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76" r:id="rId2"/>
    <p:sldId id="257" r:id="rId3"/>
    <p:sldId id="280" r:id="rId4"/>
    <p:sldId id="279" r:id="rId5"/>
    <p:sldId id="281" r:id="rId6"/>
    <p:sldId id="282" r:id="rId7"/>
    <p:sldId id="283" r:id="rId8"/>
    <p:sldId id="260" r:id="rId9"/>
    <p:sldId id="284" r:id="rId10"/>
    <p:sldId id="258" r:id="rId11"/>
    <p:sldId id="266" r:id="rId12"/>
    <p:sldId id="269" r:id="rId13"/>
    <p:sldId id="286" r:id="rId14"/>
    <p:sldId id="275" r:id="rId15"/>
    <p:sldId id="285" r:id="rId16"/>
    <p:sldId id="287" r:id="rId17"/>
    <p:sldId id="278" r:id="rId18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828A"/>
    <a:srgbClr val="919FA5"/>
    <a:srgbClr val="F9B41B"/>
    <a:srgbClr val="63BED2"/>
    <a:srgbClr val="A26E6E"/>
    <a:srgbClr val="BEA03C"/>
    <a:srgbClr val="FBC753"/>
    <a:srgbClr val="B9A06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85" autoAdjust="0"/>
    <p:restoredTop sz="98444" autoAdjust="0"/>
  </p:normalViewPr>
  <p:slideViewPr>
    <p:cSldViewPr>
      <p:cViewPr varScale="1">
        <p:scale>
          <a:sx n="145" d="100"/>
          <a:sy n="145" d="100"/>
        </p:scale>
        <p:origin x="-852" y="-96"/>
      </p:cViewPr>
      <p:guideLst>
        <p:guide orient="horz" pos="1212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7628588-F14F-4C4A-8526-C7F573991971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04D519B-8761-4C79-9215-4A3BFD5BF2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741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4353C36-3D83-48DE-AC67-E1DCB0CA931D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CFA0A4B-A4CB-41C6-98E2-404F968BFF93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1507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DDD3328-3E16-4208-BCE9-57F7920CAF3E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5574EC5-A1CF-4325-9D4C-FE3CA4AE0FF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3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494D43B-AD71-4B26-A947-C9AC787FCD26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7651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26686D-5BDF-4B18-B1BC-2E0F1570794B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969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76E02CC-0658-4D7F-997E-F0081E752405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215A2-0456-4321-B7F7-54B15A143A15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38643-9EB3-4EA1-B5E7-4E55C7A84A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4D2C3-5E15-46EA-BACC-A0CE93B14386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3ED62-C7DC-4A48-AF91-22921BFDD1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9EE86-B715-4DC9-9FE9-689C33E4871A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75BE2-063A-4976-A5B2-FEF85642CC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82602-FEC8-4994-A41B-7622616CEB91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19C562-D6DC-48BB-8AAD-815622F105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40AE63-7701-4DE9-975D-594FBCDE025F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0DED2-0C69-4BFC-9A93-6E1E0E9180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26F91-77A5-44AB-A1CA-DC1A8DFBA2A3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F746D-BC65-493A-8C98-546B99FE7E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81174-E147-4499-88CC-D49CADB240CC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EF31AE-EE37-4C4B-9BAF-4E28281D00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8A2A2-F550-41EB-8CBD-0A7F9AA1E039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5E7829-3E43-4ED4-8AD2-F7A74F8050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C52CD-EE14-417B-AF3F-D9B9C508614E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01A0E-167D-4F4E-AF2A-0020059A82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1BE25E-F91E-4F08-A249-E8A776015971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40DD3-12DE-4A7E-B6B7-591BE9F714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3F58C-05EE-4AF0-B144-4BA3ABF5E19A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DC3FF6-E1C0-4655-B43F-7F904FEC97C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860635F-C270-4596-9BAE-DFB85D3E82AB}" type="datetimeFigureOut">
              <a:rPr lang="zh-CN" altLang="en-US"/>
              <a:pPr>
                <a:defRPr/>
              </a:pPr>
              <a:t>2017/7/22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C81DCF2-0AC7-4975-9D54-5CA17865EE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 spd="med">
    <p:fade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24"/>
          <p:cNvSpPr/>
          <p:nvPr/>
        </p:nvSpPr>
        <p:spPr>
          <a:xfrm>
            <a:off x="2370138" y="4479925"/>
            <a:ext cx="119062" cy="215900"/>
          </a:xfrm>
          <a:prstGeom prst="ellipse">
            <a:avLst/>
          </a:prstGeom>
          <a:solidFill>
            <a:srgbClr val="2C7178"/>
          </a:solidFill>
          <a:ln w="9525">
            <a:solidFill>
              <a:srgbClr val="4FB8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163888" y="4489450"/>
            <a:ext cx="117475" cy="215900"/>
          </a:xfrm>
          <a:prstGeom prst="ellipse">
            <a:avLst/>
          </a:prstGeom>
          <a:solidFill>
            <a:srgbClr val="AB8700"/>
          </a:solidFill>
          <a:ln w="9525">
            <a:solidFill>
              <a:srgbClr val="FBD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608138" y="4473575"/>
            <a:ext cx="119062" cy="215900"/>
          </a:xfrm>
          <a:prstGeom prst="ellipse">
            <a:avLst/>
          </a:prstGeom>
          <a:solidFill>
            <a:srgbClr val="BD1D0F"/>
          </a:solidFill>
          <a:ln w="9525">
            <a:solidFill>
              <a:srgbClr val="F15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57250" y="4467225"/>
            <a:ext cx="119063" cy="215900"/>
          </a:xfrm>
          <a:prstGeom prst="ellipse">
            <a:avLst/>
          </a:prstGeom>
          <a:solidFill>
            <a:srgbClr val="D21C18"/>
          </a:solidFill>
          <a:ln w="9525">
            <a:solidFill>
              <a:srgbClr val="F084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117475" y="4464050"/>
            <a:ext cx="119063" cy="215900"/>
          </a:xfrm>
          <a:prstGeom prst="ellipse">
            <a:avLst/>
          </a:prstGeom>
          <a:solidFill>
            <a:srgbClr val="392C48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2360613" y="450850"/>
            <a:ext cx="117475" cy="215900"/>
          </a:xfrm>
          <a:prstGeom prst="ellipse">
            <a:avLst/>
          </a:prstGeom>
          <a:solidFill>
            <a:srgbClr val="2C7178"/>
          </a:solidFill>
          <a:ln w="9525">
            <a:solidFill>
              <a:srgbClr val="4FB8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3152775" y="460375"/>
            <a:ext cx="119063" cy="215900"/>
          </a:xfrm>
          <a:prstGeom prst="ellipse">
            <a:avLst/>
          </a:prstGeom>
          <a:solidFill>
            <a:srgbClr val="AB8700"/>
          </a:solidFill>
          <a:ln w="9525">
            <a:solidFill>
              <a:srgbClr val="FBD7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590675" y="442913"/>
            <a:ext cx="117475" cy="215900"/>
          </a:xfrm>
          <a:prstGeom prst="ellipse">
            <a:avLst/>
          </a:prstGeom>
          <a:solidFill>
            <a:srgbClr val="BD1D0F"/>
          </a:solidFill>
          <a:ln w="9525">
            <a:solidFill>
              <a:srgbClr val="F150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847725" y="444500"/>
            <a:ext cx="117475" cy="215900"/>
          </a:xfrm>
          <a:prstGeom prst="ellipse">
            <a:avLst/>
          </a:prstGeom>
          <a:solidFill>
            <a:srgbClr val="D21C18"/>
          </a:solidFill>
          <a:ln w="9525">
            <a:solidFill>
              <a:srgbClr val="F0848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07950" y="441325"/>
            <a:ext cx="117475" cy="215900"/>
          </a:xfrm>
          <a:prstGeom prst="ellipse">
            <a:avLst/>
          </a:prstGeom>
          <a:solidFill>
            <a:srgbClr val="392C48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596900"/>
            <a:ext cx="9144000" cy="3959225"/>
          </a:xfrm>
          <a:prstGeom prst="rect">
            <a:avLst/>
          </a:prstGeom>
          <a:solidFill>
            <a:srgbClr val="DAE7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7938" y="596900"/>
            <a:ext cx="9144001" cy="3959225"/>
          </a:xfrm>
          <a:prstGeom prst="rect">
            <a:avLst/>
          </a:prstGeom>
          <a:pattFill prst="pct50">
            <a:fgClr>
              <a:schemeClr val="bg1">
                <a:lumMod val="95000"/>
              </a:schemeClr>
            </a:fgClr>
            <a:bgClr>
              <a:srgbClr val="D7D7D7"/>
            </a:bgClr>
          </a:patt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889000" y="439738"/>
            <a:ext cx="606425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F0848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圆角矩形 15"/>
          <p:cNvSpPr/>
          <p:nvPr/>
        </p:nvSpPr>
        <p:spPr>
          <a:xfrm>
            <a:off x="1639888" y="442913"/>
            <a:ext cx="606425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F150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圆角矩形 15"/>
          <p:cNvSpPr/>
          <p:nvPr/>
        </p:nvSpPr>
        <p:spPr>
          <a:xfrm>
            <a:off x="2401888" y="449263"/>
            <a:ext cx="606425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4FB8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圆角矩形 15"/>
          <p:cNvSpPr/>
          <p:nvPr/>
        </p:nvSpPr>
        <p:spPr>
          <a:xfrm>
            <a:off x="149225" y="436563"/>
            <a:ext cx="606425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765B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圆角矩形 15"/>
          <p:cNvSpPr/>
          <p:nvPr/>
        </p:nvSpPr>
        <p:spPr>
          <a:xfrm>
            <a:off x="3194050" y="458788"/>
            <a:ext cx="608013" cy="4248150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solidFill>
            <a:srgbClr val="B9A0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圆角矩形 15"/>
          <p:cNvSpPr/>
          <p:nvPr/>
        </p:nvSpPr>
        <p:spPr>
          <a:xfrm>
            <a:off x="250825" y="457200"/>
            <a:ext cx="433388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>
                <a:lumMod val="6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圆角矩形 15"/>
          <p:cNvSpPr/>
          <p:nvPr/>
        </p:nvSpPr>
        <p:spPr>
          <a:xfrm>
            <a:off x="990600" y="468313"/>
            <a:ext cx="431800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圆角矩形 15"/>
          <p:cNvSpPr/>
          <p:nvPr/>
        </p:nvSpPr>
        <p:spPr>
          <a:xfrm>
            <a:off x="1754188" y="476250"/>
            <a:ext cx="431800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圆角矩形 15"/>
          <p:cNvSpPr/>
          <p:nvPr/>
        </p:nvSpPr>
        <p:spPr>
          <a:xfrm>
            <a:off x="2503488" y="485775"/>
            <a:ext cx="431800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圆角矩形 15"/>
          <p:cNvSpPr/>
          <p:nvPr/>
        </p:nvSpPr>
        <p:spPr>
          <a:xfrm>
            <a:off x="3286125" y="500063"/>
            <a:ext cx="431800" cy="4175125"/>
          </a:xfrm>
          <a:custGeom>
            <a:avLst/>
            <a:gdLst>
              <a:gd name="connsiteX0" fmla="*/ 0 w 648072"/>
              <a:gd name="connsiteY0" fmla="*/ 108014 h 4248472"/>
              <a:gd name="connsiteX1" fmla="*/ 108014 w 648072"/>
              <a:gd name="connsiteY1" fmla="*/ 0 h 4248472"/>
              <a:gd name="connsiteX2" fmla="*/ 540058 w 648072"/>
              <a:gd name="connsiteY2" fmla="*/ 0 h 4248472"/>
              <a:gd name="connsiteX3" fmla="*/ 648072 w 648072"/>
              <a:gd name="connsiteY3" fmla="*/ 108014 h 4248472"/>
              <a:gd name="connsiteX4" fmla="*/ 648072 w 648072"/>
              <a:gd name="connsiteY4" fmla="*/ 4140458 h 4248472"/>
              <a:gd name="connsiteX5" fmla="*/ 540058 w 648072"/>
              <a:gd name="connsiteY5" fmla="*/ 4248472 h 4248472"/>
              <a:gd name="connsiteX6" fmla="*/ 108014 w 648072"/>
              <a:gd name="connsiteY6" fmla="*/ 4248472 h 4248472"/>
              <a:gd name="connsiteX7" fmla="*/ 0 w 648072"/>
              <a:gd name="connsiteY7" fmla="*/ 4140458 h 4248472"/>
              <a:gd name="connsiteX8" fmla="*/ 0 w 648072"/>
              <a:gd name="connsiteY8" fmla="*/ 108014 h 4248472"/>
              <a:gd name="connsiteX0" fmla="*/ 50562 w 698634"/>
              <a:gd name="connsiteY0" fmla="*/ 108014 h 4248472"/>
              <a:gd name="connsiteX1" fmla="*/ 158576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50562 w 698634"/>
              <a:gd name="connsiteY0" fmla="*/ 108014 h 4248472"/>
              <a:gd name="connsiteX1" fmla="*/ 29988 w 698634"/>
              <a:gd name="connsiteY1" fmla="*/ 0 h 4248472"/>
              <a:gd name="connsiteX2" fmla="*/ 590620 w 698634"/>
              <a:gd name="connsiteY2" fmla="*/ 0 h 4248472"/>
              <a:gd name="connsiteX3" fmla="*/ 698634 w 698634"/>
              <a:gd name="connsiteY3" fmla="*/ 108014 h 4248472"/>
              <a:gd name="connsiteX4" fmla="*/ 698634 w 698634"/>
              <a:gd name="connsiteY4" fmla="*/ 4140458 h 4248472"/>
              <a:gd name="connsiteX5" fmla="*/ 590620 w 698634"/>
              <a:gd name="connsiteY5" fmla="*/ 4248472 h 4248472"/>
              <a:gd name="connsiteX6" fmla="*/ 20463 w 698634"/>
              <a:gd name="connsiteY6" fmla="*/ 4248472 h 4248472"/>
              <a:gd name="connsiteX7" fmla="*/ 50562 w 698634"/>
              <a:gd name="connsiteY7" fmla="*/ 4140458 h 4248472"/>
              <a:gd name="connsiteX8" fmla="*/ 50562 w 698634"/>
              <a:gd name="connsiteY8" fmla="*/ 108014 h 4248472"/>
              <a:gd name="connsiteX0" fmla="*/ 62842 w 710914"/>
              <a:gd name="connsiteY0" fmla="*/ 108014 h 4248472"/>
              <a:gd name="connsiteX1" fmla="*/ 18456 w 710914"/>
              <a:gd name="connsiteY1" fmla="*/ 0 h 4248472"/>
              <a:gd name="connsiteX2" fmla="*/ 602900 w 710914"/>
              <a:gd name="connsiteY2" fmla="*/ 0 h 4248472"/>
              <a:gd name="connsiteX3" fmla="*/ 710914 w 710914"/>
              <a:gd name="connsiteY3" fmla="*/ 108014 h 4248472"/>
              <a:gd name="connsiteX4" fmla="*/ 710914 w 710914"/>
              <a:gd name="connsiteY4" fmla="*/ 4140458 h 4248472"/>
              <a:gd name="connsiteX5" fmla="*/ 602900 w 710914"/>
              <a:gd name="connsiteY5" fmla="*/ 4248472 h 4248472"/>
              <a:gd name="connsiteX6" fmla="*/ 32743 w 710914"/>
              <a:gd name="connsiteY6" fmla="*/ 4248472 h 4248472"/>
              <a:gd name="connsiteX7" fmla="*/ 62842 w 710914"/>
              <a:gd name="connsiteY7" fmla="*/ 4140458 h 4248472"/>
              <a:gd name="connsiteX8" fmla="*/ 62842 w 710914"/>
              <a:gd name="connsiteY8" fmla="*/ 108014 h 4248472"/>
              <a:gd name="connsiteX0" fmla="*/ 92736 w 740808"/>
              <a:gd name="connsiteY0" fmla="*/ 108014 h 4248472"/>
              <a:gd name="connsiteX1" fmla="*/ 15013 w 740808"/>
              <a:gd name="connsiteY1" fmla="*/ 0 h 4248472"/>
              <a:gd name="connsiteX2" fmla="*/ 632794 w 740808"/>
              <a:gd name="connsiteY2" fmla="*/ 0 h 4248472"/>
              <a:gd name="connsiteX3" fmla="*/ 740808 w 740808"/>
              <a:gd name="connsiteY3" fmla="*/ 108014 h 4248472"/>
              <a:gd name="connsiteX4" fmla="*/ 740808 w 740808"/>
              <a:gd name="connsiteY4" fmla="*/ 4140458 h 4248472"/>
              <a:gd name="connsiteX5" fmla="*/ 632794 w 740808"/>
              <a:gd name="connsiteY5" fmla="*/ 4248472 h 4248472"/>
              <a:gd name="connsiteX6" fmla="*/ 62637 w 740808"/>
              <a:gd name="connsiteY6" fmla="*/ 4248472 h 4248472"/>
              <a:gd name="connsiteX7" fmla="*/ 92736 w 740808"/>
              <a:gd name="connsiteY7" fmla="*/ 4140458 h 4248472"/>
              <a:gd name="connsiteX8" fmla="*/ 92736 w 740808"/>
              <a:gd name="connsiteY8" fmla="*/ 108014 h 4248472"/>
              <a:gd name="connsiteX0" fmla="*/ 89231 w 737303"/>
              <a:gd name="connsiteY0" fmla="*/ 108464 h 4248922"/>
              <a:gd name="connsiteX1" fmla="*/ 11508 w 737303"/>
              <a:gd name="connsiteY1" fmla="*/ 450 h 4248922"/>
              <a:gd name="connsiteX2" fmla="*/ 629289 w 737303"/>
              <a:gd name="connsiteY2" fmla="*/ 450 h 4248922"/>
              <a:gd name="connsiteX3" fmla="*/ 737303 w 737303"/>
              <a:gd name="connsiteY3" fmla="*/ 108464 h 4248922"/>
              <a:gd name="connsiteX4" fmla="*/ 737303 w 737303"/>
              <a:gd name="connsiteY4" fmla="*/ 4140908 h 4248922"/>
              <a:gd name="connsiteX5" fmla="*/ 629289 w 737303"/>
              <a:gd name="connsiteY5" fmla="*/ 4248922 h 4248922"/>
              <a:gd name="connsiteX6" fmla="*/ 59132 w 737303"/>
              <a:gd name="connsiteY6" fmla="*/ 4248922 h 4248922"/>
              <a:gd name="connsiteX7" fmla="*/ 89231 w 737303"/>
              <a:gd name="connsiteY7" fmla="*/ 4140908 h 4248922"/>
              <a:gd name="connsiteX8" fmla="*/ 89231 w 737303"/>
              <a:gd name="connsiteY8" fmla="*/ 108464 h 4248922"/>
              <a:gd name="connsiteX0" fmla="*/ 89231 w 737303"/>
              <a:gd name="connsiteY0" fmla="*/ 146114 h 4248472"/>
              <a:gd name="connsiteX1" fmla="*/ 11508 w 737303"/>
              <a:gd name="connsiteY1" fmla="*/ 0 h 4248472"/>
              <a:gd name="connsiteX2" fmla="*/ 629289 w 737303"/>
              <a:gd name="connsiteY2" fmla="*/ 0 h 4248472"/>
              <a:gd name="connsiteX3" fmla="*/ 737303 w 737303"/>
              <a:gd name="connsiteY3" fmla="*/ 108014 h 4248472"/>
              <a:gd name="connsiteX4" fmla="*/ 737303 w 737303"/>
              <a:gd name="connsiteY4" fmla="*/ 4140458 h 4248472"/>
              <a:gd name="connsiteX5" fmla="*/ 629289 w 737303"/>
              <a:gd name="connsiteY5" fmla="*/ 4248472 h 4248472"/>
              <a:gd name="connsiteX6" fmla="*/ 59132 w 737303"/>
              <a:gd name="connsiteY6" fmla="*/ 4248472 h 4248472"/>
              <a:gd name="connsiteX7" fmla="*/ 89231 w 737303"/>
              <a:gd name="connsiteY7" fmla="*/ 4140458 h 4248472"/>
              <a:gd name="connsiteX8" fmla="*/ 89231 w 737303"/>
              <a:gd name="connsiteY8" fmla="*/ 146114 h 424847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60114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482"/>
              <a:gd name="connsiteX1" fmla="*/ 12490 w 738285"/>
              <a:gd name="connsiteY1" fmla="*/ 10 h 4248482"/>
              <a:gd name="connsiteX2" fmla="*/ 630271 w 738285"/>
              <a:gd name="connsiteY2" fmla="*/ 10 h 4248482"/>
              <a:gd name="connsiteX3" fmla="*/ 738285 w 738285"/>
              <a:gd name="connsiteY3" fmla="*/ 108024 h 4248482"/>
              <a:gd name="connsiteX4" fmla="*/ 738285 w 738285"/>
              <a:gd name="connsiteY4" fmla="*/ 4140468 h 4248482"/>
              <a:gd name="connsiteX5" fmla="*/ 630271 w 738285"/>
              <a:gd name="connsiteY5" fmla="*/ 4248482 h 4248482"/>
              <a:gd name="connsiteX6" fmla="*/ 36302 w 738285"/>
              <a:gd name="connsiteY6" fmla="*/ 4248482 h 4248482"/>
              <a:gd name="connsiteX7" fmla="*/ 90213 w 738285"/>
              <a:gd name="connsiteY7" fmla="*/ 4140468 h 4248482"/>
              <a:gd name="connsiteX8" fmla="*/ 90213 w 738285"/>
              <a:gd name="connsiteY8" fmla="*/ 146124 h 4248482"/>
              <a:gd name="connsiteX0" fmla="*/ 90213 w 738285"/>
              <a:gd name="connsiteY0" fmla="*/ 146124 h 4248500"/>
              <a:gd name="connsiteX1" fmla="*/ 12490 w 738285"/>
              <a:gd name="connsiteY1" fmla="*/ 10 h 4248500"/>
              <a:gd name="connsiteX2" fmla="*/ 630271 w 738285"/>
              <a:gd name="connsiteY2" fmla="*/ 10 h 4248500"/>
              <a:gd name="connsiteX3" fmla="*/ 738285 w 738285"/>
              <a:gd name="connsiteY3" fmla="*/ 108024 h 4248500"/>
              <a:gd name="connsiteX4" fmla="*/ 738285 w 738285"/>
              <a:gd name="connsiteY4" fmla="*/ 4140468 h 4248500"/>
              <a:gd name="connsiteX5" fmla="*/ 630271 w 738285"/>
              <a:gd name="connsiteY5" fmla="*/ 4248482 h 4248500"/>
              <a:gd name="connsiteX6" fmla="*/ 36302 w 738285"/>
              <a:gd name="connsiteY6" fmla="*/ 4248482 h 4248500"/>
              <a:gd name="connsiteX7" fmla="*/ 90213 w 738285"/>
              <a:gd name="connsiteY7" fmla="*/ 4140468 h 4248500"/>
              <a:gd name="connsiteX8" fmla="*/ 90213 w 738285"/>
              <a:gd name="connsiteY8" fmla="*/ 146124 h 4248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8285" h="4248500">
                <a:moveTo>
                  <a:pt x="90213" y="146124"/>
                </a:moveTo>
                <a:cubicBezTo>
                  <a:pt x="128313" y="-4018"/>
                  <a:pt x="-47164" y="10"/>
                  <a:pt x="12490" y="10"/>
                </a:cubicBezTo>
                <a:lnTo>
                  <a:pt x="630271" y="10"/>
                </a:lnTo>
                <a:cubicBezTo>
                  <a:pt x="689925" y="10"/>
                  <a:pt x="738285" y="48370"/>
                  <a:pt x="738285" y="108024"/>
                </a:cubicBezTo>
                <a:lnTo>
                  <a:pt x="738285" y="4140468"/>
                </a:lnTo>
                <a:cubicBezTo>
                  <a:pt x="738285" y="4200122"/>
                  <a:pt x="689925" y="4248482"/>
                  <a:pt x="630271" y="4248482"/>
                </a:cubicBezTo>
                <a:lnTo>
                  <a:pt x="36302" y="4248482"/>
                </a:lnTo>
                <a:cubicBezTo>
                  <a:pt x="-23352" y="4248482"/>
                  <a:pt x="94976" y="4252509"/>
                  <a:pt x="90213" y="4140468"/>
                </a:cubicBezTo>
                <a:lnTo>
                  <a:pt x="90213" y="146124"/>
                </a:lnTo>
                <a:close/>
              </a:path>
            </a:pathLst>
          </a:custGeom>
          <a:noFill/>
          <a:ln w="3175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436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238" y="1900238"/>
            <a:ext cx="3736975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1" name="直接连接符 120" hidden="1"/>
          <p:cNvCxnSpPr/>
          <p:nvPr/>
        </p:nvCxnSpPr>
        <p:spPr>
          <a:xfrm rot="2701208">
            <a:off x="4158456" y="3293269"/>
            <a:ext cx="214313" cy="200025"/>
          </a:xfrm>
          <a:prstGeom prst="line">
            <a:avLst/>
          </a:prstGeom>
          <a:ln w="12700">
            <a:solidFill>
              <a:srgbClr val="000100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122" name="文本框 121" hidden="1"/>
          <p:cNvSpPr txBox="1"/>
          <p:nvPr/>
        </p:nvSpPr>
        <p:spPr>
          <a:xfrm rot="12051">
            <a:off x="4225925" y="3170238"/>
            <a:ext cx="712788" cy="43815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lIns="68580" tIns="34290" rIns="68580" bIns="3429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rgbClr val="0C0101"/>
                </a:solidFill>
                <a:latin typeface="Times New Roman" panose="02020603050405020304" pitchFamily="18" charset="0"/>
                <a:ea typeface="Gungsuh" panose="02030600000101010101" pitchFamily="18" charset="-127"/>
                <a:cs typeface="Times New Roman" panose="02020603050405020304" pitchFamily="18" charset="0"/>
              </a:rPr>
              <a:t>04</a:t>
            </a:r>
            <a:endParaRPr lang="zh-CN" altLang="en-US" sz="2400" b="1" dirty="0">
              <a:solidFill>
                <a:srgbClr val="0C0101"/>
              </a:solidFill>
              <a:latin typeface="Times New Roman" panose="02020603050405020304" pitchFamily="18" charset="0"/>
              <a:ea typeface="Gungsuh" panose="02030600000101010101" pitchFamily="18" charset="-127"/>
              <a:cs typeface="Times New Roman" panose="02020603050405020304" pitchFamily="18" charset="0"/>
            </a:endParaRPr>
          </a:p>
        </p:txBody>
      </p:sp>
      <p:sp>
        <p:nvSpPr>
          <p:cNvPr id="30723" name="文本框 122" hidden="1"/>
          <p:cNvSpPr txBox="1">
            <a:spLocks noChangeArrowheads="1"/>
          </p:cNvSpPr>
          <p:nvPr/>
        </p:nvSpPr>
        <p:spPr bwMode="auto">
          <a:xfrm rot="-37844">
            <a:off x="3670300" y="3232150"/>
            <a:ext cx="609600" cy="34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>
            <a:spAutoFit/>
          </a:bodyPr>
          <a:lstStyle/>
          <a:p>
            <a:pPr algn="r"/>
            <a:r>
              <a:rPr lang="en-US" altLang="zh-CN" sz="900">
                <a:solidFill>
                  <a:srgbClr val="494343"/>
                </a:solidFill>
                <a:latin typeface="Times New Roman" pitchFamily="18" charset="0"/>
                <a:cs typeface="Times New Roman" pitchFamily="18" charset="0"/>
              </a:rPr>
              <a:t>Sample</a:t>
            </a:r>
          </a:p>
          <a:p>
            <a:pPr algn="r"/>
            <a:r>
              <a:rPr lang="en-US" altLang="zh-CN" sz="900">
                <a:solidFill>
                  <a:srgbClr val="494343"/>
                </a:solidFill>
                <a:latin typeface="Times New Roman" pitchFamily="18" charset="0"/>
                <a:cs typeface="Times New Roman" pitchFamily="18" charset="0"/>
              </a:rPr>
              <a:t>text</a:t>
            </a:r>
            <a:endParaRPr lang="zh-CN" altLang="en-US" sz="900">
              <a:solidFill>
                <a:srgbClr val="49434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0724" name="组合 23"/>
          <p:cNvGrpSpPr>
            <a:grpSpLocks/>
          </p:cNvGrpSpPr>
          <p:nvPr/>
        </p:nvGrpSpPr>
        <p:grpSpPr bwMode="auto">
          <a:xfrm>
            <a:off x="1122363" y="771525"/>
            <a:ext cx="6899275" cy="3108325"/>
            <a:chOff x="1207119" y="746954"/>
            <a:chExt cx="6900651" cy="3108679"/>
          </a:xfrm>
        </p:grpSpPr>
        <p:sp>
          <p:nvSpPr>
            <p:cNvPr id="87" name="平行四边形 86"/>
            <p:cNvSpPr/>
            <p:nvPr/>
          </p:nvSpPr>
          <p:spPr>
            <a:xfrm rot="10801208">
              <a:off x="1739037" y="2736319"/>
              <a:ext cx="2497636" cy="576328"/>
            </a:xfrm>
            <a:prstGeom prst="parallelogram">
              <a:avLst>
                <a:gd name="adj" fmla="val 100365"/>
              </a:avLst>
            </a:prstGeom>
            <a:solidFill>
              <a:srgbClr val="5CBA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8" name="平行四边形 87"/>
            <p:cNvSpPr/>
            <p:nvPr/>
          </p:nvSpPr>
          <p:spPr>
            <a:xfrm rot="10801208">
              <a:off x="1207119" y="3265016"/>
              <a:ext cx="2524628" cy="577916"/>
            </a:xfrm>
            <a:prstGeom prst="parallelogram">
              <a:avLst>
                <a:gd name="adj" fmla="val 10036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5400000" sx="98000" sy="9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1" name="平行四边形 50"/>
            <p:cNvSpPr/>
            <p:nvPr/>
          </p:nvSpPr>
          <p:spPr>
            <a:xfrm rot="10801208">
              <a:off x="3633303" y="2736319"/>
              <a:ext cx="2526216" cy="576328"/>
            </a:xfrm>
            <a:prstGeom prst="parallelogram">
              <a:avLst>
                <a:gd name="adj" fmla="val 100365"/>
              </a:avLst>
            </a:prstGeom>
            <a:gradFill flip="none" rotWithShape="1">
              <a:gsLst>
                <a:gs pos="57000">
                  <a:srgbClr val="30A0BE"/>
                </a:gs>
                <a:gs pos="30000">
                  <a:srgbClr val="5CBAD0"/>
                </a:gs>
              </a:gsLst>
              <a:lin ang="13200000" scaled="0"/>
              <a:tileRect/>
            </a:gradFill>
            <a:ln>
              <a:noFill/>
            </a:ln>
            <a:effectLst>
              <a:outerShdw blurRad="50800" dist="38100" dir="16200000" sx="98000" sy="98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平行四边形 72"/>
            <p:cNvSpPr/>
            <p:nvPr/>
          </p:nvSpPr>
          <p:spPr>
            <a:xfrm rot="10801208">
              <a:off x="3099796" y="3265016"/>
              <a:ext cx="2526216" cy="577916"/>
            </a:xfrm>
            <a:custGeom>
              <a:avLst/>
              <a:gdLst>
                <a:gd name="connsiteX0" fmla="*/ 0 w 1703105"/>
                <a:gd name="connsiteY0" fmla="*/ 389094 h 389094"/>
                <a:gd name="connsiteX1" fmla="*/ 390514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842 h 389842"/>
                <a:gd name="connsiteX1" fmla="*/ 444396 w 1703105"/>
                <a:gd name="connsiteY1" fmla="*/ 748 h 389842"/>
                <a:gd name="connsiteX2" fmla="*/ 1703105 w 1703105"/>
                <a:gd name="connsiteY2" fmla="*/ 748 h 389842"/>
                <a:gd name="connsiteX3" fmla="*/ 1312591 w 1703105"/>
                <a:gd name="connsiteY3" fmla="*/ 389842 h 389842"/>
                <a:gd name="connsiteX4" fmla="*/ 0 w 1703105"/>
                <a:gd name="connsiteY4" fmla="*/ 389842 h 389842"/>
                <a:gd name="connsiteX0" fmla="*/ 0 w 1703105"/>
                <a:gd name="connsiteY0" fmla="*/ 389094 h 389094"/>
                <a:gd name="connsiteX1" fmla="*/ 447764 w 1703105"/>
                <a:gd name="connsiteY1" fmla="*/ 2020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1337 w 1703105"/>
                <a:gd name="connsiteY1" fmla="*/ 6736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4705 w 1703105"/>
                <a:gd name="connsiteY1" fmla="*/ 10104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59551 w 1703105"/>
                <a:gd name="connsiteY1" fmla="*/ 1515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69653 w 1703105"/>
                <a:gd name="connsiteY1" fmla="*/ 842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105" h="389094">
                  <a:moveTo>
                    <a:pt x="0" y="389094"/>
                  </a:moveTo>
                  <a:cubicBezTo>
                    <a:pt x="148132" y="259396"/>
                    <a:pt x="324888" y="128015"/>
                    <a:pt x="469653" y="8420"/>
                  </a:cubicBezTo>
                  <a:cubicBezTo>
                    <a:pt x="409339" y="6736"/>
                    <a:pt x="1283535" y="0"/>
                    <a:pt x="1703105" y="0"/>
                  </a:cubicBezTo>
                  <a:lnTo>
                    <a:pt x="1312591" y="389094"/>
                  </a:lnTo>
                  <a:lnTo>
                    <a:pt x="0" y="389094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>
                    <a:lumMod val="50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50800" dist="38100" dir="5400000" sx="98000" sy="98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平行四边形 54"/>
            <p:cNvSpPr/>
            <p:nvPr/>
          </p:nvSpPr>
          <p:spPr>
            <a:xfrm rot="1208">
              <a:off x="5078216" y="1277239"/>
              <a:ext cx="2497635" cy="576329"/>
            </a:xfrm>
            <a:prstGeom prst="parallelogram">
              <a:avLst>
                <a:gd name="adj" fmla="val 100365"/>
              </a:avLst>
            </a:prstGeom>
            <a:solidFill>
              <a:srgbClr val="E6BE9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6" name="平行四边形 55"/>
            <p:cNvSpPr/>
            <p:nvPr/>
          </p:nvSpPr>
          <p:spPr>
            <a:xfrm rot="1208">
              <a:off x="5583142" y="746954"/>
              <a:ext cx="2524628" cy="577916"/>
            </a:xfrm>
            <a:prstGeom prst="parallelogram">
              <a:avLst>
                <a:gd name="adj" fmla="val 10036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7" name="平行四边形 56"/>
            <p:cNvSpPr/>
            <p:nvPr/>
          </p:nvSpPr>
          <p:spPr>
            <a:xfrm rot="1208">
              <a:off x="3155369" y="1277239"/>
              <a:ext cx="2526217" cy="576329"/>
            </a:xfrm>
            <a:prstGeom prst="parallelogram">
              <a:avLst>
                <a:gd name="adj" fmla="val 100365"/>
              </a:avLst>
            </a:prstGeom>
            <a:gradFill flip="none" rotWithShape="1">
              <a:gsLst>
                <a:gs pos="43000">
                  <a:srgbClr val="DA9F64"/>
                </a:gs>
                <a:gs pos="24000">
                  <a:srgbClr val="E6BE96"/>
                </a:gs>
              </a:gsLst>
              <a:lin ang="10800000" scaled="1"/>
              <a:tileRect/>
            </a:gra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平行四边形 72"/>
            <p:cNvSpPr/>
            <p:nvPr/>
          </p:nvSpPr>
          <p:spPr>
            <a:xfrm rot="1208">
              <a:off x="3692051" y="746954"/>
              <a:ext cx="2526217" cy="577916"/>
            </a:xfrm>
            <a:custGeom>
              <a:avLst/>
              <a:gdLst>
                <a:gd name="connsiteX0" fmla="*/ 0 w 1703105"/>
                <a:gd name="connsiteY0" fmla="*/ 389094 h 389094"/>
                <a:gd name="connsiteX1" fmla="*/ 390514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44396 w 1703105"/>
                <a:gd name="connsiteY1" fmla="*/ 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842 h 389842"/>
                <a:gd name="connsiteX1" fmla="*/ 444396 w 1703105"/>
                <a:gd name="connsiteY1" fmla="*/ 748 h 389842"/>
                <a:gd name="connsiteX2" fmla="*/ 1703105 w 1703105"/>
                <a:gd name="connsiteY2" fmla="*/ 748 h 389842"/>
                <a:gd name="connsiteX3" fmla="*/ 1312591 w 1703105"/>
                <a:gd name="connsiteY3" fmla="*/ 389842 h 389842"/>
                <a:gd name="connsiteX4" fmla="*/ 0 w 1703105"/>
                <a:gd name="connsiteY4" fmla="*/ 389842 h 389842"/>
                <a:gd name="connsiteX0" fmla="*/ 0 w 1703105"/>
                <a:gd name="connsiteY0" fmla="*/ 389094 h 389094"/>
                <a:gd name="connsiteX1" fmla="*/ 447764 w 1703105"/>
                <a:gd name="connsiteY1" fmla="*/ 2020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1337 w 1703105"/>
                <a:gd name="connsiteY1" fmla="*/ 6736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74705 w 1703105"/>
                <a:gd name="connsiteY1" fmla="*/ 10104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59551 w 1703105"/>
                <a:gd name="connsiteY1" fmla="*/ 15155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  <a:gd name="connsiteX0" fmla="*/ 0 w 1703105"/>
                <a:gd name="connsiteY0" fmla="*/ 389094 h 389094"/>
                <a:gd name="connsiteX1" fmla="*/ 469653 w 1703105"/>
                <a:gd name="connsiteY1" fmla="*/ 8420 h 389094"/>
                <a:gd name="connsiteX2" fmla="*/ 1703105 w 1703105"/>
                <a:gd name="connsiteY2" fmla="*/ 0 h 389094"/>
                <a:gd name="connsiteX3" fmla="*/ 1312591 w 1703105"/>
                <a:gd name="connsiteY3" fmla="*/ 389094 h 389094"/>
                <a:gd name="connsiteX4" fmla="*/ 0 w 1703105"/>
                <a:gd name="connsiteY4" fmla="*/ 389094 h 389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03105" h="389094">
                  <a:moveTo>
                    <a:pt x="0" y="389094"/>
                  </a:moveTo>
                  <a:cubicBezTo>
                    <a:pt x="148132" y="259396"/>
                    <a:pt x="324888" y="128015"/>
                    <a:pt x="469653" y="8420"/>
                  </a:cubicBezTo>
                  <a:cubicBezTo>
                    <a:pt x="409339" y="6736"/>
                    <a:pt x="1283535" y="0"/>
                    <a:pt x="1703105" y="0"/>
                  </a:cubicBezTo>
                  <a:lnTo>
                    <a:pt x="1312591" y="389094"/>
                  </a:lnTo>
                  <a:lnTo>
                    <a:pt x="0" y="389094"/>
                  </a:lnTo>
                  <a:close/>
                </a:path>
              </a:pathLst>
            </a:custGeom>
            <a:gradFill flip="none" rotWithShape="1">
              <a:gsLst>
                <a:gs pos="72000">
                  <a:schemeClr val="bg1">
                    <a:lumMod val="50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>
              <a:outerShdw blurRad="50800" dist="38100" dir="10800000" sx="98000" sy="98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平行四边形 58"/>
            <p:cNvSpPr/>
            <p:nvPr/>
          </p:nvSpPr>
          <p:spPr>
            <a:xfrm rot="5401208" flipV="1">
              <a:off x="2132129" y="2292537"/>
              <a:ext cx="2526001" cy="577965"/>
            </a:xfrm>
            <a:prstGeom prst="parallelogram">
              <a:avLst>
                <a:gd name="adj" fmla="val 10036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平行四边形 68"/>
            <p:cNvSpPr/>
            <p:nvPr/>
          </p:nvSpPr>
          <p:spPr>
            <a:xfrm rot="5401208" flipV="1">
              <a:off x="2783134" y="1652697"/>
              <a:ext cx="2511711" cy="709754"/>
            </a:xfrm>
            <a:custGeom>
              <a:avLst/>
              <a:gdLst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4125" h="478898">
                  <a:moveTo>
                    <a:pt x="1694125" y="0"/>
                  </a:moveTo>
                  <a:lnTo>
                    <a:pt x="381534" y="0"/>
                  </a:lnTo>
                  <a:cubicBezTo>
                    <a:pt x="254356" y="159633"/>
                    <a:pt x="77786" y="278854"/>
                    <a:pt x="0" y="478898"/>
                  </a:cubicBezTo>
                  <a:cubicBezTo>
                    <a:pt x="53968" y="405931"/>
                    <a:pt x="203700" y="371291"/>
                    <a:pt x="385240" y="358209"/>
                  </a:cubicBezTo>
                  <a:cubicBezTo>
                    <a:pt x="488323" y="351216"/>
                    <a:pt x="546507" y="352362"/>
                    <a:pt x="589951" y="351197"/>
                  </a:cubicBezTo>
                  <a:cubicBezTo>
                    <a:pt x="608542" y="350428"/>
                    <a:pt x="627215" y="350501"/>
                    <a:pt x="645907" y="351217"/>
                  </a:cubicBezTo>
                  <a:lnTo>
                    <a:pt x="1341381" y="351461"/>
                  </a:lnTo>
                  <a:lnTo>
                    <a:pt x="1694125" y="0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FA9614"/>
                </a:gs>
                <a:gs pos="19000">
                  <a:srgbClr val="FCC57C"/>
                </a:gs>
              </a:gsLst>
              <a:lin ang="13200000" scaled="0"/>
              <a:tileRect/>
            </a:gradFill>
            <a:ln>
              <a:noFill/>
            </a:ln>
            <a:effectLst>
              <a:outerShdw blurRad="508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0" name="平行四边形 69"/>
            <p:cNvSpPr/>
            <p:nvPr/>
          </p:nvSpPr>
          <p:spPr>
            <a:xfrm rot="16201208" flipV="1">
              <a:off x="4657552" y="1720178"/>
              <a:ext cx="2524412" cy="577965"/>
            </a:xfrm>
            <a:prstGeom prst="parallelogram">
              <a:avLst>
                <a:gd name="adj" fmla="val 100365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9" name="平行四边形 68"/>
            <p:cNvSpPr/>
            <p:nvPr/>
          </p:nvSpPr>
          <p:spPr>
            <a:xfrm rot="16201208" flipV="1">
              <a:off x="4023219" y="2225848"/>
              <a:ext cx="2511711" cy="709755"/>
            </a:xfrm>
            <a:custGeom>
              <a:avLst/>
              <a:gdLst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  <a:gd name="connsiteX0" fmla="*/ 1694125 w 1694125"/>
                <a:gd name="connsiteY0" fmla="*/ 0 h 478898"/>
                <a:gd name="connsiteX1" fmla="*/ 381534 w 1694125"/>
                <a:gd name="connsiteY1" fmla="*/ 0 h 478898"/>
                <a:gd name="connsiteX2" fmla="*/ 0 w 1694125"/>
                <a:gd name="connsiteY2" fmla="*/ 478898 h 478898"/>
                <a:gd name="connsiteX3" fmla="*/ 385240 w 1694125"/>
                <a:gd name="connsiteY3" fmla="*/ 358209 h 478898"/>
                <a:gd name="connsiteX4" fmla="*/ 589951 w 1694125"/>
                <a:gd name="connsiteY4" fmla="*/ 351197 h 478898"/>
                <a:gd name="connsiteX5" fmla="*/ 645907 w 1694125"/>
                <a:gd name="connsiteY5" fmla="*/ 351217 h 478898"/>
                <a:gd name="connsiteX6" fmla="*/ 1341381 w 1694125"/>
                <a:gd name="connsiteY6" fmla="*/ 351461 h 478898"/>
                <a:gd name="connsiteX7" fmla="*/ 1694125 w 1694125"/>
                <a:gd name="connsiteY7" fmla="*/ 0 h 478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4125" h="478898">
                  <a:moveTo>
                    <a:pt x="1694125" y="0"/>
                  </a:moveTo>
                  <a:lnTo>
                    <a:pt x="381534" y="0"/>
                  </a:lnTo>
                  <a:cubicBezTo>
                    <a:pt x="254356" y="159633"/>
                    <a:pt x="77786" y="278854"/>
                    <a:pt x="0" y="478898"/>
                  </a:cubicBezTo>
                  <a:cubicBezTo>
                    <a:pt x="53968" y="405931"/>
                    <a:pt x="203700" y="371291"/>
                    <a:pt x="385240" y="358209"/>
                  </a:cubicBezTo>
                  <a:cubicBezTo>
                    <a:pt x="488323" y="351216"/>
                    <a:pt x="546507" y="352362"/>
                    <a:pt x="589951" y="351197"/>
                  </a:cubicBezTo>
                  <a:cubicBezTo>
                    <a:pt x="608542" y="350428"/>
                    <a:pt x="627215" y="350501"/>
                    <a:pt x="645907" y="351217"/>
                  </a:cubicBezTo>
                  <a:lnTo>
                    <a:pt x="1341381" y="351461"/>
                  </a:lnTo>
                  <a:lnTo>
                    <a:pt x="1694125" y="0"/>
                  </a:lnTo>
                  <a:close/>
                </a:path>
              </a:pathLst>
            </a:custGeom>
            <a:gradFill flip="none" rotWithShape="1">
              <a:gsLst>
                <a:gs pos="57000">
                  <a:srgbClr val="9B8A43"/>
                </a:gs>
                <a:gs pos="24000">
                  <a:srgbClr val="C2B270"/>
                </a:gs>
              </a:gsLst>
              <a:lin ang="13200000" scaled="0"/>
              <a:tileRect/>
            </a:gradFill>
            <a:ln>
              <a:noFill/>
            </a:ln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0744" name="组合 15"/>
            <p:cNvGrpSpPr>
              <a:grpSpLocks/>
            </p:cNvGrpSpPr>
            <p:nvPr/>
          </p:nvGrpSpPr>
          <p:grpSpPr bwMode="auto">
            <a:xfrm>
              <a:off x="4032871" y="785868"/>
              <a:ext cx="2335508" cy="957705"/>
              <a:chOff x="4032871" y="785868"/>
              <a:chExt cx="2335508" cy="957705"/>
            </a:xfrm>
          </p:grpSpPr>
          <p:sp>
            <p:nvSpPr>
              <p:cNvPr id="30769" name="文本框 111"/>
              <p:cNvSpPr txBox="1">
                <a:spLocks noChangeArrowheads="1"/>
              </p:cNvSpPr>
              <p:nvPr/>
            </p:nvSpPr>
            <p:spPr bwMode="auto">
              <a:xfrm rot="20145">
                <a:off x="4032871" y="1397324"/>
                <a:ext cx="1422548" cy="34624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68580" tIns="34290" rIns="68580" bIns="34290">
                <a:spAutoFit/>
              </a:bodyPr>
              <a:lstStyle/>
              <a:p>
                <a:pPr algn="ctr"/>
                <a:r>
                  <a:rPr lang="en-US" altLang="zh-CN" sz="9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Add your text here</a:t>
                </a:r>
              </a:p>
              <a:p>
                <a:pPr algn="ctr"/>
                <a:r>
                  <a:rPr lang="en-US" altLang="zh-CN" sz="9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Add your text here</a:t>
                </a:r>
              </a:p>
            </p:txBody>
          </p:sp>
          <p:sp>
            <p:nvSpPr>
              <p:cNvPr id="63" name="文本框 110"/>
              <p:cNvSpPr txBox="1"/>
              <p:nvPr/>
            </p:nvSpPr>
            <p:spPr>
              <a:xfrm rot="20145">
                <a:off x="4372190" y="785868"/>
                <a:ext cx="569148" cy="500137"/>
              </a:xfrm>
              <a:prstGeom prst="rect">
                <a:avLst/>
              </a:prstGeom>
              <a:noFill/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txBody>
              <a:bodyPr lIns="68580" tIns="34290" rIns="68580" bIns="34290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800" dirty="0">
                    <a:solidFill>
                      <a:schemeClr val="bg1"/>
                    </a:solidFill>
                    <a:latin typeface="Algerian" pitchFamily="82" charset="0"/>
                    <a:ea typeface="Gungsuh" panose="02030600000101010101" pitchFamily="18" charset="-127"/>
                    <a:cs typeface="Times New Roman" panose="02020603050405020304" pitchFamily="18" charset="0"/>
                  </a:rPr>
                  <a:t>02</a:t>
                </a:r>
                <a:endParaRPr lang="zh-CN" altLang="en-US" sz="2800" dirty="0">
                  <a:solidFill>
                    <a:schemeClr val="bg1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4" name="直接连接符 13"/>
              <p:cNvCxnSpPr/>
              <p:nvPr/>
            </p:nvCxnSpPr>
            <p:spPr>
              <a:xfrm>
                <a:off x="4944839" y="808874"/>
                <a:ext cx="0" cy="455664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774" name="文本框 111"/>
              <p:cNvSpPr txBox="1">
                <a:spLocks noChangeArrowheads="1"/>
              </p:cNvSpPr>
              <p:nvPr/>
            </p:nvSpPr>
            <p:spPr bwMode="auto">
              <a:xfrm rot="20145">
                <a:off x="4945831" y="916673"/>
                <a:ext cx="1422548" cy="2385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lIns="68580" tIns="34290" rIns="68580" bIns="34290">
                <a:spAutoFit/>
              </a:bodyPr>
              <a:lstStyle/>
              <a:p>
                <a:r>
                  <a:rPr lang="en-US" altLang="zh-CN" sz="11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  <a:cs typeface="Times New Roman" pitchFamily="18" charset="0"/>
                  </a:rPr>
                  <a:t>Sample text</a:t>
                </a:r>
                <a:endParaRPr lang="zh-CN" altLang="en-US" sz="11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endParaRPr>
              </a:p>
            </p:txBody>
          </p:sp>
        </p:grpSp>
        <p:sp>
          <p:nvSpPr>
            <p:cNvPr id="30745" name="文本框 111"/>
            <p:cNvSpPr txBox="1">
              <a:spLocks noChangeArrowheads="1"/>
            </p:cNvSpPr>
            <p:nvPr/>
          </p:nvSpPr>
          <p:spPr bwMode="auto">
            <a:xfrm rot="20145">
              <a:off x="3843188" y="2834691"/>
              <a:ext cx="1422548" cy="3462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ctr"/>
              <a:r>
                <a:rPr lang="en-US" altLang="zh-CN" sz="9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Add your text here</a:t>
              </a:r>
            </a:p>
            <a:p>
              <a:pPr algn="ctr"/>
              <a:r>
                <a:rPr lang="en-US" altLang="zh-CN" sz="9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Add your text here</a:t>
              </a:r>
            </a:p>
          </p:txBody>
        </p:sp>
        <p:sp>
          <p:nvSpPr>
            <p:cNvPr id="76" name="文本框 110"/>
            <p:cNvSpPr txBox="1"/>
            <p:nvPr/>
          </p:nvSpPr>
          <p:spPr>
            <a:xfrm rot="20145">
              <a:off x="4370685" y="3304162"/>
              <a:ext cx="569148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lIns="68580" tIns="34290" rIns="68580" bIns="3429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bg1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83" name="直接连接符 82"/>
            <p:cNvCxnSpPr/>
            <p:nvPr/>
          </p:nvCxnSpPr>
          <p:spPr>
            <a:xfrm>
              <a:off x="4370050" y="3326936"/>
              <a:ext cx="0" cy="455664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50" name="文本框 111"/>
            <p:cNvSpPr txBox="1">
              <a:spLocks noChangeArrowheads="1"/>
            </p:cNvSpPr>
            <p:nvPr/>
          </p:nvSpPr>
          <p:spPr bwMode="auto">
            <a:xfrm rot="20145">
              <a:off x="2945989" y="3434967"/>
              <a:ext cx="1422548" cy="2385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68580" tIns="34290" rIns="68580" bIns="34290">
              <a:spAutoFit/>
            </a:bodyPr>
            <a:lstStyle/>
            <a:p>
              <a:pPr algn="r"/>
              <a:r>
                <a:rPr lang="en-US" altLang="zh-CN" sz="11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  <a:cs typeface="Times New Roman" pitchFamily="18" charset="0"/>
                </a:rPr>
                <a:t>Sample text</a:t>
              </a:r>
              <a:endParaRPr lang="zh-CN" altLang="en-US" sz="11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  <a:cs typeface="Times New Roman" pitchFamily="18" charset="0"/>
              </a:endParaRPr>
            </a:p>
          </p:txBody>
        </p:sp>
        <p:cxnSp>
          <p:nvCxnSpPr>
            <p:cNvPr id="108" name="直接连接符 107"/>
            <p:cNvCxnSpPr/>
            <p:nvPr/>
          </p:nvCxnSpPr>
          <p:spPr>
            <a:xfrm>
              <a:off x="1230936" y="778708"/>
              <a:ext cx="836780" cy="882751"/>
            </a:xfrm>
            <a:prstGeom prst="line">
              <a:avLst/>
            </a:prstGeom>
            <a:ln w="3175">
              <a:solidFill>
                <a:srgbClr val="DA9F64"/>
              </a:solidFill>
              <a:prstDash val="sysDot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11" name="文本框 110"/>
            <p:cNvSpPr txBox="1"/>
            <p:nvPr/>
          </p:nvSpPr>
          <p:spPr>
            <a:xfrm rot="20145">
              <a:off x="1397233" y="1321741"/>
              <a:ext cx="626006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FA9614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01</a:t>
              </a:r>
              <a:endParaRPr lang="zh-CN" altLang="en-US" sz="2800" dirty="0">
                <a:solidFill>
                  <a:srgbClr val="FA9614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211882" y="764419"/>
              <a:ext cx="1032081" cy="211161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bg1">
                    <a:lumMod val="50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8" name="矩形 4"/>
            <p:cNvSpPr/>
            <p:nvPr/>
          </p:nvSpPr>
          <p:spPr>
            <a:xfrm rot="16200000">
              <a:off x="797506" y="1174032"/>
              <a:ext cx="1030404" cy="211179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94000">
                  <a:srgbClr val="FA9614"/>
                </a:gs>
                <a:gs pos="19000">
                  <a:srgbClr val="FCC57C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2" name="文本框 111"/>
            <p:cNvSpPr txBox="1"/>
            <p:nvPr/>
          </p:nvSpPr>
          <p:spPr>
            <a:xfrm rot="20145">
              <a:off x="1535797" y="1018448"/>
              <a:ext cx="1544946" cy="346114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Add your text here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       Add your text here</a:t>
              </a:r>
            </a:p>
          </p:txBody>
        </p:sp>
        <p:sp>
          <p:nvSpPr>
            <p:cNvPr id="95" name="文本框 111"/>
            <p:cNvSpPr txBox="1"/>
            <p:nvPr/>
          </p:nvSpPr>
          <p:spPr>
            <a:xfrm rot="20145">
              <a:off x="2101059" y="1451884"/>
              <a:ext cx="1049547" cy="23974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 text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1834306" y="1409017"/>
              <a:ext cx="1440150" cy="0"/>
            </a:xfrm>
            <a:prstGeom prst="line">
              <a:avLst/>
            </a:prstGeom>
            <a:ln w="3175">
              <a:solidFill>
                <a:srgbClr val="DA9F64"/>
              </a:solidFill>
              <a:prstDash val="sysDot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rot="10800000">
              <a:off x="7247173" y="2958594"/>
              <a:ext cx="836779" cy="882751"/>
            </a:xfrm>
            <a:prstGeom prst="line">
              <a:avLst/>
            </a:prstGeom>
            <a:ln w="3175">
              <a:solidFill>
                <a:srgbClr val="DA9F64"/>
              </a:solidFill>
              <a:prstDash val="sysDot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sp>
          <p:nvSpPr>
            <p:cNvPr id="107" name="文本框 110"/>
            <p:cNvSpPr txBox="1"/>
            <p:nvPr/>
          </p:nvSpPr>
          <p:spPr>
            <a:xfrm rot="10779855" flipV="1">
              <a:off x="7377371" y="2798390"/>
              <a:ext cx="626006" cy="500137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 lIns="68580" tIns="34290" rIns="68580" bIns="34290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rgbClr val="9B8A43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03</a:t>
              </a:r>
              <a:endParaRPr lang="zh-CN" altLang="en-US" sz="2800" dirty="0">
                <a:solidFill>
                  <a:srgbClr val="9B8A43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109" name="矩形 4"/>
            <p:cNvSpPr/>
            <p:nvPr/>
          </p:nvSpPr>
          <p:spPr>
            <a:xfrm rot="10800000">
              <a:off x="7070925" y="3644472"/>
              <a:ext cx="1032081" cy="211161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73000">
                  <a:schemeClr val="bg1">
                    <a:lumMod val="50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108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0" name="矩形 4"/>
            <p:cNvSpPr/>
            <p:nvPr/>
          </p:nvSpPr>
          <p:spPr>
            <a:xfrm rot="5400000">
              <a:off x="7486977" y="3234841"/>
              <a:ext cx="1030404" cy="211180"/>
            </a:xfrm>
            <a:custGeom>
              <a:avLst/>
              <a:gdLst/>
              <a:ahLst/>
              <a:cxnLst/>
              <a:rect l="l" t="t" r="r" b="b"/>
              <a:pathLst>
                <a:path w="2464985" h="504056">
                  <a:moveTo>
                    <a:pt x="0" y="0"/>
                  </a:moveTo>
                  <a:lnTo>
                    <a:pt x="2464985" y="0"/>
                  </a:lnTo>
                  <a:lnTo>
                    <a:pt x="2464985" y="1"/>
                  </a:lnTo>
                  <a:lnTo>
                    <a:pt x="1960930" y="504056"/>
                  </a:lnTo>
                  <a:lnTo>
                    <a:pt x="504056" y="504056"/>
                  </a:lnTo>
                  <a:close/>
                </a:path>
              </a:pathLst>
            </a:custGeom>
            <a:gradFill flip="none" rotWithShape="1">
              <a:gsLst>
                <a:gs pos="57000">
                  <a:srgbClr val="9B8A43"/>
                </a:gs>
                <a:gs pos="24000">
                  <a:srgbClr val="C2B270"/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4" name="文本框 111"/>
            <p:cNvSpPr txBox="1"/>
            <p:nvPr/>
          </p:nvSpPr>
          <p:spPr>
            <a:xfrm rot="10820145" flipH="1" flipV="1">
              <a:off x="6234146" y="3255490"/>
              <a:ext cx="1544945" cy="346114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Add your text here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       Add your text here</a:t>
              </a:r>
            </a:p>
          </p:txBody>
        </p:sp>
        <p:sp>
          <p:nvSpPr>
            <p:cNvPr id="125" name="文本框 111"/>
            <p:cNvSpPr txBox="1"/>
            <p:nvPr/>
          </p:nvSpPr>
          <p:spPr>
            <a:xfrm rot="10779855" flipV="1">
              <a:off x="6164282" y="2928427"/>
              <a:ext cx="1049546" cy="239740"/>
            </a:xfrm>
            <a:prstGeom prst="rect">
              <a:avLst/>
            </a:prstGeom>
            <a:noFill/>
          </p:spPr>
          <p:txBody>
            <a:bodyPr lIns="68580" tIns="34290" rIns="68580" bIns="34290">
              <a:spAutoFit/>
            </a:bodyPr>
            <a:lstStyle/>
            <a:p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 text</a:t>
              </a:r>
              <a:endPara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126" name="直接连接符 125"/>
            <p:cNvCxnSpPr/>
            <p:nvPr/>
          </p:nvCxnSpPr>
          <p:spPr>
            <a:xfrm rot="10800000">
              <a:off x="6040433" y="3211035"/>
              <a:ext cx="1440149" cy="0"/>
            </a:xfrm>
            <a:prstGeom prst="line">
              <a:avLst/>
            </a:prstGeom>
            <a:ln w="3175">
              <a:solidFill>
                <a:srgbClr val="DA9F64"/>
              </a:solidFill>
              <a:prstDash val="sysDot"/>
            </a:ln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grpSp>
        <p:nvGrpSpPr>
          <p:cNvPr id="30725" name="组合 1"/>
          <p:cNvGrpSpPr>
            <a:grpSpLocks/>
          </p:cNvGrpSpPr>
          <p:nvPr/>
        </p:nvGrpSpPr>
        <p:grpSpPr bwMode="auto">
          <a:xfrm>
            <a:off x="20638" y="4092575"/>
            <a:ext cx="2449512" cy="638175"/>
            <a:chOff x="19990" y="4092562"/>
            <a:chExt cx="2449492" cy="638930"/>
          </a:xfrm>
        </p:grpSpPr>
        <p:sp>
          <p:nvSpPr>
            <p:cNvPr id="132" name="TextBox 131"/>
            <p:cNvSpPr txBox="1"/>
            <p:nvPr/>
          </p:nvSpPr>
          <p:spPr>
            <a:xfrm>
              <a:off x="19990" y="4092562"/>
              <a:ext cx="2449492" cy="5229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30727" name="组合 25"/>
            <p:cNvGrpSpPr>
              <a:grpSpLocks/>
            </p:cNvGrpSpPr>
            <p:nvPr/>
          </p:nvGrpSpPr>
          <p:grpSpPr bwMode="auto">
            <a:xfrm>
              <a:off x="783811" y="4663180"/>
              <a:ext cx="921850" cy="68312"/>
              <a:chOff x="827892" y="4663180"/>
              <a:chExt cx="921850" cy="68312"/>
            </a:xfrm>
          </p:grpSpPr>
          <p:sp>
            <p:nvSpPr>
              <p:cNvPr id="133" name="矩形 132"/>
              <p:cNvSpPr/>
              <p:nvPr/>
            </p:nvSpPr>
            <p:spPr>
              <a:xfrm>
                <a:off x="827652" y="4663149"/>
                <a:ext cx="198436" cy="68343"/>
              </a:xfrm>
              <a:prstGeom prst="rect">
                <a:avLst/>
              </a:prstGeom>
              <a:solidFill>
                <a:srgbClr val="FA961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1068950" y="4663149"/>
                <a:ext cx="198436" cy="68343"/>
              </a:xfrm>
              <a:prstGeom prst="rect">
                <a:avLst/>
              </a:prstGeom>
              <a:solidFill>
                <a:srgbClr val="9B8A4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1310248" y="4663149"/>
                <a:ext cx="198436" cy="68343"/>
              </a:xfrm>
              <a:prstGeom prst="rect">
                <a:avLst/>
              </a:prstGeom>
              <a:gradFill>
                <a:gsLst>
                  <a:gs pos="100000">
                    <a:srgbClr val="30A0BE"/>
                  </a:gs>
                  <a:gs pos="0">
                    <a:srgbClr val="49B2CB"/>
                  </a:gs>
                </a:gsLst>
                <a:lin ang="132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1551546" y="4663149"/>
                <a:ext cx="198436" cy="68343"/>
              </a:xfrm>
              <a:prstGeom prst="rect">
                <a:avLst/>
              </a:prstGeom>
              <a:solidFill>
                <a:srgbClr val="FCC57C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5" name="组合 7"/>
          <p:cNvGrpSpPr>
            <a:grpSpLocks/>
          </p:cNvGrpSpPr>
          <p:nvPr/>
        </p:nvGrpSpPr>
        <p:grpSpPr bwMode="auto">
          <a:xfrm>
            <a:off x="4456113" y="3225800"/>
            <a:ext cx="2495550" cy="1611313"/>
            <a:chOff x="4465303" y="3253442"/>
            <a:chExt cx="2564468" cy="1656472"/>
          </a:xfrm>
        </p:grpSpPr>
        <p:sp>
          <p:nvSpPr>
            <p:cNvPr id="88" name="任意多边形 87"/>
            <p:cNvSpPr/>
            <p:nvPr/>
          </p:nvSpPr>
          <p:spPr>
            <a:xfrm rot="16200000" flipV="1">
              <a:off x="6458633" y="4394242"/>
              <a:ext cx="845372" cy="185973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9B8A43"/>
                </a:gs>
                <a:gs pos="50000">
                  <a:srgbClr val="CBBE87"/>
                </a:gs>
                <a:gs pos="80000">
                  <a:srgbClr val="9B8A43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10800000" sx="104000" sy="104000" algn="r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任意多边形 88"/>
            <p:cNvSpPr/>
            <p:nvPr/>
          </p:nvSpPr>
          <p:spPr>
            <a:xfrm>
              <a:off x="5711647" y="3517825"/>
              <a:ext cx="1283865" cy="1127707"/>
            </a:xfrm>
            <a:custGeom>
              <a:avLst/>
              <a:gdLst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63722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255748 h 3899086"/>
                <a:gd name="connsiteX1" fmla="*/ 2363172 w 3000396"/>
                <a:gd name="connsiteY1" fmla="*/ 255748 h 3899086"/>
                <a:gd name="connsiteX2" fmla="*/ 3000395 w 3000396"/>
                <a:gd name="connsiteY2" fmla="*/ 607223 h 3899086"/>
                <a:gd name="connsiteX3" fmla="*/ 3000396 w 3000396"/>
                <a:gd name="connsiteY3" fmla="*/ 3899086 h 3899086"/>
                <a:gd name="connsiteX4" fmla="*/ 0 w 3000396"/>
                <a:gd name="connsiteY4" fmla="*/ 3899086 h 3899086"/>
                <a:gd name="connsiteX5" fmla="*/ 0 w 3000396"/>
                <a:gd name="connsiteY5" fmla="*/ 255748 h 3899086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129936"/>
                <a:gd name="connsiteY0" fmla="*/ 0 h 3643338"/>
                <a:gd name="connsiteX1" fmla="*/ 2363172 w 3129936"/>
                <a:gd name="connsiteY1" fmla="*/ 0 h 3643338"/>
                <a:gd name="connsiteX2" fmla="*/ 3000395 w 3129936"/>
                <a:gd name="connsiteY2" fmla="*/ 351475 h 3643338"/>
                <a:gd name="connsiteX3" fmla="*/ 3129936 w 3129936"/>
                <a:gd name="connsiteY3" fmla="*/ 3643338 h 3643338"/>
                <a:gd name="connsiteX4" fmla="*/ 0 w 3129936"/>
                <a:gd name="connsiteY4" fmla="*/ 3643338 h 3643338"/>
                <a:gd name="connsiteX5" fmla="*/ 0 w 3129936"/>
                <a:gd name="connsiteY5" fmla="*/ 0 h 36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936" h="3643338">
                  <a:moveTo>
                    <a:pt x="0" y="0"/>
                  </a:moveTo>
                  <a:lnTo>
                    <a:pt x="2363172" y="0"/>
                  </a:lnTo>
                  <a:cubicBezTo>
                    <a:pt x="2870894" y="86213"/>
                    <a:pt x="2967569" y="243376"/>
                    <a:pt x="3000395" y="351475"/>
                  </a:cubicBezTo>
                  <a:cubicBezTo>
                    <a:pt x="3000395" y="1353513"/>
                    <a:pt x="3129936" y="2641300"/>
                    <a:pt x="3129936" y="3643338"/>
                  </a:cubicBezTo>
                  <a:lnTo>
                    <a:pt x="0" y="3643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任意多边形 89"/>
            <p:cNvSpPr/>
            <p:nvPr/>
          </p:nvSpPr>
          <p:spPr>
            <a:xfrm rot="16200000" flipV="1">
              <a:off x="6288091" y="4065417"/>
              <a:ext cx="1186457" cy="296904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9B8A43"/>
                </a:gs>
                <a:gs pos="50000">
                  <a:srgbClr val="CBBE87"/>
                </a:gs>
                <a:gs pos="80000">
                  <a:srgbClr val="9B8A43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10800000" sx="104000" sy="104000" algn="r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6200000" flipH="1">
              <a:off x="4191069" y="3583141"/>
              <a:ext cx="845372" cy="185973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9B8A43"/>
                </a:gs>
                <a:gs pos="50000">
                  <a:srgbClr val="CCBF8A"/>
                </a:gs>
                <a:gs pos="80000">
                  <a:srgbClr val="9B8A43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2700000" sx="104000" sy="104000" algn="t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flipH="1" flipV="1">
              <a:off x="4499561" y="3517825"/>
              <a:ext cx="1283866" cy="1127707"/>
            </a:xfrm>
            <a:custGeom>
              <a:avLst/>
              <a:gdLst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63722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255748 h 3899086"/>
                <a:gd name="connsiteX1" fmla="*/ 2363172 w 3000396"/>
                <a:gd name="connsiteY1" fmla="*/ 255748 h 3899086"/>
                <a:gd name="connsiteX2" fmla="*/ 3000395 w 3000396"/>
                <a:gd name="connsiteY2" fmla="*/ 607223 h 3899086"/>
                <a:gd name="connsiteX3" fmla="*/ 3000396 w 3000396"/>
                <a:gd name="connsiteY3" fmla="*/ 3899086 h 3899086"/>
                <a:gd name="connsiteX4" fmla="*/ 0 w 3000396"/>
                <a:gd name="connsiteY4" fmla="*/ 3899086 h 3899086"/>
                <a:gd name="connsiteX5" fmla="*/ 0 w 3000396"/>
                <a:gd name="connsiteY5" fmla="*/ 255748 h 3899086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129936"/>
                <a:gd name="connsiteY0" fmla="*/ 0 h 3643338"/>
                <a:gd name="connsiteX1" fmla="*/ 2363172 w 3129936"/>
                <a:gd name="connsiteY1" fmla="*/ 0 h 3643338"/>
                <a:gd name="connsiteX2" fmla="*/ 3000395 w 3129936"/>
                <a:gd name="connsiteY2" fmla="*/ 351475 h 3643338"/>
                <a:gd name="connsiteX3" fmla="*/ 3129936 w 3129936"/>
                <a:gd name="connsiteY3" fmla="*/ 3643338 h 3643338"/>
                <a:gd name="connsiteX4" fmla="*/ 0 w 3129936"/>
                <a:gd name="connsiteY4" fmla="*/ 3643338 h 3643338"/>
                <a:gd name="connsiteX5" fmla="*/ 0 w 3129936"/>
                <a:gd name="connsiteY5" fmla="*/ 0 h 36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936" h="3643338">
                  <a:moveTo>
                    <a:pt x="0" y="0"/>
                  </a:moveTo>
                  <a:lnTo>
                    <a:pt x="2363172" y="0"/>
                  </a:lnTo>
                  <a:cubicBezTo>
                    <a:pt x="2870894" y="86213"/>
                    <a:pt x="2967569" y="243376"/>
                    <a:pt x="3000395" y="351475"/>
                  </a:cubicBezTo>
                  <a:cubicBezTo>
                    <a:pt x="3000395" y="1353513"/>
                    <a:pt x="3129936" y="2641300"/>
                    <a:pt x="3129936" y="3643338"/>
                  </a:cubicBezTo>
                  <a:lnTo>
                    <a:pt x="0" y="3643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B8A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8" name="任意多边形 37"/>
            <p:cNvSpPr/>
            <p:nvPr/>
          </p:nvSpPr>
          <p:spPr>
            <a:xfrm rot="16200000" flipH="1">
              <a:off x="4020527" y="3801034"/>
              <a:ext cx="1186457" cy="296904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9B8A43"/>
                </a:gs>
                <a:gs pos="50000">
                  <a:srgbClr val="CCBF8A"/>
                </a:gs>
                <a:gs pos="80000">
                  <a:srgbClr val="9B8A43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2700000" sx="104000" sy="104000" algn="tl" rotWithShape="0">
                <a:schemeClr val="accent6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746" name="组合 10"/>
          <p:cNvGrpSpPr>
            <a:grpSpLocks/>
          </p:cNvGrpSpPr>
          <p:nvPr/>
        </p:nvGrpSpPr>
        <p:grpSpPr bwMode="auto">
          <a:xfrm>
            <a:off x="2192338" y="315913"/>
            <a:ext cx="2546350" cy="1714500"/>
            <a:chOff x="1993579" y="295333"/>
            <a:chExt cx="2617125" cy="1761745"/>
          </a:xfrm>
        </p:grpSpPr>
        <p:grpSp>
          <p:nvGrpSpPr>
            <p:cNvPr id="31775" name="组合 9"/>
            <p:cNvGrpSpPr>
              <a:grpSpLocks/>
            </p:cNvGrpSpPr>
            <p:nvPr/>
          </p:nvGrpSpPr>
          <p:grpSpPr bwMode="auto">
            <a:xfrm>
              <a:off x="1993579" y="295333"/>
              <a:ext cx="1360596" cy="1479866"/>
              <a:chOff x="1993579" y="295333"/>
              <a:chExt cx="1360596" cy="1479866"/>
            </a:xfrm>
          </p:grpSpPr>
          <p:sp>
            <p:nvSpPr>
              <p:cNvPr id="33" name="任意多边形 32"/>
              <p:cNvSpPr/>
              <p:nvPr/>
            </p:nvSpPr>
            <p:spPr>
              <a:xfrm rot="16200000" flipH="1">
                <a:off x="1701623" y="646027"/>
                <a:ext cx="898816" cy="197426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B46954"/>
                  </a:gs>
                  <a:gs pos="50000">
                    <a:srgbClr val="CC988A">
                      <a:alpha val="99000"/>
                      <a:lumMod val="85000"/>
                      <a:lumOff val="15000"/>
                    </a:srgbClr>
                  </a:gs>
                  <a:gs pos="80000">
                    <a:srgbClr val="B46954"/>
                  </a:gs>
                </a:gsLst>
                <a:lin ang="16200000" scaled="1"/>
              </a:gradFill>
              <a:ln>
                <a:noFill/>
              </a:ln>
              <a:effectLst>
                <a:outerShdw blurRad="241300" dist="889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任意多边形 33"/>
              <p:cNvSpPr/>
              <p:nvPr/>
            </p:nvSpPr>
            <p:spPr>
              <a:xfrm flipH="1" flipV="1">
                <a:off x="2029475" y="577538"/>
                <a:ext cx="1324879" cy="1197334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255748 h 3899086"/>
                  <a:gd name="connsiteX1" fmla="*/ 2363172 w 3000396"/>
                  <a:gd name="connsiteY1" fmla="*/ 255748 h 3899086"/>
                  <a:gd name="connsiteX2" fmla="*/ 3000395 w 3000396"/>
                  <a:gd name="connsiteY2" fmla="*/ 607223 h 3899086"/>
                  <a:gd name="connsiteX3" fmla="*/ 3000396 w 3000396"/>
                  <a:gd name="connsiteY3" fmla="*/ 3899086 h 3899086"/>
                  <a:gd name="connsiteX4" fmla="*/ 0 w 3000396"/>
                  <a:gd name="connsiteY4" fmla="*/ 3899086 h 3899086"/>
                  <a:gd name="connsiteX5" fmla="*/ 0 w 3000396"/>
                  <a:gd name="connsiteY5" fmla="*/ 255748 h 3899086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129936"/>
                  <a:gd name="connsiteY0" fmla="*/ 0 h 3643338"/>
                  <a:gd name="connsiteX1" fmla="*/ 2363172 w 3129936"/>
                  <a:gd name="connsiteY1" fmla="*/ 0 h 3643338"/>
                  <a:gd name="connsiteX2" fmla="*/ 3000395 w 3129936"/>
                  <a:gd name="connsiteY2" fmla="*/ 351475 h 3643338"/>
                  <a:gd name="connsiteX3" fmla="*/ 3129936 w 3129936"/>
                  <a:gd name="connsiteY3" fmla="*/ 3643338 h 3643338"/>
                  <a:gd name="connsiteX4" fmla="*/ 0 w 3129936"/>
                  <a:gd name="connsiteY4" fmla="*/ 3643338 h 3643338"/>
                  <a:gd name="connsiteX5" fmla="*/ 0 w 3129936"/>
                  <a:gd name="connsiteY5" fmla="*/ 0 h 364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469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任意多边形 34"/>
              <p:cNvSpPr/>
              <p:nvPr/>
            </p:nvSpPr>
            <p:spPr>
              <a:xfrm rot="16200000" flipH="1">
                <a:off x="1523002" y="876835"/>
                <a:ext cx="1257690" cy="316535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B46954"/>
                  </a:gs>
                  <a:gs pos="50000">
                    <a:srgbClr val="CC988A">
                      <a:alpha val="99000"/>
                      <a:lumMod val="85000"/>
                      <a:lumOff val="15000"/>
                    </a:srgbClr>
                  </a:gs>
                  <a:gs pos="80000">
                    <a:srgbClr val="B46954"/>
                  </a:gs>
                </a:gsLst>
                <a:lin ang="16200000" scaled="1"/>
              </a:gradFill>
              <a:ln>
                <a:noFill/>
              </a:ln>
              <a:effectLst>
                <a:outerShdw blurRad="241300" dist="88900" dir="2700000" sx="104000" sy="104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1776" name="组合 63"/>
            <p:cNvGrpSpPr>
              <a:grpSpLocks/>
            </p:cNvGrpSpPr>
            <p:nvPr/>
          </p:nvGrpSpPr>
          <p:grpSpPr bwMode="auto">
            <a:xfrm rot="10800000">
              <a:off x="3250108" y="577212"/>
              <a:ext cx="1360596" cy="1479866"/>
              <a:chOff x="1993579" y="295333"/>
              <a:chExt cx="1360596" cy="1479866"/>
            </a:xfrm>
          </p:grpSpPr>
          <p:sp>
            <p:nvSpPr>
              <p:cNvPr id="65" name="任意多边形 64"/>
              <p:cNvSpPr/>
              <p:nvPr/>
            </p:nvSpPr>
            <p:spPr>
              <a:xfrm rot="16200000" flipH="1">
                <a:off x="1703254" y="647660"/>
                <a:ext cx="898816" cy="197426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B46954"/>
                  </a:gs>
                  <a:gs pos="50000">
                    <a:srgbClr val="CC988A">
                      <a:alpha val="99000"/>
                      <a:lumMod val="85000"/>
                      <a:lumOff val="15000"/>
                    </a:srgbClr>
                  </a:gs>
                  <a:gs pos="80000">
                    <a:srgbClr val="B46954"/>
                  </a:gs>
                </a:gsLst>
                <a:lin ang="16200000" scaled="1"/>
              </a:gradFill>
              <a:ln>
                <a:noFill/>
              </a:ln>
              <a:effectLst>
                <a:outerShdw blurRad="241300" dist="88900" dir="10800000" sx="104000" sy="104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 flipH="1" flipV="1">
                <a:off x="2029475" y="577539"/>
                <a:ext cx="1324879" cy="1197334"/>
              </a:xfrm>
              <a:custGeom>
                <a:avLst/>
                <a:gdLst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63722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866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2813757 w 3000396"/>
                  <a:gd name="connsiteY2" fmla="*/ 148539 h 3643338"/>
                  <a:gd name="connsiteX3" fmla="*/ 3000395 w 3000396"/>
                  <a:gd name="connsiteY3" fmla="*/ 351475 h 3643338"/>
                  <a:gd name="connsiteX4" fmla="*/ 3000396 w 3000396"/>
                  <a:gd name="connsiteY4" fmla="*/ 3643338 h 3643338"/>
                  <a:gd name="connsiteX5" fmla="*/ 0 w 3000396"/>
                  <a:gd name="connsiteY5" fmla="*/ 3643338 h 3643338"/>
                  <a:gd name="connsiteX6" fmla="*/ 0 w 3000396"/>
                  <a:gd name="connsiteY6" fmla="*/ 0 h 3643338"/>
                  <a:gd name="connsiteX0" fmla="*/ 0 w 3000396"/>
                  <a:gd name="connsiteY0" fmla="*/ 255748 h 3899086"/>
                  <a:gd name="connsiteX1" fmla="*/ 2363172 w 3000396"/>
                  <a:gd name="connsiteY1" fmla="*/ 255748 h 3899086"/>
                  <a:gd name="connsiteX2" fmla="*/ 3000395 w 3000396"/>
                  <a:gd name="connsiteY2" fmla="*/ 607223 h 3899086"/>
                  <a:gd name="connsiteX3" fmla="*/ 3000396 w 3000396"/>
                  <a:gd name="connsiteY3" fmla="*/ 3899086 h 3899086"/>
                  <a:gd name="connsiteX4" fmla="*/ 0 w 3000396"/>
                  <a:gd name="connsiteY4" fmla="*/ 3899086 h 3899086"/>
                  <a:gd name="connsiteX5" fmla="*/ 0 w 3000396"/>
                  <a:gd name="connsiteY5" fmla="*/ 255748 h 3899086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000396"/>
                  <a:gd name="connsiteY0" fmla="*/ 0 h 3643338"/>
                  <a:gd name="connsiteX1" fmla="*/ 2363172 w 3000396"/>
                  <a:gd name="connsiteY1" fmla="*/ 0 h 3643338"/>
                  <a:gd name="connsiteX2" fmla="*/ 3000395 w 3000396"/>
                  <a:gd name="connsiteY2" fmla="*/ 351475 h 3643338"/>
                  <a:gd name="connsiteX3" fmla="*/ 3000396 w 3000396"/>
                  <a:gd name="connsiteY3" fmla="*/ 3643338 h 3643338"/>
                  <a:gd name="connsiteX4" fmla="*/ 0 w 3000396"/>
                  <a:gd name="connsiteY4" fmla="*/ 3643338 h 3643338"/>
                  <a:gd name="connsiteX5" fmla="*/ 0 w 3000396"/>
                  <a:gd name="connsiteY5" fmla="*/ 0 h 3643338"/>
                  <a:gd name="connsiteX0" fmla="*/ 0 w 3129936"/>
                  <a:gd name="connsiteY0" fmla="*/ 0 h 3643338"/>
                  <a:gd name="connsiteX1" fmla="*/ 2363172 w 3129936"/>
                  <a:gd name="connsiteY1" fmla="*/ 0 h 3643338"/>
                  <a:gd name="connsiteX2" fmla="*/ 3000395 w 3129936"/>
                  <a:gd name="connsiteY2" fmla="*/ 351475 h 3643338"/>
                  <a:gd name="connsiteX3" fmla="*/ 3129936 w 3129936"/>
                  <a:gd name="connsiteY3" fmla="*/ 3643338 h 3643338"/>
                  <a:gd name="connsiteX4" fmla="*/ 0 w 3129936"/>
                  <a:gd name="connsiteY4" fmla="*/ 3643338 h 3643338"/>
                  <a:gd name="connsiteX5" fmla="*/ 0 w 3129936"/>
                  <a:gd name="connsiteY5" fmla="*/ 0 h 3643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29936" h="3643338">
                    <a:moveTo>
                      <a:pt x="0" y="0"/>
                    </a:moveTo>
                    <a:lnTo>
                      <a:pt x="2363172" y="0"/>
                    </a:lnTo>
                    <a:cubicBezTo>
                      <a:pt x="2870894" y="86213"/>
                      <a:pt x="2967569" y="243376"/>
                      <a:pt x="3000395" y="351475"/>
                    </a:cubicBezTo>
                    <a:cubicBezTo>
                      <a:pt x="3000395" y="1353513"/>
                      <a:pt x="3129936" y="2641300"/>
                      <a:pt x="3129936" y="3643338"/>
                    </a:cubicBezTo>
                    <a:lnTo>
                      <a:pt x="0" y="36433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4695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7" name="任意多边形 66"/>
              <p:cNvSpPr/>
              <p:nvPr/>
            </p:nvSpPr>
            <p:spPr>
              <a:xfrm rot="16200000" flipH="1">
                <a:off x="1523001" y="878467"/>
                <a:ext cx="1257690" cy="316535"/>
              </a:xfrm>
              <a:custGeom>
                <a:avLst/>
                <a:gdLst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571900 w 3571900"/>
                  <a:gd name="connsiteY4" fmla="*/ 450857 h 857256"/>
                  <a:gd name="connsiteX5" fmla="*/ 3452868 w 3571900"/>
                  <a:gd name="connsiteY5" fmla="*/ 738225 h 857256"/>
                  <a:gd name="connsiteX6" fmla="*/ 3165500 w 3571900"/>
                  <a:gd name="connsiteY6" fmla="*/ 857256 h 857256"/>
                  <a:gd name="connsiteX7" fmla="*/ 406399 w 3571900"/>
                  <a:gd name="connsiteY7" fmla="*/ 857256 h 857256"/>
                  <a:gd name="connsiteX8" fmla="*/ 119031 w 3571900"/>
                  <a:gd name="connsiteY8" fmla="*/ 738224 h 857256"/>
                  <a:gd name="connsiteX9" fmla="*/ 0 w 3571900"/>
                  <a:gd name="connsiteY9" fmla="*/ 450856 h 857256"/>
                  <a:gd name="connsiteX10" fmla="*/ 0 w 3571900"/>
                  <a:gd name="connsiteY10" fmla="*/ 142879 h 857256"/>
                  <a:gd name="connsiteX11" fmla="*/ 41848 w 3571900"/>
                  <a:gd name="connsiteY11" fmla="*/ 41848 h 857256"/>
                  <a:gd name="connsiteX12" fmla="*/ 142879 w 3571900"/>
                  <a:gd name="connsiteY12" fmla="*/ 0 h 857256"/>
                  <a:gd name="connsiteX0" fmla="*/ 142879 w 3693084"/>
                  <a:gd name="connsiteY0" fmla="*/ 0 h 857256"/>
                  <a:gd name="connsiteX1" fmla="*/ 3429021 w 3693084"/>
                  <a:gd name="connsiteY1" fmla="*/ 0 h 857256"/>
                  <a:gd name="connsiteX2" fmla="*/ 3530052 w 3693084"/>
                  <a:gd name="connsiteY2" fmla="*/ 41848 h 857256"/>
                  <a:gd name="connsiteX3" fmla="*/ 3571900 w 3693084"/>
                  <a:gd name="connsiteY3" fmla="*/ 142879 h 857256"/>
                  <a:gd name="connsiteX4" fmla="*/ 3571900 w 3693084"/>
                  <a:gd name="connsiteY4" fmla="*/ 450857 h 857256"/>
                  <a:gd name="connsiteX5" fmla="*/ 3165500 w 3693084"/>
                  <a:gd name="connsiteY5" fmla="*/ 857256 h 857256"/>
                  <a:gd name="connsiteX6" fmla="*/ 406399 w 3693084"/>
                  <a:gd name="connsiteY6" fmla="*/ 857256 h 857256"/>
                  <a:gd name="connsiteX7" fmla="*/ 119031 w 3693084"/>
                  <a:gd name="connsiteY7" fmla="*/ 738224 h 857256"/>
                  <a:gd name="connsiteX8" fmla="*/ 0 w 3693084"/>
                  <a:gd name="connsiteY8" fmla="*/ 450856 h 857256"/>
                  <a:gd name="connsiteX9" fmla="*/ 0 w 3693084"/>
                  <a:gd name="connsiteY9" fmla="*/ 142879 h 857256"/>
                  <a:gd name="connsiteX10" fmla="*/ 41848 w 3693084"/>
                  <a:gd name="connsiteY10" fmla="*/ 41848 h 857256"/>
                  <a:gd name="connsiteX11" fmla="*/ 142879 w 3693084"/>
                  <a:gd name="connsiteY11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429021 w 3571900"/>
                  <a:gd name="connsiteY1" fmla="*/ 0 h 857256"/>
                  <a:gd name="connsiteX2" fmla="*/ 3530052 w 3571900"/>
                  <a:gd name="connsiteY2" fmla="*/ 41848 h 857256"/>
                  <a:gd name="connsiteX3" fmla="*/ 3571900 w 3571900"/>
                  <a:gd name="connsiteY3" fmla="*/ 142879 h 857256"/>
                  <a:gd name="connsiteX4" fmla="*/ 3165500 w 3571900"/>
                  <a:gd name="connsiteY4" fmla="*/ 857256 h 857256"/>
                  <a:gd name="connsiteX5" fmla="*/ 406399 w 3571900"/>
                  <a:gd name="connsiteY5" fmla="*/ 857256 h 857256"/>
                  <a:gd name="connsiteX6" fmla="*/ 119031 w 3571900"/>
                  <a:gd name="connsiteY6" fmla="*/ 738224 h 857256"/>
                  <a:gd name="connsiteX7" fmla="*/ 0 w 3571900"/>
                  <a:gd name="connsiteY7" fmla="*/ 450856 h 857256"/>
                  <a:gd name="connsiteX8" fmla="*/ 0 w 3571900"/>
                  <a:gd name="connsiteY8" fmla="*/ 142879 h 857256"/>
                  <a:gd name="connsiteX9" fmla="*/ 41848 w 3571900"/>
                  <a:gd name="connsiteY9" fmla="*/ 41848 h 857256"/>
                  <a:gd name="connsiteX10" fmla="*/ 142879 w 3571900"/>
                  <a:gd name="connsiteY10" fmla="*/ 0 h 857256"/>
                  <a:gd name="connsiteX0" fmla="*/ 142879 w 3571900"/>
                  <a:gd name="connsiteY0" fmla="*/ 0 h 857256"/>
                  <a:gd name="connsiteX1" fmla="*/ 3530052 w 3571900"/>
                  <a:gd name="connsiteY1" fmla="*/ 41848 h 857256"/>
                  <a:gd name="connsiteX2" fmla="*/ 3571900 w 3571900"/>
                  <a:gd name="connsiteY2" fmla="*/ 142879 h 857256"/>
                  <a:gd name="connsiteX3" fmla="*/ 3165500 w 3571900"/>
                  <a:gd name="connsiteY3" fmla="*/ 857256 h 857256"/>
                  <a:gd name="connsiteX4" fmla="*/ 406399 w 3571900"/>
                  <a:gd name="connsiteY4" fmla="*/ 857256 h 857256"/>
                  <a:gd name="connsiteX5" fmla="*/ 119031 w 3571900"/>
                  <a:gd name="connsiteY5" fmla="*/ 738224 h 857256"/>
                  <a:gd name="connsiteX6" fmla="*/ 0 w 3571900"/>
                  <a:gd name="connsiteY6" fmla="*/ 450856 h 857256"/>
                  <a:gd name="connsiteX7" fmla="*/ 0 w 3571900"/>
                  <a:gd name="connsiteY7" fmla="*/ 142879 h 857256"/>
                  <a:gd name="connsiteX8" fmla="*/ 41848 w 3571900"/>
                  <a:gd name="connsiteY8" fmla="*/ 41848 h 857256"/>
                  <a:gd name="connsiteX9" fmla="*/ 142879 w 3571900"/>
                  <a:gd name="connsiteY9" fmla="*/ 0 h 857256"/>
                  <a:gd name="connsiteX0" fmla="*/ 142879 w 3571900"/>
                  <a:gd name="connsiteY0" fmla="*/ 0 h 857256"/>
                  <a:gd name="connsiteX1" fmla="*/ 3571900 w 3571900"/>
                  <a:gd name="connsiteY1" fmla="*/ 142879 h 857256"/>
                  <a:gd name="connsiteX2" fmla="*/ 3165500 w 3571900"/>
                  <a:gd name="connsiteY2" fmla="*/ 857256 h 857256"/>
                  <a:gd name="connsiteX3" fmla="*/ 406399 w 3571900"/>
                  <a:gd name="connsiteY3" fmla="*/ 857256 h 857256"/>
                  <a:gd name="connsiteX4" fmla="*/ 119031 w 3571900"/>
                  <a:gd name="connsiteY4" fmla="*/ 738224 h 857256"/>
                  <a:gd name="connsiteX5" fmla="*/ 0 w 3571900"/>
                  <a:gd name="connsiteY5" fmla="*/ 450856 h 857256"/>
                  <a:gd name="connsiteX6" fmla="*/ 0 w 3571900"/>
                  <a:gd name="connsiteY6" fmla="*/ 142879 h 857256"/>
                  <a:gd name="connsiteX7" fmla="*/ 41848 w 3571900"/>
                  <a:gd name="connsiteY7" fmla="*/ 41848 h 857256"/>
                  <a:gd name="connsiteX8" fmla="*/ 142879 w 3571900"/>
                  <a:gd name="connsiteY8" fmla="*/ 0 h 857256"/>
                  <a:gd name="connsiteX0" fmla="*/ 152053 w 3571900"/>
                  <a:gd name="connsiteY0" fmla="*/ 0 h 948737"/>
                  <a:gd name="connsiteX1" fmla="*/ 3571900 w 3571900"/>
                  <a:gd name="connsiteY1" fmla="*/ 234360 h 948737"/>
                  <a:gd name="connsiteX2" fmla="*/ 3165500 w 3571900"/>
                  <a:gd name="connsiteY2" fmla="*/ 948737 h 948737"/>
                  <a:gd name="connsiteX3" fmla="*/ 406399 w 3571900"/>
                  <a:gd name="connsiteY3" fmla="*/ 948737 h 948737"/>
                  <a:gd name="connsiteX4" fmla="*/ 119031 w 3571900"/>
                  <a:gd name="connsiteY4" fmla="*/ 829705 h 948737"/>
                  <a:gd name="connsiteX5" fmla="*/ 0 w 3571900"/>
                  <a:gd name="connsiteY5" fmla="*/ 542337 h 948737"/>
                  <a:gd name="connsiteX6" fmla="*/ 0 w 3571900"/>
                  <a:gd name="connsiteY6" fmla="*/ 234360 h 948737"/>
                  <a:gd name="connsiteX7" fmla="*/ 41848 w 3571900"/>
                  <a:gd name="connsiteY7" fmla="*/ 133329 h 948737"/>
                  <a:gd name="connsiteX8" fmla="*/ 152053 w 3571900"/>
                  <a:gd name="connsiteY8" fmla="*/ 0 h 948737"/>
                  <a:gd name="connsiteX0" fmla="*/ 240871 w 3660718"/>
                  <a:gd name="connsiteY0" fmla="*/ 0 h 948737"/>
                  <a:gd name="connsiteX1" fmla="*/ 3660718 w 3660718"/>
                  <a:gd name="connsiteY1" fmla="*/ 234360 h 948737"/>
                  <a:gd name="connsiteX2" fmla="*/ 3254318 w 3660718"/>
                  <a:gd name="connsiteY2" fmla="*/ 948737 h 948737"/>
                  <a:gd name="connsiteX3" fmla="*/ 495217 w 3660718"/>
                  <a:gd name="connsiteY3" fmla="*/ 948737 h 948737"/>
                  <a:gd name="connsiteX4" fmla="*/ 207849 w 3660718"/>
                  <a:gd name="connsiteY4" fmla="*/ 829705 h 948737"/>
                  <a:gd name="connsiteX5" fmla="*/ 88818 w 3660718"/>
                  <a:gd name="connsiteY5" fmla="*/ 542337 h 948737"/>
                  <a:gd name="connsiteX6" fmla="*/ 88818 w 3660718"/>
                  <a:gd name="connsiteY6" fmla="*/ 234360 h 948737"/>
                  <a:gd name="connsiteX7" fmla="*/ 25342 w 3660718"/>
                  <a:gd name="connsiteY7" fmla="*/ 47604 h 948737"/>
                  <a:gd name="connsiteX8" fmla="*/ 240871 w 3660718"/>
                  <a:gd name="connsiteY8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219297 w 3672166"/>
                  <a:gd name="connsiteY4" fmla="*/ 829705 h 948737"/>
                  <a:gd name="connsiteX5" fmla="*/ 100266 w 3672166"/>
                  <a:gd name="connsiteY5" fmla="*/ 542337 h 948737"/>
                  <a:gd name="connsiteX6" fmla="*/ 31576 w 3672166"/>
                  <a:gd name="connsiteY6" fmla="*/ 240076 h 948737"/>
                  <a:gd name="connsiteX7" fmla="*/ 36790 w 3672166"/>
                  <a:gd name="connsiteY7" fmla="*/ 47604 h 948737"/>
                  <a:gd name="connsiteX8" fmla="*/ 252319 w 3672166"/>
                  <a:gd name="connsiteY8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73237 w 3693084"/>
                  <a:gd name="connsiteY0" fmla="*/ 0 h 948737"/>
                  <a:gd name="connsiteX1" fmla="*/ 3693084 w 3693084"/>
                  <a:gd name="connsiteY1" fmla="*/ 234360 h 948737"/>
                  <a:gd name="connsiteX2" fmla="*/ 3286684 w 3693084"/>
                  <a:gd name="connsiteY2" fmla="*/ 948737 h 948737"/>
                  <a:gd name="connsiteX3" fmla="*/ 527583 w 3693084"/>
                  <a:gd name="connsiteY3" fmla="*/ 948737 h 948737"/>
                  <a:gd name="connsiteX4" fmla="*/ 121184 w 3693084"/>
                  <a:gd name="connsiteY4" fmla="*/ 542337 h 948737"/>
                  <a:gd name="connsiteX5" fmla="*/ 52494 w 3693084"/>
                  <a:gd name="connsiteY5" fmla="*/ 240076 h 948737"/>
                  <a:gd name="connsiteX6" fmla="*/ 57708 w 3693084"/>
                  <a:gd name="connsiteY6" fmla="*/ 47604 h 948737"/>
                  <a:gd name="connsiteX7" fmla="*/ 273237 w 3693084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52319 w 3672166"/>
                  <a:gd name="connsiteY0" fmla="*/ 0 h 948737"/>
                  <a:gd name="connsiteX1" fmla="*/ 3672166 w 3672166"/>
                  <a:gd name="connsiteY1" fmla="*/ 234360 h 948737"/>
                  <a:gd name="connsiteX2" fmla="*/ 3265766 w 3672166"/>
                  <a:gd name="connsiteY2" fmla="*/ 948737 h 948737"/>
                  <a:gd name="connsiteX3" fmla="*/ 506665 w 3672166"/>
                  <a:gd name="connsiteY3" fmla="*/ 948737 h 948737"/>
                  <a:gd name="connsiteX4" fmla="*/ 100266 w 3672166"/>
                  <a:gd name="connsiteY4" fmla="*/ 542337 h 948737"/>
                  <a:gd name="connsiteX5" fmla="*/ 31576 w 3672166"/>
                  <a:gd name="connsiteY5" fmla="*/ 240076 h 948737"/>
                  <a:gd name="connsiteX6" fmla="*/ 36790 w 3672166"/>
                  <a:gd name="connsiteY6" fmla="*/ 47604 h 948737"/>
                  <a:gd name="connsiteX7" fmla="*/ 252319 w 3672166"/>
                  <a:gd name="connsiteY7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299056 w 3718903"/>
                  <a:gd name="connsiteY0" fmla="*/ 0 h 948737"/>
                  <a:gd name="connsiteX1" fmla="*/ 3718903 w 3718903"/>
                  <a:gd name="connsiteY1" fmla="*/ 234360 h 948737"/>
                  <a:gd name="connsiteX2" fmla="*/ 3312503 w 3718903"/>
                  <a:gd name="connsiteY2" fmla="*/ 948737 h 948737"/>
                  <a:gd name="connsiteX3" fmla="*/ 553402 w 3718903"/>
                  <a:gd name="connsiteY3" fmla="*/ 948737 h 948737"/>
                  <a:gd name="connsiteX4" fmla="*/ 78313 w 3718903"/>
                  <a:gd name="connsiteY4" fmla="*/ 240076 h 948737"/>
                  <a:gd name="connsiteX5" fmla="*/ 83527 w 3718903"/>
                  <a:gd name="connsiteY5" fmla="*/ 47604 h 948737"/>
                  <a:gd name="connsiteX6" fmla="*/ 299056 w 3718903"/>
                  <a:gd name="connsiteY6" fmla="*/ 0 h 948737"/>
                  <a:gd name="connsiteX0" fmla="*/ 606765 w 4026612"/>
                  <a:gd name="connsiteY0" fmla="*/ 0 h 948737"/>
                  <a:gd name="connsiteX1" fmla="*/ 4026612 w 4026612"/>
                  <a:gd name="connsiteY1" fmla="*/ 234360 h 948737"/>
                  <a:gd name="connsiteX2" fmla="*/ 3620212 w 4026612"/>
                  <a:gd name="connsiteY2" fmla="*/ 948737 h 948737"/>
                  <a:gd name="connsiteX3" fmla="*/ 861111 w 4026612"/>
                  <a:gd name="connsiteY3" fmla="*/ 948737 h 948737"/>
                  <a:gd name="connsiteX4" fmla="*/ 386022 w 4026612"/>
                  <a:gd name="connsiteY4" fmla="*/ 240076 h 948737"/>
                  <a:gd name="connsiteX5" fmla="*/ 606765 w 4026612"/>
                  <a:gd name="connsiteY5" fmla="*/ 0 h 948737"/>
                  <a:gd name="connsiteX0" fmla="*/ 263134 w 3682981"/>
                  <a:gd name="connsiteY0" fmla="*/ 21948 h 970685"/>
                  <a:gd name="connsiteX1" fmla="*/ 3682981 w 3682981"/>
                  <a:gd name="connsiteY1" fmla="*/ 256308 h 970685"/>
                  <a:gd name="connsiteX2" fmla="*/ 3276581 w 3682981"/>
                  <a:gd name="connsiteY2" fmla="*/ 970685 h 970685"/>
                  <a:gd name="connsiteX3" fmla="*/ 517480 w 3682981"/>
                  <a:gd name="connsiteY3" fmla="*/ 970685 h 970685"/>
                  <a:gd name="connsiteX4" fmla="*/ 42391 w 3682981"/>
                  <a:gd name="connsiteY4" fmla="*/ 262024 h 970685"/>
                  <a:gd name="connsiteX5" fmla="*/ 263134 w 3682981"/>
                  <a:gd name="connsiteY5" fmla="*/ 21948 h 970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82981" h="970685">
                    <a:moveTo>
                      <a:pt x="263134" y="21948"/>
                    </a:moveTo>
                    <a:lnTo>
                      <a:pt x="3682981" y="256308"/>
                    </a:lnTo>
                    <a:cubicBezTo>
                      <a:pt x="3652830" y="682985"/>
                      <a:pt x="3508207" y="835384"/>
                      <a:pt x="3276581" y="970685"/>
                    </a:cubicBezTo>
                    <a:lnTo>
                      <a:pt x="517480" y="970685"/>
                    </a:lnTo>
                    <a:cubicBezTo>
                      <a:pt x="51737" y="721081"/>
                      <a:pt x="74927" y="389308"/>
                      <a:pt x="42391" y="262024"/>
                    </a:cubicBezTo>
                    <a:cubicBezTo>
                      <a:pt x="0" y="103901"/>
                      <a:pt x="59369" y="0"/>
                      <a:pt x="263134" y="21948"/>
                    </a:cubicBezTo>
                    <a:close/>
                  </a:path>
                </a:pathLst>
              </a:custGeom>
              <a:gradFill>
                <a:gsLst>
                  <a:gs pos="11000">
                    <a:srgbClr val="B46954"/>
                  </a:gs>
                  <a:gs pos="50000">
                    <a:srgbClr val="CC988A">
                      <a:alpha val="99000"/>
                      <a:lumMod val="85000"/>
                      <a:lumOff val="15000"/>
                    </a:srgbClr>
                  </a:gs>
                  <a:gs pos="80000">
                    <a:srgbClr val="B46954"/>
                  </a:gs>
                </a:gsLst>
                <a:lin ang="16200000" scaled="1"/>
              </a:gradFill>
              <a:ln>
                <a:noFill/>
              </a:ln>
              <a:effectLst>
                <a:outerShdw blurRad="241300" dist="88900" dir="10800000" sx="104000" sy="104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31747" name="组合 11"/>
          <p:cNvGrpSpPr>
            <a:grpSpLocks/>
          </p:cNvGrpSpPr>
          <p:nvPr/>
        </p:nvGrpSpPr>
        <p:grpSpPr bwMode="auto">
          <a:xfrm>
            <a:off x="3311525" y="1754188"/>
            <a:ext cx="2546350" cy="1731962"/>
            <a:chOff x="3785493" y="2867920"/>
            <a:chExt cx="2617125" cy="1781331"/>
          </a:xfrm>
        </p:grpSpPr>
        <p:sp>
          <p:nvSpPr>
            <p:cNvPr id="75" name="任意多边形 74"/>
            <p:cNvSpPr/>
            <p:nvPr/>
          </p:nvSpPr>
          <p:spPr>
            <a:xfrm rot="16200000" flipH="1">
              <a:off x="3493122" y="3219029"/>
              <a:ext cx="899645" cy="197427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49B2CB"/>
                </a:gs>
                <a:gs pos="50000">
                  <a:srgbClr val="7CC8DA"/>
                </a:gs>
                <a:gs pos="80000">
                  <a:srgbClr val="49B2CB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2700000" sx="104000" sy="10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6" name="任意多边形 75"/>
            <p:cNvSpPr/>
            <p:nvPr/>
          </p:nvSpPr>
          <p:spPr>
            <a:xfrm flipH="1" flipV="1">
              <a:off x="3821389" y="3160182"/>
              <a:ext cx="1324879" cy="1196807"/>
            </a:xfrm>
            <a:custGeom>
              <a:avLst/>
              <a:gdLst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63722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255748 h 3899086"/>
                <a:gd name="connsiteX1" fmla="*/ 2363172 w 3000396"/>
                <a:gd name="connsiteY1" fmla="*/ 255748 h 3899086"/>
                <a:gd name="connsiteX2" fmla="*/ 3000395 w 3000396"/>
                <a:gd name="connsiteY2" fmla="*/ 607223 h 3899086"/>
                <a:gd name="connsiteX3" fmla="*/ 3000396 w 3000396"/>
                <a:gd name="connsiteY3" fmla="*/ 3899086 h 3899086"/>
                <a:gd name="connsiteX4" fmla="*/ 0 w 3000396"/>
                <a:gd name="connsiteY4" fmla="*/ 3899086 h 3899086"/>
                <a:gd name="connsiteX5" fmla="*/ 0 w 3000396"/>
                <a:gd name="connsiteY5" fmla="*/ 255748 h 3899086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129936"/>
                <a:gd name="connsiteY0" fmla="*/ 0 h 3643338"/>
                <a:gd name="connsiteX1" fmla="*/ 2363172 w 3129936"/>
                <a:gd name="connsiteY1" fmla="*/ 0 h 3643338"/>
                <a:gd name="connsiteX2" fmla="*/ 3000395 w 3129936"/>
                <a:gd name="connsiteY2" fmla="*/ 351475 h 3643338"/>
                <a:gd name="connsiteX3" fmla="*/ 3129936 w 3129936"/>
                <a:gd name="connsiteY3" fmla="*/ 3643338 h 3643338"/>
                <a:gd name="connsiteX4" fmla="*/ 0 w 3129936"/>
                <a:gd name="connsiteY4" fmla="*/ 3643338 h 3643338"/>
                <a:gd name="connsiteX5" fmla="*/ 0 w 3129936"/>
                <a:gd name="connsiteY5" fmla="*/ 0 h 36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936" h="3643338">
                  <a:moveTo>
                    <a:pt x="0" y="0"/>
                  </a:moveTo>
                  <a:lnTo>
                    <a:pt x="2363172" y="0"/>
                  </a:lnTo>
                  <a:cubicBezTo>
                    <a:pt x="2870894" y="86213"/>
                    <a:pt x="2967569" y="243376"/>
                    <a:pt x="3000395" y="351475"/>
                  </a:cubicBezTo>
                  <a:cubicBezTo>
                    <a:pt x="3000395" y="1353513"/>
                    <a:pt x="3129936" y="2641300"/>
                    <a:pt x="3129936" y="3643338"/>
                  </a:cubicBezTo>
                  <a:lnTo>
                    <a:pt x="0" y="3643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B2CB"/>
            </a:solidFill>
            <a:ln>
              <a:noFill/>
            </a:ln>
            <a:effectLst>
              <a:outerShdw blurRad="50800" dist="38100" dir="8100000" sx="96000" sy="9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1" name="任意多边形 80"/>
            <p:cNvSpPr/>
            <p:nvPr/>
          </p:nvSpPr>
          <p:spPr>
            <a:xfrm rot="16200000" flipH="1">
              <a:off x="3313519" y="3449288"/>
              <a:ext cx="1260484" cy="316535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49B2CB"/>
                </a:gs>
                <a:gs pos="50000">
                  <a:srgbClr val="7CC8DA"/>
                </a:gs>
                <a:gs pos="80000">
                  <a:srgbClr val="49B2CB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2700000" sx="104000" sy="104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2" name="任意多边形 71"/>
            <p:cNvSpPr/>
            <p:nvPr/>
          </p:nvSpPr>
          <p:spPr>
            <a:xfrm rot="5400000" flipH="1">
              <a:off x="5795344" y="4100715"/>
              <a:ext cx="899645" cy="197426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49B2CB"/>
                </a:gs>
                <a:gs pos="50000">
                  <a:srgbClr val="7CC8DA"/>
                </a:gs>
                <a:gs pos="80000">
                  <a:srgbClr val="49B2CB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10800000" sx="104000" sy="104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3" name="任意多边形 72"/>
            <p:cNvSpPr/>
            <p:nvPr/>
          </p:nvSpPr>
          <p:spPr>
            <a:xfrm rot="10800000" flipH="1" flipV="1">
              <a:off x="5041844" y="3160182"/>
              <a:ext cx="1324879" cy="1196807"/>
            </a:xfrm>
            <a:custGeom>
              <a:avLst/>
              <a:gdLst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63722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866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2813757 w 3000396"/>
                <a:gd name="connsiteY2" fmla="*/ 148539 h 3643338"/>
                <a:gd name="connsiteX3" fmla="*/ 3000395 w 3000396"/>
                <a:gd name="connsiteY3" fmla="*/ 351475 h 3643338"/>
                <a:gd name="connsiteX4" fmla="*/ 3000396 w 3000396"/>
                <a:gd name="connsiteY4" fmla="*/ 3643338 h 3643338"/>
                <a:gd name="connsiteX5" fmla="*/ 0 w 3000396"/>
                <a:gd name="connsiteY5" fmla="*/ 3643338 h 3643338"/>
                <a:gd name="connsiteX6" fmla="*/ 0 w 3000396"/>
                <a:gd name="connsiteY6" fmla="*/ 0 h 3643338"/>
                <a:gd name="connsiteX0" fmla="*/ 0 w 3000396"/>
                <a:gd name="connsiteY0" fmla="*/ 255748 h 3899086"/>
                <a:gd name="connsiteX1" fmla="*/ 2363172 w 3000396"/>
                <a:gd name="connsiteY1" fmla="*/ 255748 h 3899086"/>
                <a:gd name="connsiteX2" fmla="*/ 3000395 w 3000396"/>
                <a:gd name="connsiteY2" fmla="*/ 607223 h 3899086"/>
                <a:gd name="connsiteX3" fmla="*/ 3000396 w 3000396"/>
                <a:gd name="connsiteY3" fmla="*/ 3899086 h 3899086"/>
                <a:gd name="connsiteX4" fmla="*/ 0 w 3000396"/>
                <a:gd name="connsiteY4" fmla="*/ 3899086 h 3899086"/>
                <a:gd name="connsiteX5" fmla="*/ 0 w 3000396"/>
                <a:gd name="connsiteY5" fmla="*/ 255748 h 3899086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000396"/>
                <a:gd name="connsiteY0" fmla="*/ 0 h 3643338"/>
                <a:gd name="connsiteX1" fmla="*/ 2363172 w 3000396"/>
                <a:gd name="connsiteY1" fmla="*/ 0 h 3643338"/>
                <a:gd name="connsiteX2" fmla="*/ 3000395 w 3000396"/>
                <a:gd name="connsiteY2" fmla="*/ 351475 h 3643338"/>
                <a:gd name="connsiteX3" fmla="*/ 3000396 w 3000396"/>
                <a:gd name="connsiteY3" fmla="*/ 3643338 h 3643338"/>
                <a:gd name="connsiteX4" fmla="*/ 0 w 3000396"/>
                <a:gd name="connsiteY4" fmla="*/ 3643338 h 3643338"/>
                <a:gd name="connsiteX5" fmla="*/ 0 w 3000396"/>
                <a:gd name="connsiteY5" fmla="*/ 0 h 3643338"/>
                <a:gd name="connsiteX0" fmla="*/ 0 w 3129936"/>
                <a:gd name="connsiteY0" fmla="*/ 0 h 3643338"/>
                <a:gd name="connsiteX1" fmla="*/ 2363172 w 3129936"/>
                <a:gd name="connsiteY1" fmla="*/ 0 h 3643338"/>
                <a:gd name="connsiteX2" fmla="*/ 3000395 w 3129936"/>
                <a:gd name="connsiteY2" fmla="*/ 351475 h 3643338"/>
                <a:gd name="connsiteX3" fmla="*/ 3129936 w 3129936"/>
                <a:gd name="connsiteY3" fmla="*/ 3643338 h 3643338"/>
                <a:gd name="connsiteX4" fmla="*/ 0 w 3129936"/>
                <a:gd name="connsiteY4" fmla="*/ 3643338 h 3643338"/>
                <a:gd name="connsiteX5" fmla="*/ 0 w 3129936"/>
                <a:gd name="connsiteY5" fmla="*/ 0 h 36433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129936" h="3643338">
                  <a:moveTo>
                    <a:pt x="0" y="0"/>
                  </a:moveTo>
                  <a:lnTo>
                    <a:pt x="2363172" y="0"/>
                  </a:lnTo>
                  <a:cubicBezTo>
                    <a:pt x="2870894" y="86213"/>
                    <a:pt x="2967569" y="243376"/>
                    <a:pt x="3000395" y="351475"/>
                  </a:cubicBezTo>
                  <a:cubicBezTo>
                    <a:pt x="3000395" y="1353513"/>
                    <a:pt x="3129936" y="2641300"/>
                    <a:pt x="3129936" y="3643338"/>
                  </a:cubicBezTo>
                  <a:lnTo>
                    <a:pt x="0" y="36433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9B2CB"/>
            </a:solidFill>
            <a:ln>
              <a:noFill/>
            </a:ln>
            <a:effectLst>
              <a:outerShdw blurRad="50800" dist="38100" dir="8100000" sx="96000" sy="96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4" name="任意多边形 73"/>
            <p:cNvSpPr/>
            <p:nvPr/>
          </p:nvSpPr>
          <p:spPr>
            <a:xfrm rot="5400000" flipH="1">
              <a:off x="5614109" y="3751347"/>
              <a:ext cx="1260484" cy="316535"/>
            </a:xfrm>
            <a:custGeom>
              <a:avLst/>
              <a:gdLst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571900 w 3571900"/>
                <a:gd name="connsiteY4" fmla="*/ 450857 h 857256"/>
                <a:gd name="connsiteX5" fmla="*/ 3452868 w 3571900"/>
                <a:gd name="connsiteY5" fmla="*/ 738225 h 857256"/>
                <a:gd name="connsiteX6" fmla="*/ 3165500 w 3571900"/>
                <a:gd name="connsiteY6" fmla="*/ 857256 h 857256"/>
                <a:gd name="connsiteX7" fmla="*/ 406399 w 3571900"/>
                <a:gd name="connsiteY7" fmla="*/ 857256 h 857256"/>
                <a:gd name="connsiteX8" fmla="*/ 119031 w 3571900"/>
                <a:gd name="connsiteY8" fmla="*/ 738224 h 857256"/>
                <a:gd name="connsiteX9" fmla="*/ 0 w 3571900"/>
                <a:gd name="connsiteY9" fmla="*/ 450856 h 857256"/>
                <a:gd name="connsiteX10" fmla="*/ 0 w 3571900"/>
                <a:gd name="connsiteY10" fmla="*/ 142879 h 857256"/>
                <a:gd name="connsiteX11" fmla="*/ 41848 w 3571900"/>
                <a:gd name="connsiteY11" fmla="*/ 41848 h 857256"/>
                <a:gd name="connsiteX12" fmla="*/ 142879 w 3571900"/>
                <a:gd name="connsiteY12" fmla="*/ 0 h 857256"/>
                <a:gd name="connsiteX0" fmla="*/ 142879 w 3693084"/>
                <a:gd name="connsiteY0" fmla="*/ 0 h 857256"/>
                <a:gd name="connsiteX1" fmla="*/ 3429021 w 3693084"/>
                <a:gd name="connsiteY1" fmla="*/ 0 h 857256"/>
                <a:gd name="connsiteX2" fmla="*/ 3530052 w 3693084"/>
                <a:gd name="connsiteY2" fmla="*/ 41848 h 857256"/>
                <a:gd name="connsiteX3" fmla="*/ 3571900 w 3693084"/>
                <a:gd name="connsiteY3" fmla="*/ 142879 h 857256"/>
                <a:gd name="connsiteX4" fmla="*/ 3571900 w 3693084"/>
                <a:gd name="connsiteY4" fmla="*/ 450857 h 857256"/>
                <a:gd name="connsiteX5" fmla="*/ 3165500 w 3693084"/>
                <a:gd name="connsiteY5" fmla="*/ 857256 h 857256"/>
                <a:gd name="connsiteX6" fmla="*/ 406399 w 3693084"/>
                <a:gd name="connsiteY6" fmla="*/ 857256 h 857256"/>
                <a:gd name="connsiteX7" fmla="*/ 119031 w 3693084"/>
                <a:gd name="connsiteY7" fmla="*/ 738224 h 857256"/>
                <a:gd name="connsiteX8" fmla="*/ 0 w 3693084"/>
                <a:gd name="connsiteY8" fmla="*/ 450856 h 857256"/>
                <a:gd name="connsiteX9" fmla="*/ 0 w 3693084"/>
                <a:gd name="connsiteY9" fmla="*/ 142879 h 857256"/>
                <a:gd name="connsiteX10" fmla="*/ 41848 w 3693084"/>
                <a:gd name="connsiteY10" fmla="*/ 41848 h 857256"/>
                <a:gd name="connsiteX11" fmla="*/ 142879 w 3693084"/>
                <a:gd name="connsiteY11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429021 w 3571900"/>
                <a:gd name="connsiteY1" fmla="*/ 0 h 857256"/>
                <a:gd name="connsiteX2" fmla="*/ 3530052 w 3571900"/>
                <a:gd name="connsiteY2" fmla="*/ 41848 h 857256"/>
                <a:gd name="connsiteX3" fmla="*/ 3571900 w 3571900"/>
                <a:gd name="connsiteY3" fmla="*/ 142879 h 857256"/>
                <a:gd name="connsiteX4" fmla="*/ 3165500 w 3571900"/>
                <a:gd name="connsiteY4" fmla="*/ 857256 h 857256"/>
                <a:gd name="connsiteX5" fmla="*/ 406399 w 3571900"/>
                <a:gd name="connsiteY5" fmla="*/ 857256 h 857256"/>
                <a:gd name="connsiteX6" fmla="*/ 119031 w 3571900"/>
                <a:gd name="connsiteY6" fmla="*/ 738224 h 857256"/>
                <a:gd name="connsiteX7" fmla="*/ 0 w 3571900"/>
                <a:gd name="connsiteY7" fmla="*/ 450856 h 857256"/>
                <a:gd name="connsiteX8" fmla="*/ 0 w 3571900"/>
                <a:gd name="connsiteY8" fmla="*/ 142879 h 857256"/>
                <a:gd name="connsiteX9" fmla="*/ 41848 w 3571900"/>
                <a:gd name="connsiteY9" fmla="*/ 41848 h 857256"/>
                <a:gd name="connsiteX10" fmla="*/ 142879 w 3571900"/>
                <a:gd name="connsiteY10" fmla="*/ 0 h 857256"/>
                <a:gd name="connsiteX0" fmla="*/ 142879 w 3571900"/>
                <a:gd name="connsiteY0" fmla="*/ 0 h 857256"/>
                <a:gd name="connsiteX1" fmla="*/ 3530052 w 3571900"/>
                <a:gd name="connsiteY1" fmla="*/ 41848 h 857256"/>
                <a:gd name="connsiteX2" fmla="*/ 3571900 w 3571900"/>
                <a:gd name="connsiteY2" fmla="*/ 142879 h 857256"/>
                <a:gd name="connsiteX3" fmla="*/ 3165500 w 3571900"/>
                <a:gd name="connsiteY3" fmla="*/ 857256 h 857256"/>
                <a:gd name="connsiteX4" fmla="*/ 406399 w 3571900"/>
                <a:gd name="connsiteY4" fmla="*/ 857256 h 857256"/>
                <a:gd name="connsiteX5" fmla="*/ 119031 w 3571900"/>
                <a:gd name="connsiteY5" fmla="*/ 738224 h 857256"/>
                <a:gd name="connsiteX6" fmla="*/ 0 w 3571900"/>
                <a:gd name="connsiteY6" fmla="*/ 450856 h 857256"/>
                <a:gd name="connsiteX7" fmla="*/ 0 w 3571900"/>
                <a:gd name="connsiteY7" fmla="*/ 142879 h 857256"/>
                <a:gd name="connsiteX8" fmla="*/ 41848 w 3571900"/>
                <a:gd name="connsiteY8" fmla="*/ 41848 h 857256"/>
                <a:gd name="connsiteX9" fmla="*/ 142879 w 3571900"/>
                <a:gd name="connsiteY9" fmla="*/ 0 h 857256"/>
                <a:gd name="connsiteX0" fmla="*/ 142879 w 3571900"/>
                <a:gd name="connsiteY0" fmla="*/ 0 h 857256"/>
                <a:gd name="connsiteX1" fmla="*/ 3571900 w 3571900"/>
                <a:gd name="connsiteY1" fmla="*/ 142879 h 857256"/>
                <a:gd name="connsiteX2" fmla="*/ 3165500 w 3571900"/>
                <a:gd name="connsiteY2" fmla="*/ 857256 h 857256"/>
                <a:gd name="connsiteX3" fmla="*/ 406399 w 3571900"/>
                <a:gd name="connsiteY3" fmla="*/ 857256 h 857256"/>
                <a:gd name="connsiteX4" fmla="*/ 119031 w 3571900"/>
                <a:gd name="connsiteY4" fmla="*/ 738224 h 857256"/>
                <a:gd name="connsiteX5" fmla="*/ 0 w 3571900"/>
                <a:gd name="connsiteY5" fmla="*/ 450856 h 857256"/>
                <a:gd name="connsiteX6" fmla="*/ 0 w 3571900"/>
                <a:gd name="connsiteY6" fmla="*/ 142879 h 857256"/>
                <a:gd name="connsiteX7" fmla="*/ 41848 w 3571900"/>
                <a:gd name="connsiteY7" fmla="*/ 41848 h 857256"/>
                <a:gd name="connsiteX8" fmla="*/ 142879 w 3571900"/>
                <a:gd name="connsiteY8" fmla="*/ 0 h 857256"/>
                <a:gd name="connsiteX0" fmla="*/ 152053 w 3571900"/>
                <a:gd name="connsiteY0" fmla="*/ 0 h 948737"/>
                <a:gd name="connsiteX1" fmla="*/ 3571900 w 3571900"/>
                <a:gd name="connsiteY1" fmla="*/ 234360 h 948737"/>
                <a:gd name="connsiteX2" fmla="*/ 3165500 w 3571900"/>
                <a:gd name="connsiteY2" fmla="*/ 948737 h 948737"/>
                <a:gd name="connsiteX3" fmla="*/ 406399 w 3571900"/>
                <a:gd name="connsiteY3" fmla="*/ 948737 h 948737"/>
                <a:gd name="connsiteX4" fmla="*/ 119031 w 3571900"/>
                <a:gd name="connsiteY4" fmla="*/ 829705 h 948737"/>
                <a:gd name="connsiteX5" fmla="*/ 0 w 3571900"/>
                <a:gd name="connsiteY5" fmla="*/ 542337 h 948737"/>
                <a:gd name="connsiteX6" fmla="*/ 0 w 3571900"/>
                <a:gd name="connsiteY6" fmla="*/ 234360 h 948737"/>
                <a:gd name="connsiteX7" fmla="*/ 41848 w 3571900"/>
                <a:gd name="connsiteY7" fmla="*/ 133329 h 948737"/>
                <a:gd name="connsiteX8" fmla="*/ 152053 w 3571900"/>
                <a:gd name="connsiteY8" fmla="*/ 0 h 948737"/>
                <a:gd name="connsiteX0" fmla="*/ 240871 w 3660718"/>
                <a:gd name="connsiteY0" fmla="*/ 0 h 948737"/>
                <a:gd name="connsiteX1" fmla="*/ 3660718 w 3660718"/>
                <a:gd name="connsiteY1" fmla="*/ 234360 h 948737"/>
                <a:gd name="connsiteX2" fmla="*/ 3254318 w 3660718"/>
                <a:gd name="connsiteY2" fmla="*/ 948737 h 948737"/>
                <a:gd name="connsiteX3" fmla="*/ 495217 w 3660718"/>
                <a:gd name="connsiteY3" fmla="*/ 948737 h 948737"/>
                <a:gd name="connsiteX4" fmla="*/ 207849 w 3660718"/>
                <a:gd name="connsiteY4" fmla="*/ 829705 h 948737"/>
                <a:gd name="connsiteX5" fmla="*/ 88818 w 3660718"/>
                <a:gd name="connsiteY5" fmla="*/ 542337 h 948737"/>
                <a:gd name="connsiteX6" fmla="*/ 88818 w 3660718"/>
                <a:gd name="connsiteY6" fmla="*/ 234360 h 948737"/>
                <a:gd name="connsiteX7" fmla="*/ 25342 w 3660718"/>
                <a:gd name="connsiteY7" fmla="*/ 47604 h 948737"/>
                <a:gd name="connsiteX8" fmla="*/ 240871 w 3660718"/>
                <a:gd name="connsiteY8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219297 w 3672166"/>
                <a:gd name="connsiteY4" fmla="*/ 829705 h 948737"/>
                <a:gd name="connsiteX5" fmla="*/ 100266 w 3672166"/>
                <a:gd name="connsiteY5" fmla="*/ 542337 h 948737"/>
                <a:gd name="connsiteX6" fmla="*/ 31576 w 3672166"/>
                <a:gd name="connsiteY6" fmla="*/ 240076 h 948737"/>
                <a:gd name="connsiteX7" fmla="*/ 36790 w 3672166"/>
                <a:gd name="connsiteY7" fmla="*/ 47604 h 948737"/>
                <a:gd name="connsiteX8" fmla="*/ 252319 w 3672166"/>
                <a:gd name="connsiteY8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73237 w 3693084"/>
                <a:gd name="connsiteY0" fmla="*/ 0 h 948737"/>
                <a:gd name="connsiteX1" fmla="*/ 3693084 w 3693084"/>
                <a:gd name="connsiteY1" fmla="*/ 234360 h 948737"/>
                <a:gd name="connsiteX2" fmla="*/ 3286684 w 3693084"/>
                <a:gd name="connsiteY2" fmla="*/ 948737 h 948737"/>
                <a:gd name="connsiteX3" fmla="*/ 527583 w 3693084"/>
                <a:gd name="connsiteY3" fmla="*/ 948737 h 948737"/>
                <a:gd name="connsiteX4" fmla="*/ 121184 w 3693084"/>
                <a:gd name="connsiteY4" fmla="*/ 542337 h 948737"/>
                <a:gd name="connsiteX5" fmla="*/ 52494 w 3693084"/>
                <a:gd name="connsiteY5" fmla="*/ 240076 h 948737"/>
                <a:gd name="connsiteX6" fmla="*/ 57708 w 3693084"/>
                <a:gd name="connsiteY6" fmla="*/ 47604 h 948737"/>
                <a:gd name="connsiteX7" fmla="*/ 273237 w 3693084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52319 w 3672166"/>
                <a:gd name="connsiteY0" fmla="*/ 0 h 948737"/>
                <a:gd name="connsiteX1" fmla="*/ 3672166 w 3672166"/>
                <a:gd name="connsiteY1" fmla="*/ 234360 h 948737"/>
                <a:gd name="connsiteX2" fmla="*/ 3265766 w 3672166"/>
                <a:gd name="connsiteY2" fmla="*/ 948737 h 948737"/>
                <a:gd name="connsiteX3" fmla="*/ 506665 w 3672166"/>
                <a:gd name="connsiteY3" fmla="*/ 948737 h 948737"/>
                <a:gd name="connsiteX4" fmla="*/ 100266 w 3672166"/>
                <a:gd name="connsiteY4" fmla="*/ 542337 h 948737"/>
                <a:gd name="connsiteX5" fmla="*/ 31576 w 3672166"/>
                <a:gd name="connsiteY5" fmla="*/ 240076 h 948737"/>
                <a:gd name="connsiteX6" fmla="*/ 36790 w 3672166"/>
                <a:gd name="connsiteY6" fmla="*/ 47604 h 948737"/>
                <a:gd name="connsiteX7" fmla="*/ 252319 w 3672166"/>
                <a:gd name="connsiteY7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299056 w 3718903"/>
                <a:gd name="connsiteY0" fmla="*/ 0 h 948737"/>
                <a:gd name="connsiteX1" fmla="*/ 3718903 w 3718903"/>
                <a:gd name="connsiteY1" fmla="*/ 234360 h 948737"/>
                <a:gd name="connsiteX2" fmla="*/ 3312503 w 3718903"/>
                <a:gd name="connsiteY2" fmla="*/ 948737 h 948737"/>
                <a:gd name="connsiteX3" fmla="*/ 553402 w 3718903"/>
                <a:gd name="connsiteY3" fmla="*/ 948737 h 948737"/>
                <a:gd name="connsiteX4" fmla="*/ 78313 w 3718903"/>
                <a:gd name="connsiteY4" fmla="*/ 240076 h 948737"/>
                <a:gd name="connsiteX5" fmla="*/ 83527 w 3718903"/>
                <a:gd name="connsiteY5" fmla="*/ 47604 h 948737"/>
                <a:gd name="connsiteX6" fmla="*/ 299056 w 3718903"/>
                <a:gd name="connsiteY6" fmla="*/ 0 h 948737"/>
                <a:gd name="connsiteX0" fmla="*/ 606765 w 4026612"/>
                <a:gd name="connsiteY0" fmla="*/ 0 h 948737"/>
                <a:gd name="connsiteX1" fmla="*/ 4026612 w 4026612"/>
                <a:gd name="connsiteY1" fmla="*/ 234360 h 948737"/>
                <a:gd name="connsiteX2" fmla="*/ 3620212 w 4026612"/>
                <a:gd name="connsiteY2" fmla="*/ 948737 h 948737"/>
                <a:gd name="connsiteX3" fmla="*/ 861111 w 4026612"/>
                <a:gd name="connsiteY3" fmla="*/ 948737 h 948737"/>
                <a:gd name="connsiteX4" fmla="*/ 386022 w 4026612"/>
                <a:gd name="connsiteY4" fmla="*/ 240076 h 948737"/>
                <a:gd name="connsiteX5" fmla="*/ 606765 w 4026612"/>
                <a:gd name="connsiteY5" fmla="*/ 0 h 948737"/>
                <a:gd name="connsiteX0" fmla="*/ 263134 w 3682981"/>
                <a:gd name="connsiteY0" fmla="*/ 21948 h 970685"/>
                <a:gd name="connsiteX1" fmla="*/ 3682981 w 3682981"/>
                <a:gd name="connsiteY1" fmla="*/ 256308 h 970685"/>
                <a:gd name="connsiteX2" fmla="*/ 3276581 w 3682981"/>
                <a:gd name="connsiteY2" fmla="*/ 970685 h 970685"/>
                <a:gd name="connsiteX3" fmla="*/ 517480 w 3682981"/>
                <a:gd name="connsiteY3" fmla="*/ 970685 h 970685"/>
                <a:gd name="connsiteX4" fmla="*/ 42391 w 3682981"/>
                <a:gd name="connsiteY4" fmla="*/ 262024 h 970685"/>
                <a:gd name="connsiteX5" fmla="*/ 263134 w 3682981"/>
                <a:gd name="connsiteY5" fmla="*/ 21948 h 9706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682981" h="970685">
                  <a:moveTo>
                    <a:pt x="263134" y="21948"/>
                  </a:moveTo>
                  <a:lnTo>
                    <a:pt x="3682981" y="256308"/>
                  </a:lnTo>
                  <a:cubicBezTo>
                    <a:pt x="3652830" y="682985"/>
                    <a:pt x="3508207" y="835384"/>
                    <a:pt x="3276581" y="970685"/>
                  </a:cubicBezTo>
                  <a:lnTo>
                    <a:pt x="517480" y="970685"/>
                  </a:lnTo>
                  <a:cubicBezTo>
                    <a:pt x="51737" y="721081"/>
                    <a:pt x="74927" y="389308"/>
                    <a:pt x="42391" y="262024"/>
                  </a:cubicBezTo>
                  <a:cubicBezTo>
                    <a:pt x="0" y="103901"/>
                    <a:pt x="59369" y="0"/>
                    <a:pt x="263134" y="21948"/>
                  </a:cubicBezTo>
                  <a:close/>
                </a:path>
              </a:pathLst>
            </a:custGeom>
            <a:gradFill>
              <a:gsLst>
                <a:gs pos="11000">
                  <a:srgbClr val="49B2CB"/>
                </a:gs>
                <a:gs pos="50000">
                  <a:srgbClr val="7CC8DA"/>
                </a:gs>
                <a:gs pos="80000">
                  <a:srgbClr val="49B2CB"/>
                </a:gs>
              </a:gsLst>
              <a:lin ang="16200000" scaled="1"/>
            </a:gradFill>
            <a:ln>
              <a:noFill/>
            </a:ln>
            <a:effectLst>
              <a:outerShdw blurRad="241300" dist="88900" dir="10800000" sx="104000" sy="104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1748" name="组合 18"/>
          <p:cNvGrpSpPr>
            <a:grpSpLocks/>
          </p:cNvGrpSpPr>
          <p:nvPr/>
        </p:nvGrpSpPr>
        <p:grpSpPr bwMode="auto">
          <a:xfrm>
            <a:off x="2457450" y="588963"/>
            <a:ext cx="1973263" cy="1058862"/>
            <a:chOff x="2457328" y="589435"/>
            <a:chExt cx="1973795" cy="1059001"/>
          </a:xfrm>
        </p:grpSpPr>
        <p:sp>
          <p:nvSpPr>
            <p:cNvPr id="83" name="TextBox 82"/>
            <p:cNvSpPr txBox="1"/>
            <p:nvPr/>
          </p:nvSpPr>
          <p:spPr>
            <a:xfrm>
              <a:off x="2457328" y="589435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31766" name="矩形 13"/>
            <p:cNvSpPr>
              <a:spLocks noChangeArrowheads="1"/>
            </p:cNvSpPr>
            <p:nvPr/>
          </p:nvSpPr>
          <p:spPr bwMode="auto">
            <a:xfrm>
              <a:off x="3106721" y="743323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31767" name="矩形 14"/>
            <p:cNvSpPr>
              <a:spLocks noChangeArrowheads="1"/>
            </p:cNvSpPr>
            <p:nvPr/>
          </p:nvSpPr>
          <p:spPr bwMode="auto">
            <a:xfrm>
              <a:off x="2602377" y="1186771"/>
              <a:ext cx="17264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149665" y="787898"/>
              <a:ext cx="0" cy="249271"/>
            </a:xfrm>
            <a:prstGeom prst="line">
              <a:avLst/>
            </a:prstGeom>
            <a:ln w="63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49" name="组合 90"/>
          <p:cNvGrpSpPr>
            <a:grpSpLocks/>
          </p:cNvGrpSpPr>
          <p:nvPr/>
        </p:nvGrpSpPr>
        <p:grpSpPr bwMode="auto">
          <a:xfrm>
            <a:off x="3576638" y="2095500"/>
            <a:ext cx="1973262" cy="1058863"/>
            <a:chOff x="2457328" y="589435"/>
            <a:chExt cx="1973795" cy="1059001"/>
          </a:xfrm>
        </p:grpSpPr>
        <p:sp>
          <p:nvSpPr>
            <p:cNvPr id="103" name="TextBox 102"/>
            <p:cNvSpPr txBox="1"/>
            <p:nvPr/>
          </p:nvSpPr>
          <p:spPr>
            <a:xfrm>
              <a:off x="2457328" y="589435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31762" name="矩形 103"/>
            <p:cNvSpPr>
              <a:spLocks noChangeArrowheads="1"/>
            </p:cNvSpPr>
            <p:nvPr/>
          </p:nvSpPr>
          <p:spPr bwMode="auto">
            <a:xfrm>
              <a:off x="3106721" y="743323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31763" name="矩形 104"/>
            <p:cNvSpPr>
              <a:spLocks noChangeArrowheads="1"/>
            </p:cNvSpPr>
            <p:nvPr/>
          </p:nvSpPr>
          <p:spPr bwMode="auto">
            <a:xfrm>
              <a:off x="2602377" y="1186771"/>
              <a:ext cx="17264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cxnSp>
          <p:nvCxnSpPr>
            <p:cNvPr id="106" name="直接连接符 105"/>
            <p:cNvCxnSpPr/>
            <p:nvPr/>
          </p:nvCxnSpPr>
          <p:spPr>
            <a:xfrm>
              <a:off x="3149665" y="787899"/>
              <a:ext cx="0" cy="249269"/>
            </a:xfrm>
            <a:prstGeom prst="line">
              <a:avLst/>
            </a:prstGeom>
            <a:ln w="63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0" name="组合 106"/>
          <p:cNvGrpSpPr>
            <a:grpSpLocks/>
          </p:cNvGrpSpPr>
          <p:nvPr/>
        </p:nvGrpSpPr>
        <p:grpSpPr bwMode="auto">
          <a:xfrm>
            <a:off x="4687888" y="3490913"/>
            <a:ext cx="1974850" cy="1060450"/>
            <a:chOff x="2457328" y="589435"/>
            <a:chExt cx="1973795" cy="1059001"/>
          </a:xfrm>
        </p:grpSpPr>
        <p:sp>
          <p:nvSpPr>
            <p:cNvPr id="108" name="TextBox 107"/>
            <p:cNvSpPr txBox="1"/>
            <p:nvPr/>
          </p:nvSpPr>
          <p:spPr>
            <a:xfrm>
              <a:off x="2457328" y="589435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31758" name="矩形 108"/>
            <p:cNvSpPr>
              <a:spLocks noChangeArrowheads="1"/>
            </p:cNvSpPr>
            <p:nvPr/>
          </p:nvSpPr>
          <p:spPr bwMode="auto">
            <a:xfrm>
              <a:off x="3106721" y="743323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31759" name="矩形 109"/>
            <p:cNvSpPr>
              <a:spLocks noChangeArrowheads="1"/>
            </p:cNvSpPr>
            <p:nvPr/>
          </p:nvSpPr>
          <p:spPr bwMode="auto">
            <a:xfrm>
              <a:off x="2602377" y="1186771"/>
              <a:ext cx="172648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  <a:p>
              <a:r>
                <a:rPr lang="en-US" altLang="zh-CN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Add your texts here</a:t>
              </a:r>
            </a:p>
          </p:txBody>
        </p:sp>
        <p:cxnSp>
          <p:nvCxnSpPr>
            <p:cNvPr id="111" name="直接连接符 110"/>
            <p:cNvCxnSpPr/>
            <p:nvPr/>
          </p:nvCxnSpPr>
          <p:spPr>
            <a:xfrm>
              <a:off x="3150694" y="787601"/>
              <a:ext cx="0" cy="248897"/>
            </a:xfrm>
            <a:prstGeom prst="line">
              <a:avLst/>
            </a:prstGeom>
            <a:ln w="6350">
              <a:solidFill>
                <a:schemeClr val="bg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751" name="组合 2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18832" y="4092562"/>
            <a:chExt cx="2449492" cy="638931"/>
          </a:xfrm>
        </p:grpSpPr>
        <p:grpSp>
          <p:nvGrpSpPr>
            <p:cNvPr id="31752" name="组合 1"/>
            <p:cNvGrpSpPr>
              <a:grpSpLocks/>
            </p:cNvGrpSpPr>
            <p:nvPr/>
          </p:nvGrpSpPr>
          <p:grpSpPr bwMode="auto">
            <a:xfrm>
              <a:off x="902825" y="4663182"/>
              <a:ext cx="681505" cy="68311"/>
              <a:chOff x="902825" y="4663182"/>
              <a:chExt cx="681505" cy="68311"/>
            </a:xfrm>
          </p:grpSpPr>
          <p:sp>
            <p:nvSpPr>
              <p:cNvPr id="113" name="矩形 112"/>
              <p:cNvSpPr/>
              <p:nvPr/>
            </p:nvSpPr>
            <p:spPr>
              <a:xfrm>
                <a:off x="903062" y="4663150"/>
                <a:ext cx="198435" cy="68343"/>
              </a:xfrm>
              <a:prstGeom prst="rect">
                <a:avLst/>
              </a:prstGeom>
              <a:solidFill>
                <a:srgbClr val="B4695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1144360" y="4663150"/>
                <a:ext cx="198435" cy="68343"/>
              </a:xfrm>
              <a:prstGeom prst="rect">
                <a:avLst/>
              </a:prstGeom>
              <a:solidFill>
                <a:srgbClr val="49B2C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1385658" y="4663150"/>
                <a:ext cx="198435" cy="68343"/>
              </a:xfrm>
              <a:prstGeom prst="rect">
                <a:avLst/>
              </a:prstGeom>
              <a:solidFill>
                <a:srgbClr val="9B8A4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17" name="TextBox 116"/>
            <p:cNvSpPr txBox="1"/>
            <p:nvPr/>
          </p:nvSpPr>
          <p:spPr>
            <a:xfrm>
              <a:off x="1883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69" name="组合 56"/>
          <p:cNvGrpSpPr>
            <a:grpSpLocks/>
          </p:cNvGrpSpPr>
          <p:nvPr/>
        </p:nvGrpSpPr>
        <p:grpSpPr bwMode="auto">
          <a:xfrm>
            <a:off x="6675438" y="4092575"/>
            <a:ext cx="2449512" cy="638175"/>
            <a:chOff x="6587004" y="4092562"/>
            <a:chExt cx="2449492" cy="638931"/>
          </a:xfrm>
        </p:grpSpPr>
        <p:sp>
          <p:nvSpPr>
            <p:cNvPr id="109" name="矩形 108"/>
            <p:cNvSpPr/>
            <p:nvPr/>
          </p:nvSpPr>
          <p:spPr>
            <a:xfrm>
              <a:off x="7471234" y="4663150"/>
              <a:ext cx="196848" cy="68343"/>
            </a:xfrm>
            <a:prstGeom prst="rect">
              <a:avLst/>
            </a:prstGeom>
            <a:pattFill prst="pct50">
              <a:fgClr>
                <a:srgbClr val="8C9EA2"/>
              </a:fgClr>
              <a:bgClr>
                <a:srgbClr val="B6B6B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0" name="矩形 109"/>
            <p:cNvSpPr/>
            <p:nvPr/>
          </p:nvSpPr>
          <p:spPr>
            <a:xfrm>
              <a:off x="7712532" y="4663150"/>
              <a:ext cx="198436" cy="68343"/>
            </a:xfrm>
            <a:prstGeom prst="rect">
              <a:avLst/>
            </a:prstGeom>
            <a:pattFill prst="pct50">
              <a:fgClr>
                <a:srgbClr val="C97D7D"/>
              </a:fgClr>
              <a:bgClr>
                <a:srgbClr val="D2969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1" name="矩形 110"/>
            <p:cNvSpPr/>
            <p:nvPr/>
          </p:nvSpPr>
          <p:spPr>
            <a:xfrm>
              <a:off x="7955418" y="4663150"/>
              <a:ext cx="196848" cy="68343"/>
            </a:xfrm>
            <a:prstGeom prst="rect">
              <a:avLst/>
            </a:prstGeom>
            <a:pattFill prst="pct50">
              <a:fgClr>
                <a:srgbClr val="A38841"/>
              </a:fgClr>
              <a:bgClr>
                <a:srgbClr val="B4965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6587004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  <p:grpSp>
        <p:nvGrpSpPr>
          <p:cNvPr id="32770" name="组合 6"/>
          <p:cNvGrpSpPr>
            <a:grpSpLocks/>
          </p:cNvGrpSpPr>
          <p:nvPr/>
        </p:nvGrpSpPr>
        <p:grpSpPr bwMode="auto">
          <a:xfrm>
            <a:off x="2549525" y="439738"/>
            <a:ext cx="4044950" cy="4052887"/>
            <a:chOff x="2679442" y="439893"/>
            <a:chExt cx="4043596" cy="4052894"/>
          </a:xfrm>
        </p:grpSpPr>
        <p:sp>
          <p:nvSpPr>
            <p:cNvPr id="91" name="等腰三角形 90"/>
            <p:cNvSpPr/>
            <p:nvPr/>
          </p:nvSpPr>
          <p:spPr>
            <a:xfrm rot="5400000" flipH="1">
              <a:off x="1529003" y="1595094"/>
              <a:ext cx="4043370" cy="1742492"/>
            </a:xfrm>
            <a:prstGeom prst="triangle">
              <a:avLst/>
            </a:prstGeom>
            <a:pattFill prst="ltHorz">
              <a:fgClr>
                <a:srgbClr val="9DAEB1"/>
              </a:fgClr>
              <a:bgClr>
                <a:schemeClr val="bg1"/>
              </a:bgClr>
            </a:patt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32772" name="组合 34"/>
            <p:cNvGrpSpPr>
              <a:grpSpLocks/>
            </p:cNvGrpSpPr>
            <p:nvPr/>
          </p:nvGrpSpPr>
          <p:grpSpPr bwMode="auto">
            <a:xfrm>
              <a:off x="2679443" y="439893"/>
              <a:ext cx="4043595" cy="1742319"/>
              <a:chOff x="2602868" y="439893"/>
              <a:chExt cx="4043595" cy="1742319"/>
            </a:xfrm>
          </p:grpSpPr>
          <p:sp>
            <p:nvSpPr>
              <p:cNvPr id="5" name="等腰三角形 4"/>
              <p:cNvSpPr/>
              <p:nvPr/>
            </p:nvSpPr>
            <p:spPr>
              <a:xfrm rot="10800000">
                <a:off x="2602867" y="439893"/>
                <a:ext cx="4043596" cy="1743078"/>
              </a:xfrm>
              <a:prstGeom prst="triangle">
                <a:avLst/>
              </a:prstGeom>
              <a:solidFill>
                <a:srgbClr val="919FA5"/>
              </a:solidFill>
              <a:ln>
                <a:noFill/>
              </a:ln>
              <a:effectLst>
                <a:outerShdw blurRad="762000" dist="317500" dir="7200000" algn="tr" rotWithShape="0">
                  <a:srgbClr val="333333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0800000">
                <a:off x="2739346" y="439893"/>
                <a:ext cx="3770637" cy="1612903"/>
              </a:xfrm>
              <a:prstGeom prst="triangle">
                <a:avLst/>
              </a:prstGeom>
              <a:pattFill prst="pct50">
                <a:fgClr>
                  <a:srgbClr val="8C9EA2"/>
                </a:fgClr>
                <a:bgClr>
                  <a:srgbClr val="B6B6B6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5" name="五边形 64"/>
              <p:cNvSpPr/>
              <p:nvPr/>
            </p:nvSpPr>
            <p:spPr>
              <a:xfrm rot="5400000">
                <a:off x="4066658" y="874207"/>
                <a:ext cx="1116015" cy="783962"/>
              </a:xfrm>
              <a:custGeom>
                <a:avLst/>
                <a:gdLst/>
                <a:ahLst/>
                <a:cxnLst/>
                <a:rect l="l" t="t" r="r" b="b"/>
                <a:pathLst>
                  <a:path w="1114814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796307" y="0"/>
                    </a:lnTo>
                    <a:lnTo>
                      <a:pt x="1114814" y="391316"/>
                    </a:lnTo>
                    <a:lnTo>
                      <a:pt x="796307" y="782631"/>
                    </a:lnTo>
                    <a:close/>
                  </a:path>
                </a:pathLst>
              </a:custGeom>
              <a:solidFill>
                <a:srgbClr val="DEDED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15" name="直接连接符 14"/>
              <p:cNvCxnSpPr/>
              <p:nvPr/>
            </p:nvCxnSpPr>
            <p:spPr>
              <a:xfrm>
                <a:off x="3759768" y="724055"/>
                <a:ext cx="1729796" cy="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ash"/>
              </a:ln>
              <a:effectLst>
                <a:outerShdw blurRad="25400" algn="ctr" rotWithShape="0">
                  <a:prstClr val="black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3" name="五角星 122"/>
              <p:cNvSpPr/>
              <p:nvPr/>
            </p:nvSpPr>
            <p:spPr>
              <a:xfrm>
                <a:off x="4526273" y="828831"/>
                <a:ext cx="196784" cy="195263"/>
              </a:xfrm>
              <a:prstGeom prst="star5">
                <a:avLst/>
              </a:prstGeom>
              <a:pattFill prst="pct50">
                <a:fgClr>
                  <a:srgbClr val="7B9095"/>
                </a:fgClr>
                <a:bgClr>
                  <a:srgbClr val="91A5AA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803" name="TextBox 25"/>
              <p:cNvSpPr txBox="1">
                <a:spLocks noChangeArrowheads="1"/>
              </p:cNvSpPr>
              <p:nvPr/>
            </p:nvSpPr>
            <p:spPr bwMode="auto">
              <a:xfrm>
                <a:off x="4258219" y="925903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8A9DA3"/>
                    </a:solidFill>
                    <a:latin typeface="Algerian"/>
                    <a:ea typeface="方正姚体" pitchFamily="2" charset="-122"/>
                    <a:cs typeface="Meiryo"/>
                  </a:rPr>
                  <a:t>01</a:t>
                </a:r>
                <a:endParaRPr lang="zh-CN" altLang="en-US" sz="3600">
                  <a:solidFill>
                    <a:srgbClr val="8A9DA3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63" name="五边形 62"/>
              <p:cNvSpPr/>
              <p:nvPr/>
            </p:nvSpPr>
            <p:spPr>
              <a:xfrm rot="5400000">
                <a:off x="4562753" y="254287"/>
                <a:ext cx="123825" cy="783962"/>
              </a:xfrm>
              <a:custGeom>
                <a:avLst/>
                <a:gdLst/>
                <a:ahLst/>
                <a:cxnLst/>
                <a:rect l="l" t="t" r="r" b="b"/>
                <a:pathLst>
                  <a:path w="124352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124352" y="0"/>
                    </a:lnTo>
                    <a:lnTo>
                      <a:pt x="124352" y="782631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>
                <a:outerShdw blurRad="76200" dist="63500" dir="18900000" sy="23000" kx="-1200000" algn="bl" rotWithShape="0">
                  <a:schemeClr val="tx1">
                    <a:alpha val="2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2773" name="组合 32"/>
            <p:cNvGrpSpPr>
              <a:grpSpLocks/>
            </p:cNvGrpSpPr>
            <p:nvPr/>
          </p:nvGrpSpPr>
          <p:grpSpPr bwMode="auto">
            <a:xfrm>
              <a:off x="4980718" y="444542"/>
              <a:ext cx="1742319" cy="4043595"/>
              <a:chOff x="4904143" y="444542"/>
              <a:chExt cx="1742319" cy="4043595"/>
            </a:xfrm>
          </p:grpSpPr>
          <p:sp>
            <p:nvSpPr>
              <p:cNvPr id="70" name="等腰三角形 69"/>
              <p:cNvSpPr/>
              <p:nvPr/>
            </p:nvSpPr>
            <p:spPr>
              <a:xfrm rot="16200000">
                <a:off x="3753532" y="1595094"/>
                <a:ext cx="4043370" cy="1742492"/>
              </a:xfrm>
              <a:prstGeom prst="triangle">
                <a:avLst/>
              </a:prstGeom>
              <a:solidFill>
                <a:srgbClr val="D29696"/>
              </a:solidFill>
              <a:ln>
                <a:noFill/>
              </a:ln>
              <a:effectLst>
                <a:outerShdw blurRad="762000" dist="317500" dir="7200000" algn="tr" rotWithShape="0">
                  <a:srgbClr val="333333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16200000">
                <a:off x="3955122" y="1660160"/>
                <a:ext cx="3770320" cy="1612360"/>
              </a:xfrm>
              <a:prstGeom prst="triangle">
                <a:avLst/>
              </a:prstGeom>
              <a:pattFill prst="pct50">
                <a:fgClr>
                  <a:srgbClr val="C97D7D"/>
                </a:fgClr>
                <a:bgClr>
                  <a:srgbClr val="D29696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2" name="五边形 64"/>
              <p:cNvSpPr/>
              <p:nvPr/>
            </p:nvSpPr>
            <p:spPr>
              <a:xfrm rot="10800000">
                <a:off x="5262626" y="2075021"/>
                <a:ext cx="1115640" cy="782638"/>
              </a:xfrm>
              <a:custGeom>
                <a:avLst/>
                <a:gdLst/>
                <a:ahLst/>
                <a:cxnLst/>
                <a:rect l="l" t="t" r="r" b="b"/>
                <a:pathLst>
                  <a:path w="1114814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796307" y="0"/>
                    </a:lnTo>
                    <a:lnTo>
                      <a:pt x="1114814" y="391316"/>
                    </a:lnTo>
                    <a:lnTo>
                      <a:pt x="796307" y="782631"/>
                    </a:lnTo>
                    <a:close/>
                  </a:path>
                </a:pathLst>
              </a:custGeom>
              <a:solidFill>
                <a:srgbClr val="DEDED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73" name="直接连接符 72"/>
              <p:cNvCxnSpPr/>
              <p:nvPr/>
            </p:nvCxnSpPr>
            <p:spPr>
              <a:xfrm rot="5400000">
                <a:off x="5496413" y="2466341"/>
                <a:ext cx="1731966" cy="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ash"/>
              </a:ln>
              <a:effectLst>
                <a:outerShdw blurRad="25400" algn="ctr" rotWithShape="0">
                  <a:prstClr val="black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795" name="TextBox 74"/>
              <p:cNvSpPr txBox="1">
                <a:spLocks noChangeArrowheads="1"/>
              </p:cNvSpPr>
              <p:nvPr/>
            </p:nvSpPr>
            <p:spPr bwMode="auto">
              <a:xfrm>
                <a:off x="5408855" y="2130975"/>
                <a:ext cx="732894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AF8282"/>
                    </a:solidFill>
                    <a:latin typeface="Algerian"/>
                    <a:ea typeface="方正姚体" pitchFamily="2" charset="-122"/>
                    <a:cs typeface="Meiryo"/>
                  </a:rPr>
                  <a:t>02</a:t>
                </a:r>
                <a:endParaRPr lang="zh-CN" altLang="en-US" sz="3600">
                  <a:solidFill>
                    <a:srgbClr val="AF8282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76" name="五边形 62"/>
              <p:cNvSpPr/>
              <p:nvPr/>
            </p:nvSpPr>
            <p:spPr>
              <a:xfrm rot="10800000">
                <a:off x="6378266" y="2075021"/>
                <a:ext cx="123784" cy="782638"/>
              </a:xfrm>
              <a:custGeom>
                <a:avLst/>
                <a:gdLst/>
                <a:ahLst/>
                <a:cxnLst/>
                <a:rect l="l" t="t" r="r" b="b"/>
                <a:pathLst>
                  <a:path w="124352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124352" y="0"/>
                    </a:lnTo>
                    <a:lnTo>
                      <a:pt x="124352" y="782631"/>
                    </a:lnTo>
                    <a:close/>
                  </a:path>
                </a:pathLst>
              </a:custGeom>
              <a:solidFill>
                <a:srgbClr val="B2B2B2"/>
              </a:solidFill>
              <a:ln>
                <a:noFill/>
              </a:ln>
              <a:effectLst>
                <a:outerShdw blurRad="1905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椭圆 3"/>
              <p:cNvSpPr/>
              <p:nvPr/>
            </p:nvSpPr>
            <p:spPr>
              <a:xfrm>
                <a:off x="6062458" y="2370296"/>
                <a:ext cx="195198" cy="193675"/>
              </a:xfrm>
              <a:custGeom>
                <a:avLst/>
                <a:gdLst/>
                <a:ahLst/>
                <a:cxnLst/>
                <a:rect l="l" t="t" r="r" b="b"/>
                <a:pathLst>
                  <a:path w="324000" h="324000">
                    <a:moveTo>
                      <a:pt x="162000" y="87902"/>
                    </a:moveTo>
                    <a:cubicBezTo>
                      <a:pt x="121077" y="87902"/>
                      <a:pt x="87902" y="121077"/>
                      <a:pt x="87902" y="162000"/>
                    </a:cubicBezTo>
                    <a:cubicBezTo>
                      <a:pt x="87902" y="202923"/>
                      <a:pt x="121077" y="236098"/>
                      <a:pt x="162000" y="236098"/>
                    </a:cubicBezTo>
                    <a:cubicBezTo>
                      <a:pt x="202923" y="236098"/>
                      <a:pt x="236098" y="202923"/>
                      <a:pt x="236098" y="162000"/>
                    </a:cubicBezTo>
                    <a:cubicBezTo>
                      <a:pt x="236098" y="121077"/>
                      <a:pt x="202923" y="87902"/>
                      <a:pt x="162000" y="87902"/>
                    </a:cubicBezTo>
                    <a:close/>
                    <a:moveTo>
                      <a:pt x="162000" y="0"/>
                    </a:moveTo>
                    <a:cubicBezTo>
                      <a:pt x="251470" y="0"/>
                      <a:pt x="324000" y="72530"/>
                      <a:pt x="324000" y="162000"/>
                    </a:cubicBezTo>
                    <a:cubicBezTo>
                      <a:pt x="324000" y="251470"/>
                      <a:pt x="251470" y="324000"/>
                      <a:pt x="162000" y="324000"/>
                    </a:cubicBezTo>
                    <a:cubicBezTo>
                      <a:pt x="72530" y="324000"/>
                      <a:pt x="0" y="251470"/>
                      <a:pt x="0" y="162000"/>
                    </a:cubicBezTo>
                    <a:cubicBezTo>
                      <a:pt x="0" y="72530"/>
                      <a:pt x="72530" y="0"/>
                      <a:pt x="162000" y="0"/>
                    </a:cubicBezTo>
                    <a:close/>
                  </a:path>
                </a:pathLst>
              </a:custGeom>
              <a:pattFill prst="pct50">
                <a:fgClr>
                  <a:srgbClr val="C97D7D"/>
                </a:fgClr>
                <a:bgClr>
                  <a:srgbClr val="D29696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grpSp>
          <p:nvGrpSpPr>
            <p:cNvPr id="32774" name="组合 31"/>
            <p:cNvGrpSpPr>
              <a:grpSpLocks/>
            </p:cNvGrpSpPr>
            <p:nvPr/>
          </p:nvGrpSpPr>
          <p:grpSpPr bwMode="auto">
            <a:xfrm>
              <a:off x="2679443" y="2750468"/>
              <a:ext cx="4043595" cy="1742319"/>
              <a:chOff x="2602868" y="2750468"/>
              <a:chExt cx="4043595" cy="1742319"/>
            </a:xfrm>
          </p:grpSpPr>
          <p:sp>
            <p:nvSpPr>
              <p:cNvPr id="78" name="等腰三角形 77"/>
              <p:cNvSpPr/>
              <p:nvPr/>
            </p:nvSpPr>
            <p:spPr>
              <a:xfrm rot="10800000" flipV="1">
                <a:off x="2602867" y="2749709"/>
                <a:ext cx="4043596" cy="1743078"/>
              </a:xfrm>
              <a:prstGeom prst="triangle">
                <a:avLst/>
              </a:prstGeom>
              <a:solidFill>
                <a:srgbClr val="C4AF7A"/>
              </a:solidFill>
              <a:ln>
                <a:noFill/>
              </a:ln>
              <a:effectLst>
                <a:outerShdw blurRad="762000" dist="317500" dir="7200000" algn="tr" rotWithShape="0">
                  <a:srgbClr val="333333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9" name="等腰三角形 78"/>
              <p:cNvSpPr/>
              <p:nvPr/>
            </p:nvSpPr>
            <p:spPr>
              <a:xfrm rot="10800000" flipV="1">
                <a:off x="2739346" y="2879884"/>
                <a:ext cx="3770637" cy="1612903"/>
              </a:xfrm>
              <a:prstGeom prst="triangle">
                <a:avLst/>
              </a:prstGeom>
              <a:pattFill prst="pct50">
                <a:fgClr>
                  <a:srgbClr val="A38841"/>
                </a:fgClr>
                <a:bgClr>
                  <a:srgbClr val="B4965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0" name="五边形 64"/>
              <p:cNvSpPr/>
              <p:nvPr/>
            </p:nvSpPr>
            <p:spPr>
              <a:xfrm rot="16200000" flipV="1">
                <a:off x="4066658" y="3274511"/>
                <a:ext cx="1116015" cy="783962"/>
              </a:xfrm>
              <a:custGeom>
                <a:avLst/>
                <a:gdLst/>
                <a:ahLst/>
                <a:cxnLst/>
                <a:rect l="l" t="t" r="r" b="b"/>
                <a:pathLst>
                  <a:path w="1114814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796307" y="0"/>
                    </a:lnTo>
                    <a:lnTo>
                      <a:pt x="1114814" y="391316"/>
                    </a:lnTo>
                    <a:lnTo>
                      <a:pt x="796307" y="782631"/>
                    </a:lnTo>
                    <a:close/>
                  </a:path>
                </a:pathLst>
              </a:custGeom>
              <a:solidFill>
                <a:srgbClr val="DEDEDE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 flipV="1">
                <a:off x="3759768" y="4208625"/>
                <a:ext cx="1729796" cy="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ash"/>
              </a:ln>
              <a:effectLst>
                <a:outerShdw blurRad="25400" algn="ctr" rotWithShape="0">
                  <a:prstClr val="black"/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788" name="TextBox 82"/>
              <p:cNvSpPr txBox="1">
                <a:spLocks noChangeArrowheads="1"/>
              </p:cNvSpPr>
              <p:nvPr/>
            </p:nvSpPr>
            <p:spPr bwMode="auto">
              <a:xfrm>
                <a:off x="4258219" y="3360446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rgbClr val="B49650"/>
                    </a:solidFill>
                    <a:latin typeface="Algerian"/>
                    <a:ea typeface="方正姚体" pitchFamily="2" charset="-122"/>
                    <a:cs typeface="Meiryo"/>
                  </a:rPr>
                  <a:t>03</a:t>
                </a:r>
                <a:endParaRPr lang="zh-CN" altLang="en-US" sz="3600">
                  <a:solidFill>
                    <a:srgbClr val="B49650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84" name="五边形 62"/>
              <p:cNvSpPr/>
              <p:nvPr/>
            </p:nvSpPr>
            <p:spPr>
              <a:xfrm rot="16200000" flipV="1">
                <a:off x="4562753" y="3894431"/>
                <a:ext cx="123825" cy="783962"/>
              </a:xfrm>
              <a:custGeom>
                <a:avLst/>
                <a:gdLst/>
                <a:ahLst/>
                <a:cxnLst/>
                <a:rect l="l" t="t" r="r" b="b"/>
                <a:pathLst>
                  <a:path w="124352" h="782631">
                    <a:moveTo>
                      <a:pt x="0" y="782631"/>
                    </a:moveTo>
                    <a:lnTo>
                      <a:pt x="0" y="0"/>
                    </a:lnTo>
                    <a:lnTo>
                      <a:pt x="124352" y="0"/>
                    </a:lnTo>
                    <a:lnTo>
                      <a:pt x="124352" y="782631"/>
                    </a:lnTo>
                    <a:close/>
                  </a:path>
                </a:pathLst>
              </a:custGeom>
              <a:solidFill>
                <a:srgbClr val="B6B6B6"/>
              </a:solidFill>
              <a:ln>
                <a:noFill/>
              </a:ln>
              <a:effectLst>
                <a:outerShdw blurRad="76200" dist="76200" dir="13500000" sy="23000" kx="1200000" algn="b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9" name="流程图: 联系 65"/>
              <p:cNvSpPr/>
              <p:nvPr/>
            </p:nvSpPr>
            <p:spPr>
              <a:xfrm>
                <a:off x="4527860" y="3910174"/>
                <a:ext cx="195197" cy="193675"/>
              </a:xfrm>
              <a:custGeom>
                <a:avLst/>
                <a:gdLst/>
                <a:ahLst/>
                <a:cxnLst/>
                <a:rect l="l" t="t" r="r" b="b"/>
                <a:pathLst>
                  <a:path w="324036" h="324036">
                    <a:moveTo>
                      <a:pt x="142355" y="54006"/>
                    </a:moveTo>
                    <a:lnTo>
                      <a:pt x="142355" y="142355"/>
                    </a:lnTo>
                    <a:lnTo>
                      <a:pt x="54006" y="142355"/>
                    </a:lnTo>
                    <a:lnTo>
                      <a:pt x="54006" y="181681"/>
                    </a:lnTo>
                    <a:lnTo>
                      <a:pt x="142355" y="181681"/>
                    </a:lnTo>
                    <a:lnTo>
                      <a:pt x="142355" y="270030"/>
                    </a:lnTo>
                    <a:lnTo>
                      <a:pt x="181681" y="270030"/>
                    </a:lnTo>
                    <a:lnTo>
                      <a:pt x="181681" y="181681"/>
                    </a:lnTo>
                    <a:lnTo>
                      <a:pt x="270030" y="181681"/>
                    </a:lnTo>
                    <a:lnTo>
                      <a:pt x="270030" y="142355"/>
                    </a:lnTo>
                    <a:lnTo>
                      <a:pt x="181681" y="142355"/>
                    </a:lnTo>
                    <a:lnTo>
                      <a:pt x="181681" y="54006"/>
                    </a:lnTo>
                    <a:close/>
                    <a:moveTo>
                      <a:pt x="162018" y="0"/>
                    </a:moveTo>
                    <a:cubicBezTo>
                      <a:pt x="251498" y="0"/>
                      <a:pt x="324036" y="72538"/>
                      <a:pt x="324036" y="162018"/>
                    </a:cubicBezTo>
                    <a:cubicBezTo>
                      <a:pt x="324036" y="251498"/>
                      <a:pt x="251498" y="324036"/>
                      <a:pt x="162018" y="324036"/>
                    </a:cubicBezTo>
                    <a:cubicBezTo>
                      <a:pt x="72538" y="324036"/>
                      <a:pt x="0" y="251498"/>
                      <a:pt x="0" y="162018"/>
                    </a:cubicBezTo>
                    <a:cubicBezTo>
                      <a:pt x="0" y="72538"/>
                      <a:pt x="72538" y="0"/>
                      <a:pt x="162018" y="0"/>
                    </a:cubicBezTo>
                    <a:close/>
                  </a:path>
                </a:pathLst>
              </a:custGeom>
              <a:pattFill prst="pct50">
                <a:fgClr>
                  <a:srgbClr val="A38841"/>
                </a:fgClr>
                <a:bgClr>
                  <a:srgbClr val="B49650"/>
                </a:bgClr>
              </a:patt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dirty="0"/>
                  <a:t>·</a:t>
                </a:r>
                <a:endParaRPr lang="zh-CN" altLang="en-US" dirty="0"/>
              </a:p>
            </p:txBody>
          </p:sp>
        </p:grpSp>
        <p:sp>
          <p:nvSpPr>
            <p:cNvPr id="92" name="等腰三角形 91"/>
            <p:cNvSpPr/>
            <p:nvPr/>
          </p:nvSpPr>
          <p:spPr>
            <a:xfrm rot="5400000" flipH="1">
              <a:off x="2553204" y="1540858"/>
              <a:ext cx="442913" cy="190436"/>
            </a:xfrm>
            <a:prstGeom prst="triangle">
              <a:avLst/>
            </a:prstGeom>
            <a:pattFill prst="pct50">
              <a:fgClr>
                <a:srgbClr val="8C9EA2"/>
              </a:fgClr>
              <a:bgClr>
                <a:srgbClr val="B6B6B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7" name="等腰三角形 96"/>
            <p:cNvSpPr/>
            <p:nvPr/>
          </p:nvSpPr>
          <p:spPr>
            <a:xfrm rot="5400000" flipH="1">
              <a:off x="2553203" y="2358422"/>
              <a:ext cx="442914" cy="190436"/>
            </a:xfrm>
            <a:prstGeom prst="triangle">
              <a:avLst/>
            </a:prstGeom>
            <a:pattFill prst="pct50">
              <a:fgClr>
                <a:srgbClr val="C97D7D"/>
              </a:fgClr>
              <a:bgClr>
                <a:srgbClr val="D29696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 rot="5400000" flipH="1">
              <a:off x="2553203" y="3177574"/>
              <a:ext cx="442914" cy="190436"/>
            </a:xfrm>
            <a:prstGeom prst="triangle">
              <a:avLst/>
            </a:prstGeom>
            <a:pattFill prst="pct50">
              <a:fgClr>
                <a:srgbClr val="A38841"/>
              </a:fgClr>
              <a:bgClr>
                <a:srgbClr val="B4965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2778" name="矩形 94"/>
            <p:cNvSpPr>
              <a:spLocks noChangeArrowheads="1"/>
            </p:cNvSpPr>
            <p:nvPr/>
          </p:nvSpPr>
          <p:spPr bwMode="auto">
            <a:xfrm>
              <a:off x="2679443" y="1816978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70828A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rgbClr val="70828A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32779" name="矩形 97"/>
            <p:cNvSpPr>
              <a:spLocks noChangeArrowheads="1"/>
            </p:cNvSpPr>
            <p:nvPr/>
          </p:nvSpPr>
          <p:spPr bwMode="auto">
            <a:xfrm>
              <a:off x="2931453" y="2297060"/>
              <a:ext cx="1346844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600" b="1">
                  <a:solidFill>
                    <a:srgbClr val="A26E6E"/>
                  </a:solidFill>
                  <a:latin typeface="Batang" pitchFamily="18" charset="-127"/>
                  <a:ea typeface="Batang" pitchFamily="18" charset="-127"/>
                  <a:cs typeface="Meiryo"/>
                </a:rPr>
                <a:t>Sample title</a:t>
              </a:r>
              <a:endParaRPr lang="zh-CN" altLang="en-US" sz="1600" b="1">
                <a:solidFill>
                  <a:srgbClr val="A26E6E"/>
                </a:solidFill>
                <a:latin typeface="Batang" pitchFamily="18" charset="-127"/>
                <a:ea typeface="Batang" pitchFamily="18" charset="-127"/>
                <a:cs typeface="Meiryo"/>
              </a:endParaRPr>
            </a:p>
          </p:txBody>
        </p:sp>
        <p:sp>
          <p:nvSpPr>
            <p:cNvPr id="32780" name="矩形 100"/>
            <p:cNvSpPr>
              <a:spLocks noChangeArrowheads="1"/>
            </p:cNvSpPr>
            <p:nvPr/>
          </p:nvSpPr>
          <p:spPr bwMode="auto">
            <a:xfrm>
              <a:off x="2679443" y="2777143"/>
              <a:ext cx="1324402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1600" b="1">
                  <a:solidFill>
                    <a:srgbClr val="B9A063"/>
                  </a:solidFill>
                  <a:latin typeface="Batang" pitchFamily="18" charset="-127"/>
                  <a:ea typeface="Batang" pitchFamily="18" charset="-127"/>
                </a:rPr>
                <a:t>Sample title</a:t>
              </a:r>
              <a:endParaRPr lang="zh-CN" altLang="en-US" sz="1600" b="1">
                <a:solidFill>
                  <a:srgbClr val="B9A063"/>
                </a:solidFill>
                <a:latin typeface="Batang" pitchFamily="18" charset="-127"/>
                <a:ea typeface="Batang" pitchFamily="18" charset="-127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4617495" y="2369765"/>
              <a:ext cx="168747" cy="168747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alpha val="20000"/>
                    <a:lumMod val="95000"/>
                    <a:lumOff val="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glow rad="1905000">
                <a:schemeClr val="bg1">
                  <a:alpha val="52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3467100"/>
          </a:xfrm>
          <a:custGeom>
            <a:avLst/>
            <a:gdLst/>
            <a:ahLst/>
            <a:cxnLst/>
            <a:rect l="l" t="t" r="r" b="b"/>
            <a:pathLst>
              <a:path w="9144000" h="3452775">
                <a:moveTo>
                  <a:pt x="0" y="0"/>
                </a:moveTo>
                <a:lnTo>
                  <a:pt x="9144000" y="0"/>
                </a:lnTo>
                <a:lnTo>
                  <a:pt x="9144000" y="1876515"/>
                </a:lnTo>
                <a:lnTo>
                  <a:pt x="4935079" y="1876515"/>
                </a:lnTo>
                <a:lnTo>
                  <a:pt x="5336439" y="3449117"/>
                </a:lnTo>
                <a:lnTo>
                  <a:pt x="3814877" y="3452775"/>
                </a:lnTo>
                <a:lnTo>
                  <a:pt x="4216241" y="1876515"/>
                </a:lnTo>
                <a:lnTo>
                  <a:pt x="0" y="1876515"/>
                </a:lnTo>
                <a:close/>
              </a:path>
            </a:pathLst>
          </a:custGeom>
          <a:solidFill>
            <a:srgbClr val="BEA5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794" name="组合 16"/>
          <p:cNvGrpSpPr>
            <a:grpSpLocks/>
          </p:cNvGrpSpPr>
          <p:nvPr/>
        </p:nvGrpSpPr>
        <p:grpSpPr bwMode="auto">
          <a:xfrm>
            <a:off x="6675438" y="4092575"/>
            <a:ext cx="2449512" cy="638175"/>
            <a:chOff x="6587004" y="4092562"/>
            <a:chExt cx="2449492" cy="638931"/>
          </a:xfrm>
        </p:grpSpPr>
        <p:sp>
          <p:nvSpPr>
            <p:cNvPr id="57" name="矩形 56"/>
            <p:cNvSpPr/>
            <p:nvPr/>
          </p:nvSpPr>
          <p:spPr>
            <a:xfrm>
              <a:off x="7471234" y="4663150"/>
              <a:ext cx="196848" cy="68343"/>
            </a:xfrm>
            <a:prstGeom prst="rect">
              <a:avLst/>
            </a:prstGeom>
            <a:solidFill>
              <a:srgbClr val="FFD1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7712532" y="4663150"/>
              <a:ext cx="198436" cy="68343"/>
            </a:xfrm>
            <a:prstGeom prst="rect">
              <a:avLst/>
            </a:prstGeom>
            <a:solidFill>
              <a:srgbClr val="70828A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7955418" y="4663150"/>
              <a:ext cx="196848" cy="68343"/>
            </a:xfrm>
            <a:prstGeom prst="rect">
              <a:avLst/>
            </a:prstGeom>
            <a:solidFill>
              <a:srgbClr val="A26E6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6587004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  <p:sp>
        <p:nvSpPr>
          <p:cNvPr id="69" name="矩形 4"/>
          <p:cNvSpPr/>
          <p:nvPr/>
        </p:nvSpPr>
        <p:spPr>
          <a:xfrm flipH="1">
            <a:off x="5557838" y="939800"/>
            <a:ext cx="2184400" cy="949325"/>
          </a:xfrm>
          <a:custGeom>
            <a:avLst/>
            <a:gdLst>
              <a:gd name="connsiteX0" fmla="*/ 590388 w 2184701"/>
              <a:gd name="connsiteY0" fmla="*/ 2594 h 949842"/>
              <a:gd name="connsiteX1" fmla="*/ 589850 w 2184701"/>
              <a:gd name="connsiteY1" fmla="*/ 2595 h 949842"/>
              <a:gd name="connsiteX2" fmla="*/ 590388 w 2184701"/>
              <a:gd name="connsiteY2" fmla="*/ 2594 h 949842"/>
              <a:gd name="connsiteX3" fmla="*/ 1981368 w 2184701"/>
              <a:gd name="connsiteY3" fmla="*/ 129 h 949842"/>
              <a:gd name="connsiteX4" fmla="*/ 2114672 w 2184701"/>
              <a:gd name="connsiteY4" fmla="*/ 65304 h 949842"/>
              <a:gd name="connsiteX5" fmla="*/ 2180570 w 2184701"/>
              <a:gd name="connsiteY5" fmla="*/ 266162 h 949842"/>
              <a:gd name="connsiteX6" fmla="*/ 2016608 w 2184701"/>
              <a:gd name="connsiteY6" fmla="*/ 936720 h 949842"/>
              <a:gd name="connsiteX7" fmla="*/ 2016007 w 2184701"/>
              <a:gd name="connsiteY7" fmla="*/ 936573 h 949842"/>
              <a:gd name="connsiteX8" fmla="*/ 2012762 w 2184701"/>
              <a:gd name="connsiteY8" fmla="*/ 949842 h 949842"/>
              <a:gd name="connsiteX9" fmla="*/ 669807 w 2184701"/>
              <a:gd name="connsiteY9" fmla="*/ 949842 h 949842"/>
              <a:gd name="connsiteX10" fmla="*/ 596199 w 2184701"/>
              <a:gd name="connsiteY10" fmla="*/ 949842 h 949842"/>
              <a:gd name="connsiteX11" fmla="*/ 0 w 2184701"/>
              <a:gd name="connsiteY11" fmla="*/ 949842 h 949842"/>
              <a:gd name="connsiteX12" fmla="*/ 592180 w 2184701"/>
              <a:gd name="connsiteY12" fmla="*/ 357662 h 949842"/>
              <a:gd name="connsiteX13" fmla="*/ 591720 w 2184701"/>
              <a:gd name="connsiteY13" fmla="*/ 293704 h 949842"/>
              <a:gd name="connsiteX14" fmla="*/ 894379 w 2184701"/>
              <a:gd name="connsiteY14" fmla="*/ 2055 h 949842"/>
              <a:gd name="connsiteX15" fmla="*/ 1981368 w 2184701"/>
              <a:gd name="connsiteY15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92180 w 2184701"/>
              <a:gd name="connsiteY9" fmla="*/ 357662 h 949842"/>
              <a:gd name="connsiteX10" fmla="*/ 591720 w 2184701"/>
              <a:gd name="connsiteY10" fmla="*/ 293704 h 949842"/>
              <a:gd name="connsiteX11" fmla="*/ 894379 w 2184701"/>
              <a:gd name="connsiteY11" fmla="*/ 2055 h 949842"/>
              <a:gd name="connsiteX12" fmla="*/ 1981368 w 2184701"/>
              <a:gd name="connsiteY12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92180 w 2184701"/>
              <a:gd name="connsiteY9" fmla="*/ 357662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894379 w 2184701"/>
              <a:gd name="connsiteY9" fmla="*/ 2055 h 949842"/>
              <a:gd name="connsiteX10" fmla="*/ 1981368 w 2184701"/>
              <a:gd name="connsiteY10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894379 w 2184701"/>
              <a:gd name="connsiteY9" fmla="*/ 2055 h 949842"/>
              <a:gd name="connsiteX10" fmla="*/ 1981368 w 2184701"/>
              <a:gd name="connsiteY10" fmla="*/ 129 h 94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4701" h="949842">
                <a:moveTo>
                  <a:pt x="1981368" y="129"/>
                </a:moveTo>
                <a:cubicBezTo>
                  <a:pt x="2031865" y="-2158"/>
                  <a:pt x="2091790" y="26125"/>
                  <a:pt x="2114672" y="65304"/>
                </a:cubicBezTo>
                <a:cubicBezTo>
                  <a:pt x="2148769" y="132770"/>
                  <a:pt x="2199572" y="192068"/>
                  <a:pt x="2180570" y="266162"/>
                </a:cubicBezTo>
                <a:lnTo>
                  <a:pt x="2016608" y="936720"/>
                </a:lnTo>
                <a:lnTo>
                  <a:pt x="2016007" y="936573"/>
                </a:lnTo>
                <a:lnTo>
                  <a:pt x="2012762" y="949842"/>
                </a:lnTo>
                <a:lnTo>
                  <a:pt x="669807" y="949842"/>
                </a:lnTo>
                <a:lnTo>
                  <a:pt x="596199" y="949842"/>
                </a:lnTo>
                <a:lnTo>
                  <a:pt x="0" y="949842"/>
                </a:lnTo>
                <a:cubicBezTo>
                  <a:pt x="298126" y="633913"/>
                  <a:pt x="324791" y="6040"/>
                  <a:pt x="894379" y="2055"/>
                </a:cubicBezTo>
                <a:lnTo>
                  <a:pt x="1981368" y="129"/>
                </a:lnTo>
                <a:close/>
              </a:path>
            </a:pathLst>
          </a:custGeom>
          <a:gradFill flip="none" rotWithShape="1">
            <a:gsLst>
              <a:gs pos="62000">
                <a:srgbClr val="FBC753"/>
              </a:gs>
              <a:gs pos="36000">
                <a:srgbClr val="F9B41B"/>
              </a:gs>
              <a:gs pos="92000">
                <a:srgbClr val="F9B61F"/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0" name="矩形 4"/>
          <p:cNvSpPr/>
          <p:nvPr/>
        </p:nvSpPr>
        <p:spPr>
          <a:xfrm>
            <a:off x="1400175" y="939800"/>
            <a:ext cx="2184400" cy="949325"/>
          </a:xfrm>
          <a:custGeom>
            <a:avLst/>
            <a:gdLst>
              <a:gd name="connsiteX0" fmla="*/ 590388 w 2184701"/>
              <a:gd name="connsiteY0" fmla="*/ 2594 h 949842"/>
              <a:gd name="connsiteX1" fmla="*/ 589850 w 2184701"/>
              <a:gd name="connsiteY1" fmla="*/ 2595 h 949842"/>
              <a:gd name="connsiteX2" fmla="*/ 590388 w 2184701"/>
              <a:gd name="connsiteY2" fmla="*/ 2594 h 949842"/>
              <a:gd name="connsiteX3" fmla="*/ 1981368 w 2184701"/>
              <a:gd name="connsiteY3" fmla="*/ 129 h 949842"/>
              <a:gd name="connsiteX4" fmla="*/ 2114672 w 2184701"/>
              <a:gd name="connsiteY4" fmla="*/ 65304 h 949842"/>
              <a:gd name="connsiteX5" fmla="*/ 2180570 w 2184701"/>
              <a:gd name="connsiteY5" fmla="*/ 266162 h 949842"/>
              <a:gd name="connsiteX6" fmla="*/ 2016608 w 2184701"/>
              <a:gd name="connsiteY6" fmla="*/ 936720 h 949842"/>
              <a:gd name="connsiteX7" fmla="*/ 2016007 w 2184701"/>
              <a:gd name="connsiteY7" fmla="*/ 936573 h 949842"/>
              <a:gd name="connsiteX8" fmla="*/ 2012762 w 2184701"/>
              <a:gd name="connsiteY8" fmla="*/ 949842 h 949842"/>
              <a:gd name="connsiteX9" fmla="*/ 669807 w 2184701"/>
              <a:gd name="connsiteY9" fmla="*/ 949842 h 949842"/>
              <a:gd name="connsiteX10" fmla="*/ 596199 w 2184701"/>
              <a:gd name="connsiteY10" fmla="*/ 949842 h 949842"/>
              <a:gd name="connsiteX11" fmla="*/ 0 w 2184701"/>
              <a:gd name="connsiteY11" fmla="*/ 949842 h 949842"/>
              <a:gd name="connsiteX12" fmla="*/ 592180 w 2184701"/>
              <a:gd name="connsiteY12" fmla="*/ 357662 h 949842"/>
              <a:gd name="connsiteX13" fmla="*/ 591720 w 2184701"/>
              <a:gd name="connsiteY13" fmla="*/ 293704 h 949842"/>
              <a:gd name="connsiteX14" fmla="*/ 894379 w 2184701"/>
              <a:gd name="connsiteY14" fmla="*/ 2055 h 949842"/>
              <a:gd name="connsiteX15" fmla="*/ 1981368 w 2184701"/>
              <a:gd name="connsiteY15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92180 w 2184701"/>
              <a:gd name="connsiteY9" fmla="*/ 357662 h 949842"/>
              <a:gd name="connsiteX10" fmla="*/ 591720 w 2184701"/>
              <a:gd name="connsiteY10" fmla="*/ 293704 h 949842"/>
              <a:gd name="connsiteX11" fmla="*/ 894379 w 2184701"/>
              <a:gd name="connsiteY11" fmla="*/ 2055 h 949842"/>
              <a:gd name="connsiteX12" fmla="*/ 1981368 w 2184701"/>
              <a:gd name="connsiteY12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92180 w 2184701"/>
              <a:gd name="connsiteY9" fmla="*/ 357662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501692 w 2184701"/>
              <a:gd name="connsiteY9" fmla="*/ 274318 h 949842"/>
              <a:gd name="connsiteX10" fmla="*/ 894379 w 2184701"/>
              <a:gd name="connsiteY10" fmla="*/ 2055 h 949842"/>
              <a:gd name="connsiteX11" fmla="*/ 1981368 w 2184701"/>
              <a:gd name="connsiteY11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894379 w 2184701"/>
              <a:gd name="connsiteY9" fmla="*/ 2055 h 949842"/>
              <a:gd name="connsiteX10" fmla="*/ 1981368 w 2184701"/>
              <a:gd name="connsiteY10" fmla="*/ 129 h 949842"/>
              <a:gd name="connsiteX0" fmla="*/ 1981368 w 2184701"/>
              <a:gd name="connsiteY0" fmla="*/ 129 h 949842"/>
              <a:gd name="connsiteX1" fmla="*/ 2114672 w 2184701"/>
              <a:gd name="connsiteY1" fmla="*/ 65304 h 949842"/>
              <a:gd name="connsiteX2" fmla="*/ 2180570 w 2184701"/>
              <a:gd name="connsiteY2" fmla="*/ 266162 h 949842"/>
              <a:gd name="connsiteX3" fmla="*/ 2016608 w 2184701"/>
              <a:gd name="connsiteY3" fmla="*/ 936720 h 949842"/>
              <a:gd name="connsiteX4" fmla="*/ 2016007 w 2184701"/>
              <a:gd name="connsiteY4" fmla="*/ 936573 h 949842"/>
              <a:gd name="connsiteX5" fmla="*/ 2012762 w 2184701"/>
              <a:gd name="connsiteY5" fmla="*/ 949842 h 949842"/>
              <a:gd name="connsiteX6" fmla="*/ 669807 w 2184701"/>
              <a:gd name="connsiteY6" fmla="*/ 949842 h 949842"/>
              <a:gd name="connsiteX7" fmla="*/ 596199 w 2184701"/>
              <a:gd name="connsiteY7" fmla="*/ 949842 h 949842"/>
              <a:gd name="connsiteX8" fmla="*/ 0 w 2184701"/>
              <a:gd name="connsiteY8" fmla="*/ 949842 h 949842"/>
              <a:gd name="connsiteX9" fmla="*/ 894379 w 2184701"/>
              <a:gd name="connsiteY9" fmla="*/ 2055 h 949842"/>
              <a:gd name="connsiteX10" fmla="*/ 1981368 w 2184701"/>
              <a:gd name="connsiteY10" fmla="*/ 129 h 9498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84701" h="949842">
                <a:moveTo>
                  <a:pt x="1981368" y="129"/>
                </a:moveTo>
                <a:cubicBezTo>
                  <a:pt x="2031865" y="-2158"/>
                  <a:pt x="2091790" y="26125"/>
                  <a:pt x="2114672" y="65304"/>
                </a:cubicBezTo>
                <a:cubicBezTo>
                  <a:pt x="2148769" y="132770"/>
                  <a:pt x="2199572" y="192068"/>
                  <a:pt x="2180570" y="266162"/>
                </a:cubicBezTo>
                <a:lnTo>
                  <a:pt x="2016608" y="936720"/>
                </a:lnTo>
                <a:lnTo>
                  <a:pt x="2016007" y="936573"/>
                </a:lnTo>
                <a:lnTo>
                  <a:pt x="2012762" y="949842"/>
                </a:lnTo>
                <a:lnTo>
                  <a:pt x="669807" y="949842"/>
                </a:lnTo>
                <a:lnTo>
                  <a:pt x="596199" y="949842"/>
                </a:lnTo>
                <a:lnTo>
                  <a:pt x="0" y="949842"/>
                </a:lnTo>
                <a:cubicBezTo>
                  <a:pt x="298126" y="633913"/>
                  <a:pt x="324791" y="6040"/>
                  <a:pt x="894379" y="2055"/>
                </a:cubicBezTo>
                <a:lnTo>
                  <a:pt x="1981368" y="129"/>
                </a:lnTo>
                <a:close/>
              </a:path>
            </a:pathLst>
          </a:custGeom>
          <a:gradFill flip="none" rotWithShape="1">
            <a:gsLst>
              <a:gs pos="62000">
                <a:srgbClr val="FBC753"/>
              </a:gs>
              <a:gs pos="36000">
                <a:srgbClr val="F9B41B"/>
              </a:gs>
              <a:gs pos="92000">
                <a:srgbClr val="F9B61F"/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797" name="组合 70"/>
          <p:cNvGrpSpPr>
            <a:grpSpLocks/>
          </p:cNvGrpSpPr>
          <p:nvPr/>
        </p:nvGrpSpPr>
        <p:grpSpPr bwMode="auto">
          <a:xfrm>
            <a:off x="2270125" y="952500"/>
            <a:ext cx="1042988" cy="1617663"/>
            <a:chOff x="2314802" y="864810"/>
            <a:chExt cx="1042273" cy="1616760"/>
          </a:xfrm>
        </p:grpSpPr>
        <p:sp>
          <p:nvSpPr>
            <p:cNvPr id="33821" name="TextBox 74"/>
            <p:cNvSpPr txBox="1">
              <a:spLocks noChangeArrowheads="1"/>
            </p:cNvSpPr>
            <p:nvPr/>
          </p:nvSpPr>
          <p:spPr bwMode="auto">
            <a:xfrm>
              <a:off x="2332435" y="864810"/>
              <a:ext cx="1007007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rPr>
                <a:t>02</a:t>
              </a:r>
              <a:endParaRPr lang="zh-CN" altLang="en-US" sz="5400">
                <a:solidFill>
                  <a:schemeClr val="bg1"/>
                </a:solidFill>
                <a:latin typeface="Algerian"/>
                <a:ea typeface="方正姚体" pitchFamily="2" charset="-122"/>
                <a:cs typeface="Meiryo"/>
              </a:endParaRPr>
            </a:p>
          </p:txBody>
        </p:sp>
        <p:sp>
          <p:nvSpPr>
            <p:cNvPr id="33822" name="矩形 75"/>
            <p:cNvSpPr>
              <a:spLocks noChangeArrowheads="1"/>
            </p:cNvSpPr>
            <p:nvPr/>
          </p:nvSpPr>
          <p:spPr bwMode="auto">
            <a:xfrm>
              <a:off x="2314802" y="1835239"/>
              <a:ext cx="10422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1C0F"/>
                  </a:solidFill>
                  <a:latin typeface="Batang" pitchFamily="18" charset="-127"/>
                  <a:ea typeface="Batang" pitchFamily="18" charset="-127"/>
                </a:rPr>
                <a:t>Sample </a:t>
              </a:r>
            </a:p>
            <a:p>
              <a:pPr algn="ctr"/>
              <a:r>
                <a:rPr lang="en-US" altLang="zh-CN" b="1">
                  <a:solidFill>
                    <a:srgbClr val="331C0F"/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b="1">
                <a:solidFill>
                  <a:srgbClr val="331C0F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3798" name="组合 71"/>
          <p:cNvGrpSpPr>
            <a:grpSpLocks/>
          </p:cNvGrpSpPr>
          <p:nvPr/>
        </p:nvGrpSpPr>
        <p:grpSpPr bwMode="auto">
          <a:xfrm>
            <a:off x="5834063" y="952500"/>
            <a:ext cx="1041400" cy="1617663"/>
            <a:chOff x="2317184" y="864810"/>
            <a:chExt cx="1042273" cy="1616760"/>
          </a:xfrm>
        </p:grpSpPr>
        <p:sp>
          <p:nvSpPr>
            <p:cNvPr id="33819" name="TextBox 72"/>
            <p:cNvSpPr txBox="1">
              <a:spLocks noChangeArrowheads="1"/>
            </p:cNvSpPr>
            <p:nvPr/>
          </p:nvSpPr>
          <p:spPr bwMode="auto">
            <a:xfrm>
              <a:off x="2334817" y="864810"/>
              <a:ext cx="1007007" cy="923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54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rPr>
                <a:t>03</a:t>
              </a:r>
              <a:endParaRPr lang="zh-CN" altLang="en-US" sz="5400">
                <a:solidFill>
                  <a:schemeClr val="bg1"/>
                </a:solidFill>
                <a:latin typeface="Algerian"/>
                <a:ea typeface="方正姚体" pitchFamily="2" charset="-122"/>
                <a:cs typeface="Meiryo"/>
              </a:endParaRPr>
            </a:p>
          </p:txBody>
        </p:sp>
        <p:sp>
          <p:nvSpPr>
            <p:cNvPr id="33820" name="矩形 73"/>
            <p:cNvSpPr>
              <a:spLocks noChangeArrowheads="1"/>
            </p:cNvSpPr>
            <p:nvPr/>
          </p:nvSpPr>
          <p:spPr bwMode="auto">
            <a:xfrm>
              <a:off x="2317184" y="1835239"/>
              <a:ext cx="10422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rgbClr val="331C0F"/>
                  </a:solidFill>
                  <a:latin typeface="Batang" pitchFamily="18" charset="-127"/>
                  <a:ea typeface="Batang" pitchFamily="18" charset="-127"/>
                </a:rPr>
                <a:t>Sample </a:t>
              </a:r>
            </a:p>
            <a:p>
              <a:pPr algn="ctr"/>
              <a:r>
                <a:rPr lang="en-US" altLang="zh-CN" b="1">
                  <a:solidFill>
                    <a:srgbClr val="331C0F"/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b="1">
                <a:solidFill>
                  <a:srgbClr val="331C0F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3799" name="组合 3"/>
          <p:cNvGrpSpPr>
            <a:grpSpLocks/>
          </p:cNvGrpSpPr>
          <p:nvPr/>
        </p:nvGrpSpPr>
        <p:grpSpPr bwMode="auto">
          <a:xfrm>
            <a:off x="3062288" y="1063625"/>
            <a:ext cx="1055687" cy="2416175"/>
            <a:chOff x="9344881" y="683595"/>
            <a:chExt cx="1055799" cy="2415114"/>
          </a:xfrm>
        </p:grpSpPr>
        <p:sp>
          <p:nvSpPr>
            <p:cNvPr id="32" name="矩形 4"/>
            <p:cNvSpPr/>
            <p:nvPr/>
          </p:nvSpPr>
          <p:spPr>
            <a:xfrm rot="17024406" flipV="1">
              <a:off x="8736668" y="1434698"/>
              <a:ext cx="2415114" cy="912909"/>
            </a:xfrm>
            <a:custGeom>
              <a:avLst/>
              <a:gdLst/>
              <a:ahLst/>
              <a:cxnLst/>
              <a:rect l="l" t="t" r="r" b="b"/>
              <a:pathLst>
                <a:path w="2415114" h="913003">
                  <a:moveTo>
                    <a:pt x="2415114" y="913003"/>
                  </a:moveTo>
                  <a:lnTo>
                    <a:pt x="2414066" y="910195"/>
                  </a:lnTo>
                  <a:lnTo>
                    <a:pt x="1826287" y="98976"/>
                  </a:lnTo>
                  <a:lnTo>
                    <a:pt x="1780153" y="35304"/>
                  </a:lnTo>
                  <a:cubicBezTo>
                    <a:pt x="1758919" y="16809"/>
                    <a:pt x="1733370" y="3628"/>
                    <a:pt x="1704794" y="0"/>
                  </a:cubicBezTo>
                  <a:lnTo>
                    <a:pt x="928320" y="2342"/>
                  </a:lnTo>
                  <a:lnTo>
                    <a:pt x="928320" y="1544"/>
                  </a:lnTo>
                  <a:lnTo>
                    <a:pt x="301774" y="1544"/>
                  </a:lnTo>
                  <a:lnTo>
                    <a:pt x="301774" y="2163"/>
                  </a:lnTo>
                  <a:lnTo>
                    <a:pt x="142933" y="2164"/>
                  </a:lnTo>
                  <a:lnTo>
                    <a:pt x="4132" y="569820"/>
                  </a:lnTo>
                  <a:cubicBezTo>
                    <a:pt x="-14795" y="643621"/>
                    <a:pt x="35530" y="702741"/>
                    <a:pt x="69593" y="769890"/>
                  </a:cubicBezTo>
                  <a:cubicBezTo>
                    <a:pt x="90100" y="787604"/>
                    <a:pt x="114808" y="799954"/>
                    <a:pt x="142322" y="803447"/>
                  </a:cubicBezTo>
                  <a:lnTo>
                    <a:pt x="918796" y="801103"/>
                  </a:lnTo>
                  <a:lnTo>
                    <a:pt x="918796" y="801901"/>
                  </a:lnTo>
                  <a:lnTo>
                    <a:pt x="1545342" y="801901"/>
                  </a:lnTo>
                  <a:lnTo>
                    <a:pt x="1545342" y="801282"/>
                  </a:lnTo>
                  <a:lnTo>
                    <a:pt x="2235654" y="801283"/>
                  </a:lnTo>
                  <a:cubicBezTo>
                    <a:pt x="2312142" y="800422"/>
                    <a:pt x="2357676" y="863857"/>
                    <a:pt x="2415114" y="913003"/>
                  </a:cubicBez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2" name="矩形 4"/>
            <p:cNvSpPr/>
            <p:nvPr/>
          </p:nvSpPr>
          <p:spPr>
            <a:xfrm rot="17024406" flipV="1">
              <a:off x="9360018" y="2796361"/>
              <a:ext cx="199937" cy="230211"/>
            </a:xfrm>
            <a:custGeom>
              <a:avLst/>
              <a:gdLst/>
              <a:ahLst/>
              <a:cxnLst/>
              <a:rect l="l" t="t" r="r" b="b"/>
              <a:pathLst>
                <a:path w="199064" h="229832">
                  <a:moveTo>
                    <a:pt x="199064" y="229659"/>
                  </a:moveTo>
                  <a:lnTo>
                    <a:pt x="3504" y="0"/>
                  </a:lnTo>
                  <a:cubicBezTo>
                    <a:pt x="-13586" y="71957"/>
                    <a:pt x="35646" y="130233"/>
                    <a:pt x="69148" y="196275"/>
                  </a:cubicBezTo>
                  <a:cubicBezTo>
                    <a:pt x="89655" y="213989"/>
                    <a:pt x="114363" y="226339"/>
                    <a:pt x="141877" y="229832"/>
                  </a:cubicBezTo>
                  <a:close/>
                </a:path>
              </a:pathLst>
            </a:custGeom>
            <a:solidFill>
              <a:srgbClr val="361E10">
                <a:alpha val="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8" name="矩形 4"/>
            <p:cNvSpPr/>
            <p:nvPr/>
          </p:nvSpPr>
          <p:spPr>
            <a:xfrm rot="17083796" flipV="1">
              <a:off x="9382339" y="2502714"/>
              <a:ext cx="544273" cy="552509"/>
            </a:xfrm>
            <a:custGeom>
              <a:avLst/>
              <a:gdLst/>
              <a:ahLst/>
              <a:cxnLst/>
              <a:rect l="l" t="t" r="r" b="b"/>
              <a:pathLst>
                <a:path w="545325" h="552626">
                  <a:moveTo>
                    <a:pt x="545325" y="551591"/>
                  </a:moveTo>
                  <a:lnTo>
                    <a:pt x="405698" y="387617"/>
                  </a:lnTo>
                  <a:lnTo>
                    <a:pt x="406344" y="387066"/>
                  </a:lnTo>
                  <a:lnTo>
                    <a:pt x="76750" y="0"/>
                  </a:lnTo>
                  <a:lnTo>
                    <a:pt x="0" y="313884"/>
                  </a:lnTo>
                  <a:lnTo>
                    <a:pt x="197791" y="546164"/>
                  </a:lnTo>
                  <a:lnTo>
                    <a:pt x="197145" y="546714"/>
                  </a:lnTo>
                  <a:lnTo>
                    <a:pt x="202180" y="5526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60000">
                  <a:srgbClr val="FFFFFF">
                    <a:alpha val="0"/>
                  </a:srgbClr>
                </a:gs>
                <a:gs pos="3344">
                  <a:srgbClr val="FFFFFF">
                    <a:alpha val="20000"/>
                  </a:srgbClr>
                </a:gs>
                <a:gs pos="28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19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grpSp>
        <p:nvGrpSpPr>
          <p:cNvPr id="33800" name="组合 60"/>
          <p:cNvGrpSpPr>
            <a:grpSpLocks/>
          </p:cNvGrpSpPr>
          <p:nvPr/>
        </p:nvGrpSpPr>
        <p:grpSpPr bwMode="auto">
          <a:xfrm flipH="1">
            <a:off x="5029200" y="1063625"/>
            <a:ext cx="1055688" cy="2416175"/>
            <a:chOff x="9344881" y="683595"/>
            <a:chExt cx="1055799" cy="2415114"/>
          </a:xfrm>
        </p:grpSpPr>
        <p:sp>
          <p:nvSpPr>
            <p:cNvPr id="62" name="矩形 4"/>
            <p:cNvSpPr/>
            <p:nvPr/>
          </p:nvSpPr>
          <p:spPr>
            <a:xfrm rot="17024406" flipV="1">
              <a:off x="8736669" y="1434698"/>
              <a:ext cx="2415114" cy="912909"/>
            </a:xfrm>
            <a:custGeom>
              <a:avLst/>
              <a:gdLst/>
              <a:ahLst/>
              <a:cxnLst/>
              <a:rect l="l" t="t" r="r" b="b"/>
              <a:pathLst>
                <a:path w="2415114" h="913003">
                  <a:moveTo>
                    <a:pt x="2415114" y="913003"/>
                  </a:moveTo>
                  <a:lnTo>
                    <a:pt x="2414066" y="910195"/>
                  </a:lnTo>
                  <a:lnTo>
                    <a:pt x="1826287" y="98976"/>
                  </a:lnTo>
                  <a:lnTo>
                    <a:pt x="1780153" y="35304"/>
                  </a:lnTo>
                  <a:cubicBezTo>
                    <a:pt x="1758919" y="16809"/>
                    <a:pt x="1733370" y="3628"/>
                    <a:pt x="1704794" y="0"/>
                  </a:cubicBezTo>
                  <a:lnTo>
                    <a:pt x="928320" y="2342"/>
                  </a:lnTo>
                  <a:lnTo>
                    <a:pt x="928320" y="1544"/>
                  </a:lnTo>
                  <a:lnTo>
                    <a:pt x="301774" y="1544"/>
                  </a:lnTo>
                  <a:lnTo>
                    <a:pt x="301774" y="2163"/>
                  </a:lnTo>
                  <a:lnTo>
                    <a:pt x="142933" y="2164"/>
                  </a:lnTo>
                  <a:lnTo>
                    <a:pt x="4132" y="569820"/>
                  </a:lnTo>
                  <a:cubicBezTo>
                    <a:pt x="-14795" y="643621"/>
                    <a:pt x="35530" y="702741"/>
                    <a:pt x="69593" y="769890"/>
                  </a:cubicBezTo>
                  <a:cubicBezTo>
                    <a:pt x="90100" y="787604"/>
                    <a:pt x="114808" y="799954"/>
                    <a:pt x="142322" y="803447"/>
                  </a:cubicBezTo>
                  <a:lnTo>
                    <a:pt x="918796" y="801103"/>
                  </a:lnTo>
                  <a:lnTo>
                    <a:pt x="918796" y="801901"/>
                  </a:lnTo>
                  <a:lnTo>
                    <a:pt x="1545342" y="801901"/>
                  </a:lnTo>
                  <a:lnTo>
                    <a:pt x="1545342" y="801282"/>
                  </a:lnTo>
                  <a:lnTo>
                    <a:pt x="2235654" y="801283"/>
                  </a:lnTo>
                  <a:cubicBezTo>
                    <a:pt x="2312142" y="800422"/>
                    <a:pt x="2357676" y="863857"/>
                    <a:pt x="2415114" y="913003"/>
                  </a:cubicBez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3" name="矩形 4"/>
            <p:cNvSpPr/>
            <p:nvPr/>
          </p:nvSpPr>
          <p:spPr>
            <a:xfrm rot="17024406" flipV="1">
              <a:off x="9360019" y="2796361"/>
              <a:ext cx="199937" cy="230212"/>
            </a:xfrm>
            <a:custGeom>
              <a:avLst/>
              <a:gdLst/>
              <a:ahLst/>
              <a:cxnLst/>
              <a:rect l="l" t="t" r="r" b="b"/>
              <a:pathLst>
                <a:path w="199064" h="229832">
                  <a:moveTo>
                    <a:pt x="199064" y="229659"/>
                  </a:moveTo>
                  <a:lnTo>
                    <a:pt x="3504" y="0"/>
                  </a:lnTo>
                  <a:cubicBezTo>
                    <a:pt x="-13586" y="71957"/>
                    <a:pt x="35646" y="130233"/>
                    <a:pt x="69148" y="196275"/>
                  </a:cubicBezTo>
                  <a:cubicBezTo>
                    <a:pt x="89655" y="213989"/>
                    <a:pt x="114363" y="226339"/>
                    <a:pt x="141877" y="229832"/>
                  </a:cubicBezTo>
                  <a:close/>
                </a:path>
              </a:pathLst>
            </a:custGeom>
            <a:solidFill>
              <a:srgbClr val="361E10">
                <a:alpha val="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64" name="矩形 4"/>
            <p:cNvSpPr/>
            <p:nvPr/>
          </p:nvSpPr>
          <p:spPr>
            <a:xfrm rot="17083796" flipV="1">
              <a:off x="9382340" y="2502714"/>
              <a:ext cx="544273" cy="552508"/>
            </a:xfrm>
            <a:custGeom>
              <a:avLst/>
              <a:gdLst/>
              <a:ahLst/>
              <a:cxnLst/>
              <a:rect l="l" t="t" r="r" b="b"/>
              <a:pathLst>
                <a:path w="545325" h="552626">
                  <a:moveTo>
                    <a:pt x="545325" y="551591"/>
                  </a:moveTo>
                  <a:lnTo>
                    <a:pt x="405698" y="387617"/>
                  </a:lnTo>
                  <a:lnTo>
                    <a:pt x="406344" y="387066"/>
                  </a:lnTo>
                  <a:lnTo>
                    <a:pt x="76750" y="0"/>
                  </a:lnTo>
                  <a:lnTo>
                    <a:pt x="0" y="313884"/>
                  </a:lnTo>
                  <a:lnTo>
                    <a:pt x="197791" y="546164"/>
                  </a:lnTo>
                  <a:lnTo>
                    <a:pt x="197145" y="546714"/>
                  </a:lnTo>
                  <a:lnTo>
                    <a:pt x="202180" y="55262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alpha val="40000"/>
                  </a:schemeClr>
                </a:gs>
                <a:gs pos="60000">
                  <a:srgbClr val="FFFFFF">
                    <a:alpha val="0"/>
                  </a:srgbClr>
                </a:gs>
                <a:gs pos="3344">
                  <a:srgbClr val="FFFFFF">
                    <a:alpha val="20000"/>
                  </a:srgbClr>
                </a:gs>
                <a:gs pos="28000">
                  <a:schemeClr val="bg1">
                    <a:lumMod val="0"/>
                    <a:lumOff val="100000"/>
                    <a:alpha val="0"/>
                  </a:schemeClr>
                </a:gs>
              </a:gsLst>
              <a:lin ang="19200000" scaled="0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</p:grpSp>
      <p:sp>
        <p:nvSpPr>
          <p:cNvPr id="65" name="矩形 113"/>
          <p:cNvSpPr/>
          <p:nvPr/>
        </p:nvSpPr>
        <p:spPr>
          <a:xfrm rot="13784479" flipH="1">
            <a:off x="3190995" y="1440326"/>
            <a:ext cx="1292108" cy="228525"/>
          </a:xfrm>
          <a:custGeom>
            <a:avLst/>
            <a:gdLst/>
            <a:ahLst/>
            <a:cxnLst/>
            <a:rect l="l" t="t" r="r" b="b"/>
            <a:pathLst>
              <a:path w="1292108" h="228525">
                <a:moveTo>
                  <a:pt x="0" y="226298"/>
                </a:moveTo>
                <a:lnTo>
                  <a:pt x="2888" y="227100"/>
                </a:lnTo>
                <a:lnTo>
                  <a:pt x="1004665" y="228421"/>
                </a:lnTo>
                <a:lnTo>
                  <a:pt x="1083294" y="228525"/>
                </a:lnTo>
                <a:cubicBezTo>
                  <a:pt x="1110737" y="222218"/>
                  <a:pt x="1136419" y="209296"/>
                  <a:pt x="1156151" y="188311"/>
                </a:cubicBezTo>
                <a:lnTo>
                  <a:pt x="1292108" y="0"/>
                </a:lnTo>
                <a:lnTo>
                  <a:pt x="302518" y="0"/>
                </a:lnTo>
                <a:lnTo>
                  <a:pt x="195869" y="146783"/>
                </a:lnTo>
                <a:cubicBezTo>
                  <a:pt x="151605" y="209168"/>
                  <a:pt x="73521" y="208718"/>
                  <a:pt x="0" y="226298"/>
                </a:cubicBezTo>
                <a:close/>
              </a:path>
            </a:pathLst>
          </a:custGeom>
          <a:gradFill flip="none" rotWithShape="1">
            <a:gsLst>
              <a:gs pos="19000">
                <a:schemeClr val="bg1">
                  <a:alpha val="200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98000">
                <a:schemeClr val="bg1">
                  <a:lumMod val="0"/>
                  <a:lumOff val="100000"/>
                  <a:alpha val="4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矩形 113"/>
          <p:cNvSpPr/>
          <p:nvPr/>
        </p:nvSpPr>
        <p:spPr>
          <a:xfrm rot="7815521">
            <a:off x="4664971" y="1440326"/>
            <a:ext cx="1292108" cy="228525"/>
          </a:xfrm>
          <a:custGeom>
            <a:avLst/>
            <a:gdLst/>
            <a:ahLst/>
            <a:cxnLst/>
            <a:rect l="l" t="t" r="r" b="b"/>
            <a:pathLst>
              <a:path w="1292108" h="228525">
                <a:moveTo>
                  <a:pt x="0" y="226298"/>
                </a:moveTo>
                <a:lnTo>
                  <a:pt x="2888" y="227100"/>
                </a:lnTo>
                <a:lnTo>
                  <a:pt x="1004665" y="228421"/>
                </a:lnTo>
                <a:lnTo>
                  <a:pt x="1083294" y="228525"/>
                </a:lnTo>
                <a:cubicBezTo>
                  <a:pt x="1110737" y="222218"/>
                  <a:pt x="1136419" y="209296"/>
                  <a:pt x="1156151" y="188311"/>
                </a:cubicBezTo>
                <a:lnTo>
                  <a:pt x="1292108" y="0"/>
                </a:lnTo>
                <a:lnTo>
                  <a:pt x="302518" y="0"/>
                </a:lnTo>
                <a:lnTo>
                  <a:pt x="195869" y="146783"/>
                </a:lnTo>
                <a:cubicBezTo>
                  <a:pt x="151605" y="209168"/>
                  <a:pt x="73521" y="208718"/>
                  <a:pt x="0" y="226298"/>
                </a:cubicBezTo>
                <a:close/>
              </a:path>
            </a:pathLst>
          </a:custGeom>
          <a:gradFill flip="none" rotWithShape="1">
            <a:gsLst>
              <a:gs pos="19000">
                <a:schemeClr val="bg1">
                  <a:alpha val="200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98000">
                <a:schemeClr val="bg1">
                  <a:lumMod val="0"/>
                  <a:lumOff val="100000"/>
                  <a:alpha val="4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矩形 4"/>
          <p:cNvSpPr/>
          <p:nvPr/>
        </p:nvSpPr>
        <p:spPr>
          <a:xfrm rot="10800000">
            <a:off x="3087688" y="3300413"/>
            <a:ext cx="2973387" cy="914400"/>
          </a:xfrm>
          <a:custGeom>
            <a:avLst/>
            <a:gdLst/>
            <a:ahLst/>
            <a:cxnLst/>
            <a:rect l="l" t="t" r="r" b="b"/>
            <a:pathLst>
              <a:path w="2973586" h="913003">
                <a:moveTo>
                  <a:pt x="2973586" y="913003"/>
                </a:moveTo>
                <a:cubicBezTo>
                  <a:pt x="2916148" y="863857"/>
                  <a:pt x="2870614" y="800423"/>
                  <a:pt x="2794126" y="801283"/>
                </a:cubicBezTo>
                <a:lnTo>
                  <a:pt x="2103814" y="801283"/>
                </a:lnTo>
                <a:lnTo>
                  <a:pt x="2103814" y="801902"/>
                </a:lnTo>
                <a:lnTo>
                  <a:pt x="1496318" y="801902"/>
                </a:lnTo>
                <a:lnTo>
                  <a:pt x="1477268" y="801902"/>
                </a:lnTo>
                <a:lnTo>
                  <a:pt x="869772" y="801902"/>
                </a:lnTo>
                <a:lnTo>
                  <a:pt x="869772" y="801283"/>
                </a:lnTo>
                <a:lnTo>
                  <a:pt x="179460" y="801283"/>
                </a:lnTo>
                <a:cubicBezTo>
                  <a:pt x="102972" y="800423"/>
                  <a:pt x="57438" y="863857"/>
                  <a:pt x="0" y="913003"/>
                </a:cubicBezTo>
                <a:lnTo>
                  <a:pt x="1048" y="910195"/>
                </a:lnTo>
                <a:lnTo>
                  <a:pt x="588827" y="98976"/>
                </a:lnTo>
                <a:lnTo>
                  <a:pt x="634961" y="35305"/>
                </a:lnTo>
                <a:cubicBezTo>
                  <a:pt x="656195" y="16810"/>
                  <a:pt x="681744" y="3628"/>
                  <a:pt x="710320" y="0"/>
                </a:cubicBezTo>
                <a:lnTo>
                  <a:pt x="1486793" y="2343"/>
                </a:lnTo>
                <a:lnTo>
                  <a:pt x="2263266" y="0"/>
                </a:lnTo>
                <a:cubicBezTo>
                  <a:pt x="2291842" y="3628"/>
                  <a:pt x="2317391" y="16810"/>
                  <a:pt x="2338625" y="35305"/>
                </a:cubicBezTo>
                <a:lnTo>
                  <a:pt x="2384759" y="98976"/>
                </a:lnTo>
                <a:lnTo>
                  <a:pt x="2972538" y="910195"/>
                </a:lnTo>
                <a:close/>
              </a:path>
            </a:pathLst>
          </a:custGeom>
          <a:solidFill>
            <a:srgbClr val="A26E6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35" name="矩形 113"/>
          <p:cNvSpPr/>
          <p:nvPr/>
        </p:nvSpPr>
        <p:spPr>
          <a:xfrm rot="3249309" flipH="1">
            <a:off x="2958306" y="3556794"/>
            <a:ext cx="1412875" cy="401638"/>
          </a:xfrm>
          <a:custGeom>
            <a:avLst/>
            <a:gdLst/>
            <a:ahLst/>
            <a:cxnLst/>
            <a:rect l="l" t="t" r="r" b="b"/>
            <a:pathLst>
              <a:path w="1413710" h="402021">
                <a:moveTo>
                  <a:pt x="1413710" y="402021"/>
                </a:moveTo>
                <a:cubicBezTo>
                  <a:pt x="1340720" y="384569"/>
                  <a:pt x="1263450" y="384350"/>
                  <a:pt x="1219677" y="322300"/>
                </a:cubicBezTo>
                <a:lnTo>
                  <a:pt x="986844" y="0"/>
                </a:lnTo>
                <a:lnTo>
                  <a:pt x="0" y="1"/>
                </a:lnTo>
                <a:lnTo>
                  <a:pt x="259285" y="361207"/>
                </a:lnTo>
                <a:cubicBezTo>
                  <a:pt x="278960" y="382247"/>
                  <a:pt x="304607" y="395238"/>
                  <a:pt x="332033" y="401619"/>
                </a:cubicBezTo>
                <a:lnTo>
                  <a:pt x="410661" y="401731"/>
                </a:lnTo>
                <a:lnTo>
                  <a:pt x="616505" y="402021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bg1">
                  <a:lumMod val="0"/>
                  <a:lumOff val="100000"/>
                  <a:alpha val="34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矩形 113"/>
          <p:cNvSpPr/>
          <p:nvPr/>
        </p:nvSpPr>
        <p:spPr>
          <a:xfrm rot="18350691">
            <a:off x="4777581" y="3556794"/>
            <a:ext cx="1412875" cy="401638"/>
          </a:xfrm>
          <a:custGeom>
            <a:avLst/>
            <a:gdLst/>
            <a:ahLst/>
            <a:cxnLst/>
            <a:rect l="l" t="t" r="r" b="b"/>
            <a:pathLst>
              <a:path w="1413710" h="402021">
                <a:moveTo>
                  <a:pt x="1413710" y="402021"/>
                </a:moveTo>
                <a:cubicBezTo>
                  <a:pt x="1340720" y="384569"/>
                  <a:pt x="1263450" y="384350"/>
                  <a:pt x="1219677" y="322300"/>
                </a:cubicBezTo>
                <a:lnTo>
                  <a:pt x="986844" y="0"/>
                </a:lnTo>
                <a:lnTo>
                  <a:pt x="0" y="1"/>
                </a:lnTo>
                <a:lnTo>
                  <a:pt x="259285" y="361207"/>
                </a:lnTo>
                <a:cubicBezTo>
                  <a:pt x="278960" y="382247"/>
                  <a:pt x="304607" y="395238"/>
                  <a:pt x="332033" y="401619"/>
                </a:cubicBezTo>
                <a:lnTo>
                  <a:pt x="410661" y="401731"/>
                </a:lnTo>
                <a:lnTo>
                  <a:pt x="616505" y="402021"/>
                </a:lnTo>
                <a:close/>
              </a:path>
            </a:pathLst>
          </a:custGeom>
          <a:gradFill flip="none" rotWithShape="1">
            <a:gsLst>
              <a:gs pos="65000">
                <a:schemeClr val="bg1">
                  <a:alpha val="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100000">
                <a:schemeClr val="bg1">
                  <a:lumMod val="0"/>
                  <a:lumOff val="100000"/>
                  <a:alpha val="34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3810" name="组合 76"/>
          <p:cNvGrpSpPr>
            <a:grpSpLocks/>
          </p:cNvGrpSpPr>
          <p:nvPr/>
        </p:nvGrpSpPr>
        <p:grpSpPr bwMode="auto">
          <a:xfrm>
            <a:off x="3979863" y="2478088"/>
            <a:ext cx="1189037" cy="1617662"/>
            <a:chOff x="2243446" y="864810"/>
            <a:chExt cx="1189749" cy="1616760"/>
          </a:xfrm>
        </p:grpSpPr>
        <p:sp>
          <p:nvSpPr>
            <p:cNvPr id="33811" name="TextBox 77"/>
            <p:cNvSpPr txBox="1">
              <a:spLocks noChangeArrowheads="1"/>
            </p:cNvSpPr>
            <p:nvPr/>
          </p:nvSpPr>
          <p:spPr bwMode="auto">
            <a:xfrm>
              <a:off x="2243446" y="864810"/>
              <a:ext cx="1189749" cy="11079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6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rPr>
                <a:t>01</a:t>
              </a:r>
              <a:endParaRPr lang="zh-CN" altLang="en-US" sz="6600">
                <a:solidFill>
                  <a:schemeClr val="bg1"/>
                </a:solidFill>
                <a:latin typeface="Algerian"/>
                <a:ea typeface="方正姚体" pitchFamily="2" charset="-122"/>
                <a:cs typeface="Meiryo"/>
              </a:endParaRPr>
            </a:p>
          </p:txBody>
        </p:sp>
        <p:sp>
          <p:nvSpPr>
            <p:cNvPr id="33812" name="矩形 78"/>
            <p:cNvSpPr>
              <a:spLocks noChangeArrowheads="1"/>
            </p:cNvSpPr>
            <p:nvPr/>
          </p:nvSpPr>
          <p:spPr bwMode="auto">
            <a:xfrm>
              <a:off x="2317184" y="1835239"/>
              <a:ext cx="1042273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 </a:t>
              </a:r>
            </a:p>
            <a:p>
              <a:pPr algn="ctr"/>
              <a:r>
                <a:rPr lang="en-US" altLang="zh-CN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title</a:t>
              </a:r>
              <a:endParaRPr lang="zh-CN" altLang="en-US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817" name="组合 7"/>
          <p:cNvGrpSpPr>
            <a:grpSpLocks/>
          </p:cNvGrpSpPr>
          <p:nvPr/>
        </p:nvGrpSpPr>
        <p:grpSpPr bwMode="auto">
          <a:xfrm>
            <a:off x="1260475" y="439738"/>
            <a:ext cx="2209800" cy="1441450"/>
            <a:chOff x="1460443" y="1288306"/>
            <a:chExt cx="2649788" cy="1728192"/>
          </a:xfrm>
        </p:grpSpPr>
        <p:grpSp>
          <p:nvGrpSpPr>
            <p:cNvPr id="34846" name="组合 6"/>
            <p:cNvGrpSpPr>
              <a:grpSpLocks/>
            </p:cNvGrpSpPr>
            <p:nvPr/>
          </p:nvGrpSpPr>
          <p:grpSpPr bwMode="auto">
            <a:xfrm rot="-1812767">
              <a:off x="1936620" y="1288306"/>
              <a:ext cx="1296144" cy="1728192"/>
              <a:chOff x="1936620" y="1275606"/>
              <a:chExt cx="1296144" cy="1728192"/>
            </a:xfrm>
          </p:grpSpPr>
          <p:grpSp>
            <p:nvGrpSpPr>
              <p:cNvPr id="34848" name="组合 2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4" cy="1728192"/>
                <a:chOff x="1907704" y="1275606"/>
                <a:chExt cx="1296144" cy="1728192"/>
              </a:xfrm>
            </p:grpSpPr>
            <p:sp>
              <p:nvSpPr>
                <p:cNvPr id="2" name="圆角矩形 1"/>
                <p:cNvSpPr/>
                <p:nvPr/>
              </p:nvSpPr>
              <p:spPr>
                <a:xfrm>
                  <a:off x="1907448" y="1275514"/>
                  <a:ext cx="1296341" cy="1728192"/>
                </a:xfrm>
                <a:prstGeom prst="roundRect">
                  <a:avLst/>
                </a:prstGeom>
                <a:solidFill>
                  <a:srgbClr val="A26E6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Algerian" pitchFamily="82" charset="0"/>
                    </a:rPr>
                    <a:t>01</a:t>
                  </a:r>
                  <a:endParaRPr lang="zh-CN" altLang="en-US" sz="4800" dirty="0">
                    <a:solidFill>
                      <a:schemeClr val="bg1"/>
                    </a:solidFill>
                    <a:latin typeface="Algerian" pitchFamily="82" charset="0"/>
                  </a:endParaRPr>
                </a:p>
              </p:txBody>
            </p:sp>
            <p:sp>
              <p:nvSpPr>
                <p:cNvPr id="4" name="圆角矩形 3"/>
                <p:cNvSpPr/>
                <p:nvPr/>
              </p:nvSpPr>
              <p:spPr>
                <a:xfrm>
                  <a:off x="1960748" y="1347840"/>
                  <a:ext cx="1189740" cy="1583542"/>
                </a:xfrm>
                <a:prstGeom prst="roundRect">
                  <a:avLst/>
                </a:prstGeom>
                <a:noFill/>
                <a:ln w="158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6" name="圆角矩形 5"/>
              <p:cNvSpPr/>
              <p:nvPr/>
            </p:nvSpPr>
            <p:spPr>
              <a:xfrm>
                <a:off x="1939528" y="2066376"/>
                <a:ext cx="1292533" cy="936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5400" dirty="0">
                  <a:solidFill>
                    <a:schemeClr val="bg1"/>
                  </a:solidFill>
                  <a:latin typeface="Algerian" pitchFamily="82" charset="0"/>
                </a:endParaRPr>
              </a:p>
            </p:txBody>
          </p:sp>
        </p:grpSp>
        <p:pic>
          <p:nvPicPr>
            <p:cNvPr id="34847" name="Picture 3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biLevel thresh="50000"/>
            </a:blip>
            <a:srcRect l="2766" r="7205" b="57680"/>
            <a:stretch>
              <a:fillRect/>
            </a:stretch>
          </p:blipFill>
          <p:spPr bwMode="auto">
            <a:xfrm flipH="1">
              <a:off x="1460443" y="2302789"/>
              <a:ext cx="2649788" cy="124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1" name="直接连接符 10"/>
          <p:cNvCxnSpPr/>
          <p:nvPr/>
        </p:nvCxnSpPr>
        <p:spPr>
          <a:xfrm>
            <a:off x="3121025" y="836613"/>
            <a:ext cx="294322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19" name="TextBox 11"/>
          <p:cNvSpPr txBox="1">
            <a:spLocks noChangeArrowheads="1"/>
          </p:cNvSpPr>
          <p:nvPr/>
        </p:nvSpPr>
        <p:spPr bwMode="auto">
          <a:xfrm>
            <a:off x="3121025" y="450850"/>
            <a:ext cx="1862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D7AFA1"/>
                </a:solidFill>
                <a:latin typeface="Batang" pitchFamily="18" charset="-127"/>
                <a:ea typeface="Batang" pitchFamily="18" charset="-127"/>
              </a:rPr>
              <a:t>Simple  title</a:t>
            </a:r>
            <a:endParaRPr lang="zh-CN" altLang="en-US" sz="2000" b="1">
              <a:solidFill>
                <a:srgbClr val="D7AFA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21025" y="836613"/>
            <a:ext cx="29432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34821" name="组合 27"/>
          <p:cNvGrpSpPr>
            <a:grpSpLocks/>
          </p:cNvGrpSpPr>
          <p:nvPr/>
        </p:nvGrpSpPr>
        <p:grpSpPr bwMode="auto">
          <a:xfrm flipH="1">
            <a:off x="2489200" y="1865313"/>
            <a:ext cx="2209800" cy="1441450"/>
            <a:chOff x="1460443" y="1288306"/>
            <a:chExt cx="2649788" cy="1728192"/>
          </a:xfrm>
        </p:grpSpPr>
        <p:grpSp>
          <p:nvGrpSpPr>
            <p:cNvPr id="34840" name="组合 31"/>
            <p:cNvGrpSpPr>
              <a:grpSpLocks/>
            </p:cNvGrpSpPr>
            <p:nvPr/>
          </p:nvGrpSpPr>
          <p:grpSpPr bwMode="auto">
            <a:xfrm rot="-1812767">
              <a:off x="1936620" y="1288306"/>
              <a:ext cx="1296144" cy="1728192"/>
              <a:chOff x="1936620" y="1275606"/>
              <a:chExt cx="1296144" cy="1728192"/>
            </a:xfrm>
          </p:grpSpPr>
          <p:grpSp>
            <p:nvGrpSpPr>
              <p:cNvPr id="34842" name="组合 33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4" cy="1728192"/>
                <a:chOff x="1907704" y="1275606"/>
                <a:chExt cx="1296144" cy="1728192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1907448" y="1275514"/>
                  <a:ext cx="1296339" cy="1728192"/>
                </a:xfrm>
                <a:prstGeom prst="roundRect">
                  <a:avLst/>
                </a:prstGeom>
                <a:solidFill>
                  <a:srgbClr val="BEA03C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Algerian" pitchFamily="82" charset="0"/>
                    </a:rPr>
                    <a:t>02</a:t>
                  </a:r>
                  <a:endParaRPr lang="zh-CN" altLang="en-US" sz="4800" dirty="0">
                    <a:solidFill>
                      <a:schemeClr val="bg1"/>
                    </a:solidFill>
                    <a:latin typeface="Algerian" pitchFamily="82" charset="0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1960749" y="1347839"/>
                  <a:ext cx="1189739" cy="1583542"/>
                </a:xfrm>
                <a:prstGeom prst="roundRect">
                  <a:avLst/>
                </a:prstGeom>
                <a:noFill/>
                <a:ln w="158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35" name="圆角矩形 5"/>
              <p:cNvSpPr/>
              <p:nvPr/>
            </p:nvSpPr>
            <p:spPr>
              <a:xfrm>
                <a:off x="1941173" y="2067333"/>
                <a:ext cx="1292533" cy="936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5400" dirty="0">
                  <a:solidFill>
                    <a:schemeClr val="bg1"/>
                  </a:solidFill>
                  <a:latin typeface="Algerian" pitchFamily="82" charset="0"/>
                </a:endParaRPr>
              </a:p>
            </p:txBody>
          </p:sp>
        </p:grpSp>
        <p:pic>
          <p:nvPicPr>
            <p:cNvPr id="34841" name="Picture 3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biLevel thresh="50000"/>
            </a:blip>
            <a:srcRect l="2766" r="7205" b="57680"/>
            <a:stretch>
              <a:fillRect/>
            </a:stretch>
          </p:blipFill>
          <p:spPr bwMode="auto">
            <a:xfrm flipH="1">
              <a:off x="1460443" y="2302789"/>
              <a:ext cx="2649788" cy="124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29" name="直接连接符 28"/>
          <p:cNvCxnSpPr/>
          <p:nvPr/>
        </p:nvCxnSpPr>
        <p:spPr>
          <a:xfrm>
            <a:off x="4652963" y="2482850"/>
            <a:ext cx="294322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3" name="TextBox 29"/>
          <p:cNvSpPr txBox="1">
            <a:spLocks noChangeArrowheads="1"/>
          </p:cNvSpPr>
          <p:nvPr/>
        </p:nvSpPr>
        <p:spPr bwMode="auto">
          <a:xfrm>
            <a:off x="4652963" y="2098675"/>
            <a:ext cx="18621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BEA03C"/>
                </a:solidFill>
                <a:latin typeface="Batang" pitchFamily="18" charset="-127"/>
                <a:ea typeface="Batang" pitchFamily="18" charset="-127"/>
              </a:rPr>
              <a:t>Simple  title</a:t>
            </a:r>
            <a:endParaRPr lang="zh-CN" altLang="en-US" sz="2000" b="1">
              <a:solidFill>
                <a:srgbClr val="BEA03C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4652963" y="2482850"/>
            <a:ext cx="29432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34825" name="组合 38"/>
          <p:cNvGrpSpPr>
            <a:grpSpLocks/>
          </p:cNvGrpSpPr>
          <p:nvPr/>
        </p:nvGrpSpPr>
        <p:grpSpPr bwMode="auto">
          <a:xfrm>
            <a:off x="1352550" y="3290888"/>
            <a:ext cx="2209800" cy="1441450"/>
            <a:chOff x="1460443" y="1288306"/>
            <a:chExt cx="2649788" cy="1728192"/>
          </a:xfrm>
        </p:grpSpPr>
        <p:grpSp>
          <p:nvGrpSpPr>
            <p:cNvPr id="34834" name="组合 42"/>
            <p:cNvGrpSpPr>
              <a:grpSpLocks/>
            </p:cNvGrpSpPr>
            <p:nvPr/>
          </p:nvGrpSpPr>
          <p:grpSpPr bwMode="auto">
            <a:xfrm rot="-1812767">
              <a:off x="1936620" y="1288306"/>
              <a:ext cx="1296144" cy="1728192"/>
              <a:chOff x="1936620" y="1275606"/>
              <a:chExt cx="1296144" cy="1728192"/>
            </a:xfrm>
          </p:grpSpPr>
          <p:grpSp>
            <p:nvGrpSpPr>
              <p:cNvPr id="34836" name="组合 44"/>
              <p:cNvGrpSpPr>
                <a:grpSpLocks/>
              </p:cNvGrpSpPr>
              <p:nvPr/>
            </p:nvGrpSpPr>
            <p:grpSpPr bwMode="auto">
              <a:xfrm>
                <a:off x="1936620" y="1275606"/>
                <a:ext cx="1296144" cy="1728192"/>
                <a:chOff x="1907704" y="1275606"/>
                <a:chExt cx="1296144" cy="1728192"/>
              </a:xfrm>
            </p:grpSpPr>
            <p:sp>
              <p:nvSpPr>
                <p:cNvPr id="47" name="圆角矩形 46"/>
                <p:cNvSpPr/>
                <p:nvPr/>
              </p:nvSpPr>
              <p:spPr>
                <a:xfrm>
                  <a:off x="1907448" y="1275514"/>
                  <a:ext cx="1296341" cy="1728192"/>
                </a:xfrm>
                <a:prstGeom prst="roundRect">
                  <a:avLst/>
                </a:prstGeom>
                <a:solidFill>
                  <a:srgbClr val="63BED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4800" dirty="0">
                      <a:solidFill>
                        <a:schemeClr val="bg1"/>
                      </a:solidFill>
                      <a:latin typeface="Algerian" pitchFamily="82" charset="0"/>
                    </a:rPr>
                    <a:t>03</a:t>
                  </a:r>
                  <a:endParaRPr lang="zh-CN" altLang="en-US" sz="4800" dirty="0">
                    <a:solidFill>
                      <a:schemeClr val="bg1"/>
                    </a:solidFill>
                    <a:latin typeface="Algerian" pitchFamily="82" charset="0"/>
                  </a:endParaRPr>
                </a:p>
              </p:txBody>
            </p:sp>
            <p:sp>
              <p:nvSpPr>
                <p:cNvPr id="48" name="圆角矩形 47"/>
                <p:cNvSpPr/>
                <p:nvPr/>
              </p:nvSpPr>
              <p:spPr>
                <a:xfrm>
                  <a:off x="1960748" y="1347840"/>
                  <a:ext cx="1189740" cy="1583542"/>
                </a:xfrm>
                <a:prstGeom prst="roundRect">
                  <a:avLst/>
                </a:prstGeom>
                <a:noFill/>
                <a:ln w="158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sz="1600"/>
                </a:p>
              </p:txBody>
            </p:sp>
          </p:grpSp>
          <p:sp>
            <p:nvSpPr>
              <p:cNvPr id="46" name="圆角矩形 5"/>
              <p:cNvSpPr/>
              <p:nvPr/>
            </p:nvSpPr>
            <p:spPr>
              <a:xfrm>
                <a:off x="1939528" y="2066376"/>
                <a:ext cx="1292533" cy="936421"/>
              </a:xfrm>
              <a:custGeom>
                <a:avLst/>
                <a:gdLst/>
                <a:ahLst/>
                <a:cxnLst/>
                <a:rect l="l" t="t" r="r" b="b"/>
                <a:pathLst>
                  <a:path w="1292867" h="936362">
                    <a:moveTo>
                      <a:pt x="0" y="0"/>
                    </a:moveTo>
                    <a:lnTo>
                      <a:pt x="1292867" y="752847"/>
                    </a:lnTo>
                    <a:cubicBezTo>
                      <a:pt x="1277961" y="856795"/>
                      <a:pt x="1188330" y="936362"/>
                      <a:pt x="1080116" y="936362"/>
                    </a:cubicBezTo>
                    <a:lnTo>
                      <a:pt x="216028" y="936362"/>
                    </a:lnTo>
                    <a:cubicBezTo>
                      <a:pt x="96719" y="936362"/>
                      <a:pt x="0" y="839643"/>
                      <a:pt x="0" y="720334"/>
                    </a:cubicBezTo>
                    <a:close/>
                  </a:path>
                </a:pathLst>
              </a:custGeom>
              <a:solidFill>
                <a:schemeClr val="bg1">
                  <a:alpha val="43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5400" dirty="0">
                  <a:solidFill>
                    <a:schemeClr val="bg1"/>
                  </a:solidFill>
                  <a:latin typeface="Algerian" pitchFamily="82" charset="0"/>
                </a:endParaRPr>
              </a:p>
            </p:txBody>
          </p:sp>
        </p:grpSp>
        <p:pic>
          <p:nvPicPr>
            <p:cNvPr id="34835" name="Picture 3"/>
            <p:cNvPicPr>
              <a:picLocks noChangeAspect="1" noChangeArrowheads="1"/>
            </p:cNvPicPr>
            <p:nvPr/>
          </p:nvPicPr>
          <p:blipFill>
            <a:blip r:embed="rId2" cstate="print">
              <a:grayscl/>
              <a:biLevel thresh="50000"/>
            </a:blip>
            <a:srcRect l="2766" r="7205" b="57680"/>
            <a:stretch>
              <a:fillRect/>
            </a:stretch>
          </p:blipFill>
          <p:spPr bwMode="auto">
            <a:xfrm flipH="1">
              <a:off x="1460443" y="2302789"/>
              <a:ext cx="2649788" cy="1244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40" name="直接连接符 39"/>
          <p:cNvCxnSpPr/>
          <p:nvPr/>
        </p:nvCxnSpPr>
        <p:spPr>
          <a:xfrm>
            <a:off x="3213100" y="3687763"/>
            <a:ext cx="2943225" cy="0"/>
          </a:xfrm>
          <a:prstGeom prst="line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827" name="TextBox 40"/>
          <p:cNvSpPr txBox="1">
            <a:spLocks noChangeArrowheads="1"/>
          </p:cNvSpPr>
          <p:nvPr/>
        </p:nvSpPr>
        <p:spPr bwMode="auto">
          <a:xfrm>
            <a:off x="3213100" y="3302000"/>
            <a:ext cx="18621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63BED2"/>
                </a:solidFill>
                <a:latin typeface="Batang" pitchFamily="18" charset="-127"/>
                <a:ea typeface="Batang" pitchFamily="18" charset="-127"/>
              </a:rPr>
              <a:t>Simple  title</a:t>
            </a:r>
            <a:endParaRPr lang="zh-CN" altLang="en-US" sz="2000" b="1">
              <a:solidFill>
                <a:srgbClr val="63BED2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13100" y="3687763"/>
            <a:ext cx="29432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</a:p>
          <a:p>
            <a:pPr algn="di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Please add your texts here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34829" name="组合 49"/>
          <p:cNvGrpSpPr>
            <a:grpSpLocks/>
          </p:cNvGrpSpPr>
          <p:nvPr/>
        </p:nvGrpSpPr>
        <p:grpSpPr bwMode="auto">
          <a:xfrm>
            <a:off x="6675438" y="4092575"/>
            <a:ext cx="2449512" cy="638175"/>
            <a:chOff x="6604196" y="88515"/>
            <a:chExt cx="2449492" cy="638932"/>
          </a:xfrm>
        </p:grpSpPr>
        <p:sp>
          <p:nvSpPr>
            <p:cNvPr id="52" name="TextBox 51"/>
            <p:cNvSpPr txBox="1"/>
            <p:nvPr/>
          </p:nvSpPr>
          <p:spPr>
            <a:xfrm>
              <a:off x="6604196" y="88515"/>
              <a:ext cx="2449492" cy="522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7488426" y="659104"/>
              <a:ext cx="196848" cy="68343"/>
            </a:xfrm>
            <a:prstGeom prst="rect">
              <a:avLst/>
            </a:prstGeom>
            <a:solidFill>
              <a:srgbClr val="D7AFA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7729724" y="659104"/>
              <a:ext cx="198436" cy="68343"/>
            </a:xfrm>
            <a:prstGeom prst="rect">
              <a:avLst/>
            </a:prstGeom>
            <a:solidFill>
              <a:srgbClr val="BEA03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7972610" y="659104"/>
              <a:ext cx="196848" cy="68343"/>
            </a:xfrm>
            <a:prstGeom prst="rect">
              <a:avLst/>
            </a:prstGeom>
            <a:solidFill>
              <a:srgbClr val="63BED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2824163" y="-130175"/>
            <a:ext cx="569912" cy="860425"/>
          </a:xfrm>
          <a:prstGeom prst="roundRect">
            <a:avLst/>
          </a:prstGeom>
          <a:gradFill flip="none" rotWithShape="1">
            <a:gsLst>
              <a:gs pos="100000">
                <a:srgbClr val="CCC1BF"/>
              </a:gs>
              <a:gs pos="46000">
                <a:srgbClr val="C8BDBB"/>
              </a:gs>
              <a:gs pos="100000">
                <a:srgbClr val="988F8A"/>
              </a:gs>
              <a:gs pos="0">
                <a:srgbClr val="9990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圆角矩形 53"/>
          <p:cNvSpPr/>
          <p:nvPr/>
        </p:nvSpPr>
        <p:spPr>
          <a:xfrm flipV="1">
            <a:off x="3179763" y="-134938"/>
            <a:ext cx="569912" cy="739776"/>
          </a:xfrm>
          <a:custGeom>
            <a:avLst/>
            <a:gdLst>
              <a:gd name="connsiteX0" fmla="*/ 1585 w 571139"/>
              <a:gd name="connsiteY0" fmla="*/ 33472 h 773729"/>
              <a:gd name="connsiteX1" fmla="*/ 4612 w 571139"/>
              <a:gd name="connsiteY1" fmla="*/ 85291 h 773729"/>
              <a:gd name="connsiteX2" fmla="*/ 52737 w 571139"/>
              <a:gd name="connsiteY2" fmla="*/ 26175 h 773729"/>
              <a:gd name="connsiteX3" fmla="*/ 569657 w 571139"/>
              <a:gd name="connsiteY3" fmla="*/ 26131 h 773729"/>
              <a:gd name="connsiteX4" fmla="*/ 571139 w 571139"/>
              <a:gd name="connsiteY4" fmla="*/ 33472 h 773729"/>
              <a:gd name="connsiteX5" fmla="*/ 571139 w 571139"/>
              <a:gd name="connsiteY5" fmla="*/ 678801 h 773729"/>
              <a:gd name="connsiteX6" fmla="*/ 476211 w 571139"/>
              <a:gd name="connsiteY6" fmla="*/ 773729 h 773729"/>
              <a:gd name="connsiteX7" fmla="*/ 96513 w 571139"/>
              <a:gd name="connsiteY7" fmla="*/ 773729 h 773729"/>
              <a:gd name="connsiteX8" fmla="*/ 1585 w 571139"/>
              <a:gd name="connsiteY8" fmla="*/ 678801 h 773729"/>
              <a:gd name="connsiteX9" fmla="*/ 1585 w 571139"/>
              <a:gd name="connsiteY9" fmla="*/ 33472 h 773729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9554" h="747598">
                <a:moveTo>
                  <a:pt x="0" y="652670"/>
                </a:moveTo>
                <a:lnTo>
                  <a:pt x="3027" y="59160"/>
                </a:lnTo>
                <a:cubicBezTo>
                  <a:pt x="12903" y="40248"/>
                  <a:pt x="13358" y="11838"/>
                  <a:pt x="51152" y="44"/>
                </a:cubicBezTo>
                <a:lnTo>
                  <a:pt x="568072" y="0"/>
                </a:lnTo>
                <a:cubicBezTo>
                  <a:pt x="569457" y="2361"/>
                  <a:pt x="569554" y="4840"/>
                  <a:pt x="569554" y="7341"/>
                </a:cubicBezTo>
                <a:lnTo>
                  <a:pt x="569554" y="652670"/>
                </a:lnTo>
                <a:cubicBezTo>
                  <a:pt x="569554" y="705097"/>
                  <a:pt x="527053" y="747598"/>
                  <a:pt x="474626" y="747598"/>
                </a:cubicBezTo>
                <a:lnTo>
                  <a:pt x="94928" y="747598"/>
                </a:lnTo>
                <a:cubicBezTo>
                  <a:pt x="42501" y="747598"/>
                  <a:pt x="0" y="705097"/>
                  <a:pt x="0" y="652670"/>
                </a:cubicBezTo>
                <a:close/>
              </a:path>
            </a:pathLst>
          </a:custGeom>
          <a:gradFill flip="none" rotWithShape="1">
            <a:gsLst>
              <a:gs pos="100000">
                <a:srgbClr val="CCC1BF"/>
              </a:gs>
              <a:gs pos="46000">
                <a:srgbClr val="C8BDBB"/>
              </a:gs>
              <a:gs pos="100000">
                <a:srgbClr val="988F8A"/>
              </a:gs>
              <a:gs pos="0">
                <a:srgbClr val="9990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2908300" y="2384425"/>
            <a:ext cx="569913" cy="434975"/>
          </a:xfrm>
          <a:prstGeom prst="roundRect">
            <a:avLst/>
          </a:prstGeom>
          <a:solidFill>
            <a:srgbClr val="8C8187"/>
          </a:solidFill>
          <a:ln>
            <a:noFill/>
          </a:ln>
          <a:effectLst>
            <a:outerShdw blurRad="3429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21360000" flipH="1" flipV="1">
            <a:off x="3181350" y="1760538"/>
            <a:ext cx="3451225" cy="820737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CD7DE"/>
              </a:gs>
              <a:gs pos="100000">
                <a:srgbClr val="E0DEE3"/>
              </a:gs>
              <a:gs pos="0">
                <a:srgbClr val="BCB4B4"/>
              </a:gs>
            </a:gsLst>
            <a:lin ang="13200000" scaled="0"/>
            <a:tileRect/>
          </a:gradFill>
          <a:ln w="3175">
            <a:noFill/>
          </a:ln>
          <a:effectLst>
            <a:outerShdw blurRad="50800" dist="38100" dir="5400000" sx="96000" sy="96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2832100" y="2352675"/>
            <a:ext cx="503238" cy="466725"/>
          </a:xfrm>
          <a:prstGeom prst="roundRect">
            <a:avLst/>
          </a:prstGeom>
          <a:solidFill>
            <a:srgbClr val="A1999B"/>
          </a:solidFill>
          <a:ln>
            <a:noFill/>
          </a:ln>
          <a:effectLst>
            <a:outerShdw blurRad="419100" dist="38100" sx="107000" sy="1070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6203950" y="1203325"/>
            <a:ext cx="569913" cy="696913"/>
          </a:xfrm>
          <a:prstGeom prst="roundRect">
            <a:avLst/>
          </a:prstGeom>
          <a:solidFill>
            <a:srgbClr val="A1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6410325" y="1335088"/>
            <a:ext cx="569913" cy="436562"/>
          </a:xfrm>
          <a:prstGeom prst="roundRect">
            <a:avLst/>
          </a:prstGeom>
          <a:solidFill>
            <a:srgbClr val="8C8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 rot="21394331">
            <a:off x="2808288" y="1630363"/>
            <a:ext cx="4211637" cy="825500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54000"/>
              <a:gd name="connsiteY0" fmla="*/ 666557 h 821095"/>
              <a:gd name="connsiteX1" fmla="*/ 53072 w 3554000"/>
              <a:gd name="connsiteY1" fmla="*/ 611141 h 821095"/>
              <a:gd name="connsiteX2" fmla="*/ 2943311 w 3554000"/>
              <a:gd name="connsiteY2" fmla="*/ 821095 h 821095"/>
              <a:gd name="connsiteX3" fmla="*/ 3052789 w 3554000"/>
              <a:gd name="connsiteY3" fmla="*/ 746927 h 821095"/>
              <a:gd name="connsiteX4" fmla="*/ 3523723 w 3554000"/>
              <a:gd name="connsiteY4" fmla="*/ 127600 h 821095"/>
              <a:gd name="connsiteX5" fmla="*/ 3172338 w 3554000"/>
              <a:gd name="connsiteY5" fmla="*/ 185375 h 821095"/>
              <a:gd name="connsiteX6" fmla="*/ 504142 w 3554000"/>
              <a:gd name="connsiteY6" fmla="*/ 869 h 821095"/>
              <a:gd name="connsiteX7" fmla="*/ 404982 w 3554000"/>
              <a:gd name="connsiteY7" fmla="*/ 47512 h 821095"/>
              <a:gd name="connsiteX8" fmla="*/ 0 w 3554000"/>
              <a:gd name="connsiteY8" fmla="*/ 666557 h 821095"/>
              <a:gd name="connsiteX0" fmla="*/ 0 w 3699303"/>
              <a:gd name="connsiteY0" fmla="*/ 666557 h 821095"/>
              <a:gd name="connsiteX1" fmla="*/ 53072 w 3699303"/>
              <a:gd name="connsiteY1" fmla="*/ 611141 h 821095"/>
              <a:gd name="connsiteX2" fmla="*/ 2943311 w 3699303"/>
              <a:gd name="connsiteY2" fmla="*/ 821095 h 821095"/>
              <a:gd name="connsiteX3" fmla="*/ 3052789 w 3699303"/>
              <a:gd name="connsiteY3" fmla="*/ 746927 h 821095"/>
              <a:gd name="connsiteX4" fmla="*/ 3523723 w 3699303"/>
              <a:gd name="connsiteY4" fmla="*/ 127600 h 821095"/>
              <a:gd name="connsiteX5" fmla="*/ 3449350 w 3699303"/>
              <a:gd name="connsiteY5" fmla="*/ 214815 h 821095"/>
              <a:gd name="connsiteX6" fmla="*/ 504142 w 3699303"/>
              <a:gd name="connsiteY6" fmla="*/ 869 h 821095"/>
              <a:gd name="connsiteX7" fmla="*/ 404982 w 3699303"/>
              <a:gd name="connsiteY7" fmla="*/ 47512 h 821095"/>
              <a:gd name="connsiteX8" fmla="*/ 0 w 3699303"/>
              <a:gd name="connsiteY8" fmla="*/ 666557 h 821095"/>
              <a:gd name="connsiteX0" fmla="*/ 0 w 3527873"/>
              <a:gd name="connsiteY0" fmla="*/ 666557 h 821095"/>
              <a:gd name="connsiteX1" fmla="*/ 53072 w 3527873"/>
              <a:gd name="connsiteY1" fmla="*/ 611141 h 821095"/>
              <a:gd name="connsiteX2" fmla="*/ 2943311 w 3527873"/>
              <a:gd name="connsiteY2" fmla="*/ 821095 h 821095"/>
              <a:gd name="connsiteX3" fmla="*/ 3052789 w 3527873"/>
              <a:gd name="connsiteY3" fmla="*/ 746927 h 821095"/>
              <a:gd name="connsiteX4" fmla="*/ 3523723 w 3527873"/>
              <a:gd name="connsiteY4" fmla="*/ 127600 h 821095"/>
              <a:gd name="connsiteX5" fmla="*/ 3449350 w 3527873"/>
              <a:gd name="connsiteY5" fmla="*/ 214815 h 821095"/>
              <a:gd name="connsiteX6" fmla="*/ 504142 w 3527873"/>
              <a:gd name="connsiteY6" fmla="*/ 869 h 821095"/>
              <a:gd name="connsiteX7" fmla="*/ 404982 w 3527873"/>
              <a:gd name="connsiteY7" fmla="*/ 47512 h 821095"/>
              <a:gd name="connsiteX8" fmla="*/ 0 w 3527873"/>
              <a:gd name="connsiteY8" fmla="*/ 666557 h 821095"/>
              <a:gd name="connsiteX0" fmla="*/ 0 w 3516765"/>
              <a:gd name="connsiteY0" fmla="*/ 666557 h 821095"/>
              <a:gd name="connsiteX1" fmla="*/ 53072 w 3516765"/>
              <a:gd name="connsiteY1" fmla="*/ 611141 h 821095"/>
              <a:gd name="connsiteX2" fmla="*/ 2943311 w 3516765"/>
              <a:gd name="connsiteY2" fmla="*/ 821095 h 821095"/>
              <a:gd name="connsiteX3" fmla="*/ 3052789 w 3516765"/>
              <a:gd name="connsiteY3" fmla="*/ 746927 h 821095"/>
              <a:gd name="connsiteX4" fmla="*/ 3511831 w 3516765"/>
              <a:gd name="connsiteY4" fmla="*/ 126746 h 821095"/>
              <a:gd name="connsiteX5" fmla="*/ 3449350 w 3516765"/>
              <a:gd name="connsiteY5" fmla="*/ 214815 h 821095"/>
              <a:gd name="connsiteX6" fmla="*/ 504142 w 3516765"/>
              <a:gd name="connsiteY6" fmla="*/ 869 h 821095"/>
              <a:gd name="connsiteX7" fmla="*/ 404982 w 3516765"/>
              <a:gd name="connsiteY7" fmla="*/ 47512 h 821095"/>
              <a:gd name="connsiteX8" fmla="*/ 0 w 3516765"/>
              <a:gd name="connsiteY8" fmla="*/ 666557 h 821095"/>
              <a:gd name="connsiteX0" fmla="*/ 0 w 3516765"/>
              <a:gd name="connsiteY0" fmla="*/ 666557 h 821095"/>
              <a:gd name="connsiteX1" fmla="*/ 53072 w 3516765"/>
              <a:gd name="connsiteY1" fmla="*/ 611141 h 821095"/>
              <a:gd name="connsiteX2" fmla="*/ 2943311 w 3516765"/>
              <a:gd name="connsiteY2" fmla="*/ 821095 h 821095"/>
              <a:gd name="connsiteX3" fmla="*/ 3052789 w 3516765"/>
              <a:gd name="connsiteY3" fmla="*/ 746927 h 821095"/>
              <a:gd name="connsiteX4" fmla="*/ 3511831 w 3516765"/>
              <a:gd name="connsiteY4" fmla="*/ 126746 h 821095"/>
              <a:gd name="connsiteX5" fmla="*/ 3449350 w 3516765"/>
              <a:gd name="connsiteY5" fmla="*/ 214815 h 821095"/>
              <a:gd name="connsiteX6" fmla="*/ 504142 w 3516765"/>
              <a:gd name="connsiteY6" fmla="*/ 869 h 821095"/>
              <a:gd name="connsiteX7" fmla="*/ 404982 w 3516765"/>
              <a:gd name="connsiteY7" fmla="*/ 47512 h 821095"/>
              <a:gd name="connsiteX8" fmla="*/ 0 w 3516765"/>
              <a:gd name="connsiteY8" fmla="*/ 666557 h 821095"/>
              <a:gd name="connsiteX0" fmla="*/ 0 w 3516765"/>
              <a:gd name="connsiteY0" fmla="*/ 666557 h 821224"/>
              <a:gd name="connsiteX1" fmla="*/ 53072 w 3516765"/>
              <a:gd name="connsiteY1" fmla="*/ 611141 h 821224"/>
              <a:gd name="connsiteX2" fmla="*/ 2943311 w 3516765"/>
              <a:gd name="connsiteY2" fmla="*/ 821095 h 821224"/>
              <a:gd name="connsiteX3" fmla="*/ 3052789 w 3516765"/>
              <a:gd name="connsiteY3" fmla="*/ 746927 h 821224"/>
              <a:gd name="connsiteX4" fmla="*/ 3511831 w 3516765"/>
              <a:gd name="connsiteY4" fmla="*/ 126746 h 821224"/>
              <a:gd name="connsiteX5" fmla="*/ 3449350 w 3516765"/>
              <a:gd name="connsiteY5" fmla="*/ 214815 h 821224"/>
              <a:gd name="connsiteX6" fmla="*/ 504142 w 3516765"/>
              <a:gd name="connsiteY6" fmla="*/ 869 h 821224"/>
              <a:gd name="connsiteX7" fmla="*/ 404982 w 3516765"/>
              <a:gd name="connsiteY7" fmla="*/ 47512 h 821224"/>
              <a:gd name="connsiteX8" fmla="*/ 0 w 3516765"/>
              <a:gd name="connsiteY8" fmla="*/ 666557 h 821224"/>
              <a:gd name="connsiteX0" fmla="*/ 0 w 3537826"/>
              <a:gd name="connsiteY0" fmla="*/ 666557 h 821224"/>
              <a:gd name="connsiteX1" fmla="*/ 53072 w 3537826"/>
              <a:gd name="connsiteY1" fmla="*/ 611141 h 821224"/>
              <a:gd name="connsiteX2" fmla="*/ 2943311 w 3537826"/>
              <a:gd name="connsiteY2" fmla="*/ 821095 h 821224"/>
              <a:gd name="connsiteX3" fmla="*/ 3052789 w 3537826"/>
              <a:gd name="connsiteY3" fmla="*/ 746927 h 821224"/>
              <a:gd name="connsiteX4" fmla="*/ 3534191 w 3537826"/>
              <a:gd name="connsiteY4" fmla="*/ 156978 h 821224"/>
              <a:gd name="connsiteX5" fmla="*/ 3449350 w 3537826"/>
              <a:gd name="connsiteY5" fmla="*/ 214815 h 821224"/>
              <a:gd name="connsiteX6" fmla="*/ 504142 w 3537826"/>
              <a:gd name="connsiteY6" fmla="*/ 869 h 821224"/>
              <a:gd name="connsiteX7" fmla="*/ 404982 w 3537826"/>
              <a:gd name="connsiteY7" fmla="*/ 47512 h 821224"/>
              <a:gd name="connsiteX8" fmla="*/ 0 w 3537826"/>
              <a:gd name="connsiteY8" fmla="*/ 666557 h 821224"/>
              <a:gd name="connsiteX0" fmla="*/ 0 w 3514582"/>
              <a:gd name="connsiteY0" fmla="*/ 666557 h 821224"/>
              <a:gd name="connsiteX1" fmla="*/ 53072 w 3514582"/>
              <a:gd name="connsiteY1" fmla="*/ 611141 h 821224"/>
              <a:gd name="connsiteX2" fmla="*/ 2943311 w 3514582"/>
              <a:gd name="connsiteY2" fmla="*/ 821095 h 821224"/>
              <a:gd name="connsiteX3" fmla="*/ 3052789 w 3514582"/>
              <a:gd name="connsiteY3" fmla="*/ 746927 h 821224"/>
              <a:gd name="connsiteX4" fmla="*/ 3509457 w 3514582"/>
              <a:gd name="connsiteY4" fmla="*/ 174285 h 821224"/>
              <a:gd name="connsiteX5" fmla="*/ 3449350 w 3514582"/>
              <a:gd name="connsiteY5" fmla="*/ 214815 h 821224"/>
              <a:gd name="connsiteX6" fmla="*/ 504142 w 3514582"/>
              <a:gd name="connsiteY6" fmla="*/ 869 h 821224"/>
              <a:gd name="connsiteX7" fmla="*/ 404982 w 3514582"/>
              <a:gd name="connsiteY7" fmla="*/ 47512 h 821224"/>
              <a:gd name="connsiteX8" fmla="*/ 0 w 3514582"/>
              <a:gd name="connsiteY8" fmla="*/ 666557 h 821224"/>
              <a:gd name="connsiteX0" fmla="*/ 0 w 3503899"/>
              <a:gd name="connsiteY0" fmla="*/ 666557 h 821224"/>
              <a:gd name="connsiteX1" fmla="*/ 53072 w 3503899"/>
              <a:gd name="connsiteY1" fmla="*/ 611141 h 821224"/>
              <a:gd name="connsiteX2" fmla="*/ 2943311 w 3503899"/>
              <a:gd name="connsiteY2" fmla="*/ 821095 h 821224"/>
              <a:gd name="connsiteX3" fmla="*/ 3052789 w 3503899"/>
              <a:gd name="connsiteY3" fmla="*/ 746927 h 821224"/>
              <a:gd name="connsiteX4" fmla="*/ 3497565 w 3503899"/>
              <a:gd name="connsiteY4" fmla="*/ 173431 h 821224"/>
              <a:gd name="connsiteX5" fmla="*/ 3449350 w 3503899"/>
              <a:gd name="connsiteY5" fmla="*/ 214815 h 821224"/>
              <a:gd name="connsiteX6" fmla="*/ 504142 w 3503899"/>
              <a:gd name="connsiteY6" fmla="*/ 869 h 821224"/>
              <a:gd name="connsiteX7" fmla="*/ 404982 w 3503899"/>
              <a:gd name="connsiteY7" fmla="*/ 47512 h 821224"/>
              <a:gd name="connsiteX8" fmla="*/ 0 w 3503899"/>
              <a:gd name="connsiteY8" fmla="*/ 666557 h 821224"/>
              <a:gd name="connsiteX0" fmla="*/ 0 w 3500316"/>
              <a:gd name="connsiteY0" fmla="*/ 666557 h 821224"/>
              <a:gd name="connsiteX1" fmla="*/ 53072 w 3500316"/>
              <a:gd name="connsiteY1" fmla="*/ 611141 h 821224"/>
              <a:gd name="connsiteX2" fmla="*/ 2943311 w 3500316"/>
              <a:gd name="connsiteY2" fmla="*/ 821095 h 821224"/>
              <a:gd name="connsiteX3" fmla="*/ 3052789 w 3500316"/>
              <a:gd name="connsiteY3" fmla="*/ 746927 h 821224"/>
              <a:gd name="connsiteX4" fmla="*/ 3497565 w 3500316"/>
              <a:gd name="connsiteY4" fmla="*/ 173431 h 821224"/>
              <a:gd name="connsiteX5" fmla="*/ 3385924 w 3500316"/>
              <a:gd name="connsiteY5" fmla="*/ 210259 h 821224"/>
              <a:gd name="connsiteX6" fmla="*/ 504142 w 3500316"/>
              <a:gd name="connsiteY6" fmla="*/ 869 h 821224"/>
              <a:gd name="connsiteX7" fmla="*/ 404982 w 3500316"/>
              <a:gd name="connsiteY7" fmla="*/ 47512 h 821224"/>
              <a:gd name="connsiteX8" fmla="*/ 0 w 3500316"/>
              <a:gd name="connsiteY8" fmla="*/ 666557 h 821224"/>
              <a:gd name="connsiteX0" fmla="*/ 0 w 3508292"/>
              <a:gd name="connsiteY0" fmla="*/ 666557 h 821224"/>
              <a:gd name="connsiteX1" fmla="*/ 53072 w 3508292"/>
              <a:gd name="connsiteY1" fmla="*/ 611141 h 821224"/>
              <a:gd name="connsiteX2" fmla="*/ 2943311 w 3508292"/>
              <a:gd name="connsiteY2" fmla="*/ 821095 h 821224"/>
              <a:gd name="connsiteX3" fmla="*/ 3052789 w 3508292"/>
              <a:gd name="connsiteY3" fmla="*/ 746927 h 821224"/>
              <a:gd name="connsiteX4" fmla="*/ 3505731 w 3508292"/>
              <a:gd name="connsiteY4" fmla="*/ 169246 h 821224"/>
              <a:gd name="connsiteX5" fmla="*/ 3385924 w 3508292"/>
              <a:gd name="connsiteY5" fmla="*/ 210259 h 821224"/>
              <a:gd name="connsiteX6" fmla="*/ 504142 w 3508292"/>
              <a:gd name="connsiteY6" fmla="*/ 869 h 821224"/>
              <a:gd name="connsiteX7" fmla="*/ 404982 w 3508292"/>
              <a:gd name="connsiteY7" fmla="*/ 47512 h 821224"/>
              <a:gd name="connsiteX8" fmla="*/ 0 w 3508292"/>
              <a:gd name="connsiteY8" fmla="*/ 666557 h 821224"/>
              <a:gd name="connsiteX0" fmla="*/ 0 w 3505939"/>
              <a:gd name="connsiteY0" fmla="*/ 666557 h 821224"/>
              <a:gd name="connsiteX1" fmla="*/ 53072 w 3505939"/>
              <a:gd name="connsiteY1" fmla="*/ 611141 h 821224"/>
              <a:gd name="connsiteX2" fmla="*/ 2943311 w 3505939"/>
              <a:gd name="connsiteY2" fmla="*/ 821095 h 821224"/>
              <a:gd name="connsiteX3" fmla="*/ 3052789 w 3505939"/>
              <a:gd name="connsiteY3" fmla="*/ 746927 h 821224"/>
              <a:gd name="connsiteX4" fmla="*/ 3505731 w 3505939"/>
              <a:gd name="connsiteY4" fmla="*/ 169246 h 821224"/>
              <a:gd name="connsiteX5" fmla="*/ 3385924 w 3505939"/>
              <a:gd name="connsiteY5" fmla="*/ 210259 h 821224"/>
              <a:gd name="connsiteX6" fmla="*/ 504142 w 3505939"/>
              <a:gd name="connsiteY6" fmla="*/ 869 h 821224"/>
              <a:gd name="connsiteX7" fmla="*/ 404982 w 3505939"/>
              <a:gd name="connsiteY7" fmla="*/ 47512 h 821224"/>
              <a:gd name="connsiteX8" fmla="*/ 0 w 3505939"/>
              <a:gd name="connsiteY8" fmla="*/ 666557 h 821224"/>
              <a:gd name="connsiteX0" fmla="*/ 0 w 3505939"/>
              <a:gd name="connsiteY0" fmla="*/ 666557 h 821224"/>
              <a:gd name="connsiteX1" fmla="*/ 53072 w 3505939"/>
              <a:gd name="connsiteY1" fmla="*/ 611141 h 821224"/>
              <a:gd name="connsiteX2" fmla="*/ 2943311 w 3505939"/>
              <a:gd name="connsiteY2" fmla="*/ 821095 h 821224"/>
              <a:gd name="connsiteX3" fmla="*/ 3052789 w 3505939"/>
              <a:gd name="connsiteY3" fmla="*/ 746927 h 821224"/>
              <a:gd name="connsiteX4" fmla="*/ 3505731 w 3505939"/>
              <a:gd name="connsiteY4" fmla="*/ 169246 h 821224"/>
              <a:gd name="connsiteX5" fmla="*/ 3385924 w 3505939"/>
              <a:gd name="connsiteY5" fmla="*/ 210259 h 821224"/>
              <a:gd name="connsiteX6" fmla="*/ 504142 w 3505939"/>
              <a:gd name="connsiteY6" fmla="*/ 869 h 821224"/>
              <a:gd name="connsiteX7" fmla="*/ 404982 w 3505939"/>
              <a:gd name="connsiteY7" fmla="*/ 47512 h 821224"/>
              <a:gd name="connsiteX8" fmla="*/ 0 w 3505939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85924 w 3505940"/>
              <a:gd name="connsiteY5" fmla="*/ 210259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46283 w 3505940"/>
              <a:gd name="connsiteY5" fmla="*/ 207412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46283 w 3505940"/>
              <a:gd name="connsiteY5" fmla="*/ 207412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2927"/>
              <a:gd name="connsiteY0" fmla="*/ 666557 h 821224"/>
              <a:gd name="connsiteX1" fmla="*/ 53072 w 3502927"/>
              <a:gd name="connsiteY1" fmla="*/ 611141 h 821224"/>
              <a:gd name="connsiteX2" fmla="*/ 2943311 w 3502927"/>
              <a:gd name="connsiteY2" fmla="*/ 821095 h 821224"/>
              <a:gd name="connsiteX3" fmla="*/ 3052789 w 3502927"/>
              <a:gd name="connsiteY3" fmla="*/ 746927 h 821224"/>
              <a:gd name="connsiteX4" fmla="*/ 3502717 w 3502927"/>
              <a:gd name="connsiteY4" fmla="*/ 149945 h 821224"/>
              <a:gd name="connsiteX5" fmla="*/ 3346283 w 3502927"/>
              <a:gd name="connsiteY5" fmla="*/ 207412 h 821224"/>
              <a:gd name="connsiteX6" fmla="*/ 504142 w 3502927"/>
              <a:gd name="connsiteY6" fmla="*/ 869 h 821224"/>
              <a:gd name="connsiteX7" fmla="*/ 404982 w 3502927"/>
              <a:gd name="connsiteY7" fmla="*/ 47512 h 821224"/>
              <a:gd name="connsiteX8" fmla="*/ 0 w 3502927"/>
              <a:gd name="connsiteY8" fmla="*/ 666557 h 821224"/>
              <a:gd name="connsiteX0" fmla="*/ 0 w 3502927"/>
              <a:gd name="connsiteY0" fmla="*/ 666557 h 821224"/>
              <a:gd name="connsiteX1" fmla="*/ 53072 w 3502927"/>
              <a:gd name="connsiteY1" fmla="*/ 611141 h 821224"/>
              <a:gd name="connsiteX2" fmla="*/ 2943311 w 3502927"/>
              <a:gd name="connsiteY2" fmla="*/ 821095 h 821224"/>
              <a:gd name="connsiteX3" fmla="*/ 3052789 w 3502927"/>
              <a:gd name="connsiteY3" fmla="*/ 746927 h 821224"/>
              <a:gd name="connsiteX4" fmla="*/ 3502717 w 3502927"/>
              <a:gd name="connsiteY4" fmla="*/ 149945 h 821224"/>
              <a:gd name="connsiteX5" fmla="*/ 3346283 w 3502927"/>
              <a:gd name="connsiteY5" fmla="*/ 207412 h 821224"/>
              <a:gd name="connsiteX6" fmla="*/ 504142 w 3502927"/>
              <a:gd name="connsiteY6" fmla="*/ 869 h 821224"/>
              <a:gd name="connsiteX7" fmla="*/ 404982 w 3502927"/>
              <a:gd name="connsiteY7" fmla="*/ 47512 h 821224"/>
              <a:gd name="connsiteX8" fmla="*/ 0 w 3502927"/>
              <a:gd name="connsiteY8" fmla="*/ 666557 h 821224"/>
              <a:gd name="connsiteX0" fmla="*/ 0 w 3549760"/>
              <a:gd name="connsiteY0" fmla="*/ 666557 h 821224"/>
              <a:gd name="connsiteX1" fmla="*/ 53072 w 3549760"/>
              <a:gd name="connsiteY1" fmla="*/ 611141 h 821224"/>
              <a:gd name="connsiteX2" fmla="*/ 2943311 w 3549760"/>
              <a:gd name="connsiteY2" fmla="*/ 821095 h 821224"/>
              <a:gd name="connsiteX3" fmla="*/ 3052789 w 3549760"/>
              <a:gd name="connsiteY3" fmla="*/ 746927 h 821224"/>
              <a:gd name="connsiteX4" fmla="*/ 3549573 w 3549760"/>
              <a:gd name="connsiteY4" fmla="*/ 167623 h 821224"/>
              <a:gd name="connsiteX5" fmla="*/ 3346283 w 3549760"/>
              <a:gd name="connsiteY5" fmla="*/ 207412 h 821224"/>
              <a:gd name="connsiteX6" fmla="*/ 504142 w 3549760"/>
              <a:gd name="connsiteY6" fmla="*/ 869 h 821224"/>
              <a:gd name="connsiteX7" fmla="*/ 404982 w 3549760"/>
              <a:gd name="connsiteY7" fmla="*/ 47512 h 821224"/>
              <a:gd name="connsiteX8" fmla="*/ 0 w 3549760"/>
              <a:gd name="connsiteY8" fmla="*/ 666557 h 821224"/>
              <a:gd name="connsiteX0" fmla="*/ 0 w 3549760"/>
              <a:gd name="connsiteY0" fmla="*/ 666557 h 821224"/>
              <a:gd name="connsiteX1" fmla="*/ 53072 w 3549760"/>
              <a:gd name="connsiteY1" fmla="*/ 611141 h 821224"/>
              <a:gd name="connsiteX2" fmla="*/ 2943311 w 3549760"/>
              <a:gd name="connsiteY2" fmla="*/ 821095 h 821224"/>
              <a:gd name="connsiteX3" fmla="*/ 3052789 w 3549760"/>
              <a:gd name="connsiteY3" fmla="*/ 746927 h 821224"/>
              <a:gd name="connsiteX4" fmla="*/ 3549573 w 3549760"/>
              <a:gd name="connsiteY4" fmla="*/ 167623 h 821224"/>
              <a:gd name="connsiteX5" fmla="*/ 3346283 w 3549760"/>
              <a:gd name="connsiteY5" fmla="*/ 207412 h 821224"/>
              <a:gd name="connsiteX6" fmla="*/ 504142 w 3549760"/>
              <a:gd name="connsiteY6" fmla="*/ 869 h 821224"/>
              <a:gd name="connsiteX7" fmla="*/ 404982 w 3549760"/>
              <a:gd name="connsiteY7" fmla="*/ 47512 h 821224"/>
              <a:gd name="connsiteX8" fmla="*/ 0 w 3549760"/>
              <a:gd name="connsiteY8" fmla="*/ 666557 h 821224"/>
              <a:gd name="connsiteX0" fmla="*/ 0 w 3557923"/>
              <a:gd name="connsiteY0" fmla="*/ 666557 h 821224"/>
              <a:gd name="connsiteX1" fmla="*/ 53072 w 3557923"/>
              <a:gd name="connsiteY1" fmla="*/ 611141 h 821224"/>
              <a:gd name="connsiteX2" fmla="*/ 2943311 w 3557923"/>
              <a:gd name="connsiteY2" fmla="*/ 821095 h 821224"/>
              <a:gd name="connsiteX3" fmla="*/ 3052789 w 3557923"/>
              <a:gd name="connsiteY3" fmla="*/ 746927 h 821224"/>
              <a:gd name="connsiteX4" fmla="*/ 3557739 w 3557923"/>
              <a:gd name="connsiteY4" fmla="*/ 163439 h 821224"/>
              <a:gd name="connsiteX5" fmla="*/ 3346283 w 3557923"/>
              <a:gd name="connsiteY5" fmla="*/ 207412 h 821224"/>
              <a:gd name="connsiteX6" fmla="*/ 504142 w 3557923"/>
              <a:gd name="connsiteY6" fmla="*/ 869 h 821224"/>
              <a:gd name="connsiteX7" fmla="*/ 404982 w 3557923"/>
              <a:gd name="connsiteY7" fmla="*/ 47512 h 821224"/>
              <a:gd name="connsiteX8" fmla="*/ 0 w 3557923"/>
              <a:gd name="connsiteY8" fmla="*/ 666557 h 821224"/>
              <a:gd name="connsiteX0" fmla="*/ 0 w 3558874"/>
              <a:gd name="connsiteY0" fmla="*/ 666557 h 821224"/>
              <a:gd name="connsiteX1" fmla="*/ 53072 w 3558874"/>
              <a:gd name="connsiteY1" fmla="*/ 611141 h 821224"/>
              <a:gd name="connsiteX2" fmla="*/ 2943311 w 3558874"/>
              <a:gd name="connsiteY2" fmla="*/ 821095 h 821224"/>
              <a:gd name="connsiteX3" fmla="*/ 3052789 w 3558874"/>
              <a:gd name="connsiteY3" fmla="*/ 746927 h 821224"/>
              <a:gd name="connsiteX4" fmla="*/ 3558690 w 3558874"/>
              <a:gd name="connsiteY4" fmla="*/ 144423 h 821224"/>
              <a:gd name="connsiteX5" fmla="*/ 3346283 w 3558874"/>
              <a:gd name="connsiteY5" fmla="*/ 207412 h 821224"/>
              <a:gd name="connsiteX6" fmla="*/ 504142 w 3558874"/>
              <a:gd name="connsiteY6" fmla="*/ 869 h 821224"/>
              <a:gd name="connsiteX7" fmla="*/ 404982 w 3558874"/>
              <a:gd name="connsiteY7" fmla="*/ 47512 h 821224"/>
              <a:gd name="connsiteX8" fmla="*/ 0 w 3558874"/>
              <a:gd name="connsiteY8" fmla="*/ 666557 h 821224"/>
              <a:gd name="connsiteX0" fmla="*/ 0 w 3558874"/>
              <a:gd name="connsiteY0" fmla="*/ 666557 h 821224"/>
              <a:gd name="connsiteX1" fmla="*/ 53072 w 3558874"/>
              <a:gd name="connsiteY1" fmla="*/ 611141 h 821224"/>
              <a:gd name="connsiteX2" fmla="*/ 2943311 w 3558874"/>
              <a:gd name="connsiteY2" fmla="*/ 821095 h 821224"/>
              <a:gd name="connsiteX3" fmla="*/ 3052789 w 3558874"/>
              <a:gd name="connsiteY3" fmla="*/ 746927 h 821224"/>
              <a:gd name="connsiteX4" fmla="*/ 3558690 w 3558874"/>
              <a:gd name="connsiteY4" fmla="*/ 144423 h 821224"/>
              <a:gd name="connsiteX5" fmla="*/ 3346283 w 3558874"/>
              <a:gd name="connsiteY5" fmla="*/ 207412 h 821224"/>
              <a:gd name="connsiteX6" fmla="*/ 504142 w 3558874"/>
              <a:gd name="connsiteY6" fmla="*/ 869 h 821224"/>
              <a:gd name="connsiteX7" fmla="*/ 404982 w 3558874"/>
              <a:gd name="connsiteY7" fmla="*/ 47512 h 821224"/>
              <a:gd name="connsiteX8" fmla="*/ 0 w 3558874"/>
              <a:gd name="connsiteY8" fmla="*/ 666557 h 821224"/>
              <a:gd name="connsiteX0" fmla="*/ 0 w 3514814"/>
              <a:gd name="connsiteY0" fmla="*/ 666557 h 821224"/>
              <a:gd name="connsiteX1" fmla="*/ 53072 w 3514814"/>
              <a:gd name="connsiteY1" fmla="*/ 611141 h 821224"/>
              <a:gd name="connsiteX2" fmla="*/ 2943311 w 3514814"/>
              <a:gd name="connsiteY2" fmla="*/ 821095 h 821224"/>
              <a:gd name="connsiteX3" fmla="*/ 3052789 w 3514814"/>
              <a:gd name="connsiteY3" fmla="*/ 746927 h 821224"/>
              <a:gd name="connsiteX4" fmla="*/ 3514611 w 3514814"/>
              <a:gd name="connsiteY4" fmla="*/ 150800 h 821224"/>
              <a:gd name="connsiteX5" fmla="*/ 3346283 w 3514814"/>
              <a:gd name="connsiteY5" fmla="*/ 207412 h 821224"/>
              <a:gd name="connsiteX6" fmla="*/ 504142 w 3514814"/>
              <a:gd name="connsiteY6" fmla="*/ 869 h 821224"/>
              <a:gd name="connsiteX7" fmla="*/ 404982 w 3514814"/>
              <a:gd name="connsiteY7" fmla="*/ 47512 h 821224"/>
              <a:gd name="connsiteX8" fmla="*/ 0 w 3514814"/>
              <a:gd name="connsiteY8" fmla="*/ 666557 h 821224"/>
              <a:gd name="connsiteX0" fmla="*/ 0 w 3514611"/>
              <a:gd name="connsiteY0" fmla="*/ 666557 h 821224"/>
              <a:gd name="connsiteX1" fmla="*/ 53072 w 3514611"/>
              <a:gd name="connsiteY1" fmla="*/ 611141 h 821224"/>
              <a:gd name="connsiteX2" fmla="*/ 2943311 w 3514611"/>
              <a:gd name="connsiteY2" fmla="*/ 821095 h 821224"/>
              <a:gd name="connsiteX3" fmla="*/ 3052789 w 3514611"/>
              <a:gd name="connsiteY3" fmla="*/ 746927 h 821224"/>
              <a:gd name="connsiteX4" fmla="*/ 3514611 w 3514611"/>
              <a:gd name="connsiteY4" fmla="*/ 150800 h 821224"/>
              <a:gd name="connsiteX5" fmla="*/ 3346283 w 3514611"/>
              <a:gd name="connsiteY5" fmla="*/ 207412 h 821224"/>
              <a:gd name="connsiteX6" fmla="*/ 504142 w 3514611"/>
              <a:gd name="connsiteY6" fmla="*/ 869 h 821224"/>
              <a:gd name="connsiteX7" fmla="*/ 404982 w 3514611"/>
              <a:gd name="connsiteY7" fmla="*/ 47512 h 821224"/>
              <a:gd name="connsiteX8" fmla="*/ 0 w 3514611"/>
              <a:gd name="connsiteY8" fmla="*/ 666557 h 821224"/>
              <a:gd name="connsiteX0" fmla="*/ 0 w 3542835"/>
              <a:gd name="connsiteY0" fmla="*/ 666557 h 821224"/>
              <a:gd name="connsiteX1" fmla="*/ 53072 w 3542835"/>
              <a:gd name="connsiteY1" fmla="*/ 611141 h 821224"/>
              <a:gd name="connsiteX2" fmla="*/ 2943311 w 3542835"/>
              <a:gd name="connsiteY2" fmla="*/ 821095 h 821224"/>
              <a:gd name="connsiteX3" fmla="*/ 3052789 w 3542835"/>
              <a:gd name="connsiteY3" fmla="*/ 746927 h 821224"/>
              <a:gd name="connsiteX4" fmla="*/ 3542835 w 3542835"/>
              <a:gd name="connsiteY4" fmla="*/ 143285 h 821224"/>
              <a:gd name="connsiteX5" fmla="*/ 3346283 w 3542835"/>
              <a:gd name="connsiteY5" fmla="*/ 207412 h 821224"/>
              <a:gd name="connsiteX6" fmla="*/ 504142 w 3542835"/>
              <a:gd name="connsiteY6" fmla="*/ 869 h 821224"/>
              <a:gd name="connsiteX7" fmla="*/ 404982 w 3542835"/>
              <a:gd name="connsiteY7" fmla="*/ 47512 h 821224"/>
              <a:gd name="connsiteX8" fmla="*/ 0 w 3542835"/>
              <a:gd name="connsiteY8" fmla="*/ 666557 h 821224"/>
              <a:gd name="connsiteX0" fmla="*/ 0 w 3466020"/>
              <a:gd name="connsiteY0" fmla="*/ 666557 h 821224"/>
              <a:gd name="connsiteX1" fmla="*/ 53072 w 3466020"/>
              <a:gd name="connsiteY1" fmla="*/ 611141 h 821224"/>
              <a:gd name="connsiteX2" fmla="*/ 2943311 w 3466020"/>
              <a:gd name="connsiteY2" fmla="*/ 821095 h 821224"/>
              <a:gd name="connsiteX3" fmla="*/ 3052789 w 3466020"/>
              <a:gd name="connsiteY3" fmla="*/ 746927 h 821224"/>
              <a:gd name="connsiteX4" fmla="*/ 3466020 w 3466020"/>
              <a:gd name="connsiteY4" fmla="*/ 247502 h 821224"/>
              <a:gd name="connsiteX5" fmla="*/ 3346283 w 3466020"/>
              <a:gd name="connsiteY5" fmla="*/ 207412 h 821224"/>
              <a:gd name="connsiteX6" fmla="*/ 504142 w 3466020"/>
              <a:gd name="connsiteY6" fmla="*/ 869 h 821224"/>
              <a:gd name="connsiteX7" fmla="*/ 404982 w 3466020"/>
              <a:gd name="connsiteY7" fmla="*/ 47512 h 821224"/>
              <a:gd name="connsiteX8" fmla="*/ 0 w 3466020"/>
              <a:gd name="connsiteY8" fmla="*/ 666557 h 821224"/>
              <a:gd name="connsiteX0" fmla="*/ 0 w 3546579"/>
              <a:gd name="connsiteY0" fmla="*/ 666557 h 821224"/>
              <a:gd name="connsiteX1" fmla="*/ 53072 w 3546579"/>
              <a:gd name="connsiteY1" fmla="*/ 611141 h 821224"/>
              <a:gd name="connsiteX2" fmla="*/ 2943311 w 3546579"/>
              <a:gd name="connsiteY2" fmla="*/ 821095 h 821224"/>
              <a:gd name="connsiteX3" fmla="*/ 3052789 w 3546579"/>
              <a:gd name="connsiteY3" fmla="*/ 746927 h 821224"/>
              <a:gd name="connsiteX4" fmla="*/ 3466020 w 3546579"/>
              <a:gd name="connsiteY4" fmla="*/ 247502 h 821224"/>
              <a:gd name="connsiteX5" fmla="*/ 3503568 w 3546579"/>
              <a:gd name="connsiteY5" fmla="*/ 85121 h 821224"/>
              <a:gd name="connsiteX6" fmla="*/ 504142 w 3546579"/>
              <a:gd name="connsiteY6" fmla="*/ 869 h 821224"/>
              <a:gd name="connsiteX7" fmla="*/ 404982 w 3546579"/>
              <a:gd name="connsiteY7" fmla="*/ 47512 h 821224"/>
              <a:gd name="connsiteX8" fmla="*/ 0 w 3546579"/>
              <a:gd name="connsiteY8" fmla="*/ 666557 h 821224"/>
              <a:gd name="connsiteX0" fmla="*/ 0 w 3546579"/>
              <a:gd name="connsiteY0" fmla="*/ 666557 h 821224"/>
              <a:gd name="connsiteX1" fmla="*/ 53072 w 3546579"/>
              <a:gd name="connsiteY1" fmla="*/ 611141 h 821224"/>
              <a:gd name="connsiteX2" fmla="*/ 2943311 w 3546579"/>
              <a:gd name="connsiteY2" fmla="*/ 821095 h 821224"/>
              <a:gd name="connsiteX3" fmla="*/ 3052789 w 3546579"/>
              <a:gd name="connsiteY3" fmla="*/ 746927 h 821224"/>
              <a:gd name="connsiteX4" fmla="*/ 3466020 w 3546579"/>
              <a:gd name="connsiteY4" fmla="*/ 247502 h 821224"/>
              <a:gd name="connsiteX5" fmla="*/ 3503568 w 3546579"/>
              <a:gd name="connsiteY5" fmla="*/ 85121 h 821224"/>
              <a:gd name="connsiteX6" fmla="*/ 504142 w 3546579"/>
              <a:gd name="connsiteY6" fmla="*/ 869 h 821224"/>
              <a:gd name="connsiteX7" fmla="*/ 404982 w 3546579"/>
              <a:gd name="connsiteY7" fmla="*/ 47512 h 821224"/>
              <a:gd name="connsiteX8" fmla="*/ 0 w 3546579"/>
              <a:gd name="connsiteY8" fmla="*/ 666557 h 821224"/>
              <a:gd name="connsiteX0" fmla="*/ 0 w 3511123"/>
              <a:gd name="connsiteY0" fmla="*/ 666557 h 821224"/>
              <a:gd name="connsiteX1" fmla="*/ 53072 w 3511123"/>
              <a:gd name="connsiteY1" fmla="*/ 611141 h 821224"/>
              <a:gd name="connsiteX2" fmla="*/ 2943311 w 3511123"/>
              <a:gd name="connsiteY2" fmla="*/ 821095 h 821224"/>
              <a:gd name="connsiteX3" fmla="*/ 3052789 w 3511123"/>
              <a:gd name="connsiteY3" fmla="*/ 746927 h 821224"/>
              <a:gd name="connsiteX4" fmla="*/ 3466020 w 3511123"/>
              <a:gd name="connsiteY4" fmla="*/ 247502 h 821224"/>
              <a:gd name="connsiteX5" fmla="*/ 3503568 w 3511123"/>
              <a:gd name="connsiteY5" fmla="*/ 85121 h 821224"/>
              <a:gd name="connsiteX6" fmla="*/ 504142 w 3511123"/>
              <a:gd name="connsiteY6" fmla="*/ 869 h 821224"/>
              <a:gd name="connsiteX7" fmla="*/ 404982 w 3511123"/>
              <a:gd name="connsiteY7" fmla="*/ 47512 h 821224"/>
              <a:gd name="connsiteX8" fmla="*/ 0 w 3511123"/>
              <a:gd name="connsiteY8" fmla="*/ 666557 h 821224"/>
              <a:gd name="connsiteX0" fmla="*/ 0 w 3511123"/>
              <a:gd name="connsiteY0" fmla="*/ 666557 h 821224"/>
              <a:gd name="connsiteX1" fmla="*/ 53072 w 3511123"/>
              <a:gd name="connsiteY1" fmla="*/ 611141 h 821224"/>
              <a:gd name="connsiteX2" fmla="*/ 2943311 w 3511123"/>
              <a:gd name="connsiteY2" fmla="*/ 821095 h 821224"/>
              <a:gd name="connsiteX3" fmla="*/ 3052789 w 3511123"/>
              <a:gd name="connsiteY3" fmla="*/ 746927 h 821224"/>
              <a:gd name="connsiteX4" fmla="*/ 3466020 w 3511123"/>
              <a:gd name="connsiteY4" fmla="*/ 247502 h 821224"/>
              <a:gd name="connsiteX5" fmla="*/ 3503568 w 3511123"/>
              <a:gd name="connsiteY5" fmla="*/ 85121 h 821224"/>
              <a:gd name="connsiteX6" fmla="*/ 504142 w 3511123"/>
              <a:gd name="connsiteY6" fmla="*/ 869 h 821224"/>
              <a:gd name="connsiteX7" fmla="*/ 404982 w 3511123"/>
              <a:gd name="connsiteY7" fmla="*/ 47512 h 821224"/>
              <a:gd name="connsiteX8" fmla="*/ 0 w 3511123"/>
              <a:gd name="connsiteY8" fmla="*/ 666557 h 821224"/>
              <a:gd name="connsiteX0" fmla="*/ 0 w 3589180"/>
              <a:gd name="connsiteY0" fmla="*/ 666557 h 821224"/>
              <a:gd name="connsiteX1" fmla="*/ 53072 w 3589180"/>
              <a:gd name="connsiteY1" fmla="*/ 611141 h 821224"/>
              <a:gd name="connsiteX2" fmla="*/ 2943311 w 3589180"/>
              <a:gd name="connsiteY2" fmla="*/ 821095 h 821224"/>
              <a:gd name="connsiteX3" fmla="*/ 3052789 w 3589180"/>
              <a:gd name="connsiteY3" fmla="*/ 746927 h 821224"/>
              <a:gd name="connsiteX4" fmla="*/ 3466020 w 3589180"/>
              <a:gd name="connsiteY4" fmla="*/ 247502 h 821224"/>
              <a:gd name="connsiteX5" fmla="*/ 3581828 w 3589180"/>
              <a:gd name="connsiteY5" fmla="*/ 190935 h 821224"/>
              <a:gd name="connsiteX6" fmla="*/ 504142 w 3589180"/>
              <a:gd name="connsiteY6" fmla="*/ 869 h 821224"/>
              <a:gd name="connsiteX7" fmla="*/ 404982 w 3589180"/>
              <a:gd name="connsiteY7" fmla="*/ 47512 h 821224"/>
              <a:gd name="connsiteX8" fmla="*/ 0 w 3589180"/>
              <a:gd name="connsiteY8" fmla="*/ 666557 h 821224"/>
              <a:gd name="connsiteX0" fmla="*/ 0 w 3589180"/>
              <a:gd name="connsiteY0" fmla="*/ 666557 h 821224"/>
              <a:gd name="connsiteX1" fmla="*/ 53072 w 3589180"/>
              <a:gd name="connsiteY1" fmla="*/ 611141 h 821224"/>
              <a:gd name="connsiteX2" fmla="*/ 2943311 w 3589180"/>
              <a:gd name="connsiteY2" fmla="*/ 821095 h 821224"/>
              <a:gd name="connsiteX3" fmla="*/ 3052789 w 3589180"/>
              <a:gd name="connsiteY3" fmla="*/ 746927 h 821224"/>
              <a:gd name="connsiteX4" fmla="*/ 3466020 w 3589180"/>
              <a:gd name="connsiteY4" fmla="*/ 247502 h 821224"/>
              <a:gd name="connsiteX5" fmla="*/ 3581828 w 3589180"/>
              <a:gd name="connsiteY5" fmla="*/ 190935 h 821224"/>
              <a:gd name="connsiteX6" fmla="*/ 504142 w 3589180"/>
              <a:gd name="connsiteY6" fmla="*/ 869 h 821224"/>
              <a:gd name="connsiteX7" fmla="*/ 404982 w 3589180"/>
              <a:gd name="connsiteY7" fmla="*/ 47512 h 821224"/>
              <a:gd name="connsiteX8" fmla="*/ 0 w 3589180"/>
              <a:gd name="connsiteY8" fmla="*/ 666557 h 821224"/>
              <a:gd name="connsiteX0" fmla="*/ 0 w 3581828"/>
              <a:gd name="connsiteY0" fmla="*/ 666557 h 821224"/>
              <a:gd name="connsiteX1" fmla="*/ 53072 w 3581828"/>
              <a:gd name="connsiteY1" fmla="*/ 611141 h 821224"/>
              <a:gd name="connsiteX2" fmla="*/ 2943311 w 3581828"/>
              <a:gd name="connsiteY2" fmla="*/ 821095 h 821224"/>
              <a:gd name="connsiteX3" fmla="*/ 3052789 w 3581828"/>
              <a:gd name="connsiteY3" fmla="*/ 746927 h 821224"/>
              <a:gd name="connsiteX4" fmla="*/ 3466020 w 3581828"/>
              <a:gd name="connsiteY4" fmla="*/ 247502 h 821224"/>
              <a:gd name="connsiteX5" fmla="*/ 3581828 w 3581828"/>
              <a:gd name="connsiteY5" fmla="*/ 190935 h 821224"/>
              <a:gd name="connsiteX6" fmla="*/ 504142 w 3581828"/>
              <a:gd name="connsiteY6" fmla="*/ 869 h 821224"/>
              <a:gd name="connsiteX7" fmla="*/ 404982 w 3581828"/>
              <a:gd name="connsiteY7" fmla="*/ 47512 h 821224"/>
              <a:gd name="connsiteX8" fmla="*/ 0 w 3581828"/>
              <a:gd name="connsiteY8" fmla="*/ 666557 h 821224"/>
              <a:gd name="connsiteX0" fmla="*/ 0 w 3466020"/>
              <a:gd name="connsiteY0" fmla="*/ 666557 h 821224"/>
              <a:gd name="connsiteX1" fmla="*/ 53072 w 3466020"/>
              <a:gd name="connsiteY1" fmla="*/ 611141 h 821224"/>
              <a:gd name="connsiteX2" fmla="*/ 2943311 w 3466020"/>
              <a:gd name="connsiteY2" fmla="*/ 821095 h 821224"/>
              <a:gd name="connsiteX3" fmla="*/ 3052789 w 3466020"/>
              <a:gd name="connsiteY3" fmla="*/ 746927 h 821224"/>
              <a:gd name="connsiteX4" fmla="*/ 3466020 w 3466020"/>
              <a:gd name="connsiteY4" fmla="*/ 247502 h 821224"/>
              <a:gd name="connsiteX5" fmla="*/ 3458465 w 3466020"/>
              <a:gd name="connsiteY5" fmla="*/ 191615 h 821224"/>
              <a:gd name="connsiteX6" fmla="*/ 504142 w 3466020"/>
              <a:gd name="connsiteY6" fmla="*/ 869 h 821224"/>
              <a:gd name="connsiteX7" fmla="*/ 404982 w 3466020"/>
              <a:gd name="connsiteY7" fmla="*/ 47512 h 821224"/>
              <a:gd name="connsiteX8" fmla="*/ 0 w 3466020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594534"/>
              <a:gd name="connsiteY0" fmla="*/ 666557 h 821224"/>
              <a:gd name="connsiteX1" fmla="*/ 53072 w 3594534"/>
              <a:gd name="connsiteY1" fmla="*/ 611141 h 821224"/>
              <a:gd name="connsiteX2" fmla="*/ 2943311 w 3594534"/>
              <a:gd name="connsiteY2" fmla="*/ 821095 h 821224"/>
              <a:gd name="connsiteX3" fmla="*/ 3052789 w 3594534"/>
              <a:gd name="connsiteY3" fmla="*/ 746927 h 821224"/>
              <a:gd name="connsiteX4" fmla="*/ 3594534 w 3594534"/>
              <a:gd name="connsiteY4" fmla="*/ 223336 h 821224"/>
              <a:gd name="connsiteX5" fmla="*/ 3458465 w 3594534"/>
              <a:gd name="connsiteY5" fmla="*/ 191615 h 821224"/>
              <a:gd name="connsiteX6" fmla="*/ 504142 w 3594534"/>
              <a:gd name="connsiteY6" fmla="*/ 869 h 821224"/>
              <a:gd name="connsiteX7" fmla="*/ 404982 w 3594534"/>
              <a:gd name="connsiteY7" fmla="*/ 47512 h 821224"/>
              <a:gd name="connsiteX8" fmla="*/ 0 w 3594534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326938 w 3516748"/>
              <a:gd name="connsiteY5" fmla="*/ 196481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326938 w 3516748"/>
              <a:gd name="connsiteY5" fmla="*/ 196481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262326 w 3516748"/>
              <a:gd name="connsiteY5" fmla="*/ 21569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25151"/>
              <a:gd name="connsiteY0" fmla="*/ 666557 h 821224"/>
              <a:gd name="connsiteX1" fmla="*/ 53072 w 3525151"/>
              <a:gd name="connsiteY1" fmla="*/ 611141 h 821224"/>
              <a:gd name="connsiteX2" fmla="*/ 2943311 w 3525151"/>
              <a:gd name="connsiteY2" fmla="*/ 821095 h 821224"/>
              <a:gd name="connsiteX3" fmla="*/ 3052789 w 3525151"/>
              <a:gd name="connsiteY3" fmla="*/ 746927 h 821224"/>
              <a:gd name="connsiteX4" fmla="*/ 3525151 w 3525151"/>
              <a:gd name="connsiteY4" fmla="*/ 99075 h 821224"/>
              <a:gd name="connsiteX5" fmla="*/ 3262326 w 3525151"/>
              <a:gd name="connsiteY5" fmla="*/ 215695 h 821224"/>
              <a:gd name="connsiteX6" fmla="*/ 504142 w 3525151"/>
              <a:gd name="connsiteY6" fmla="*/ 869 h 821224"/>
              <a:gd name="connsiteX7" fmla="*/ 404982 w 3525151"/>
              <a:gd name="connsiteY7" fmla="*/ 47512 h 821224"/>
              <a:gd name="connsiteX8" fmla="*/ 0 w 3525151"/>
              <a:gd name="connsiteY8" fmla="*/ 666557 h 821224"/>
              <a:gd name="connsiteX0" fmla="*/ 0 w 3528181"/>
              <a:gd name="connsiteY0" fmla="*/ 666557 h 821224"/>
              <a:gd name="connsiteX1" fmla="*/ 53072 w 3528181"/>
              <a:gd name="connsiteY1" fmla="*/ 611141 h 821224"/>
              <a:gd name="connsiteX2" fmla="*/ 2943311 w 3528181"/>
              <a:gd name="connsiteY2" fmla="*/ 821095 h 821224"/>
              <a:gd name="connsiteX3" fmla="*/ 3052789 w 3528181"/>
              <a:gd name="connsiteY3" fmla="*/ 746927 h 821224"/>
              <a:gd name="connsiteX4" fmla="*/ 3525151 w 3528181"/>
              <a:gd name="connsiteY4" fmla="*/ 99075 h 821224"/>
              <a:gd name="connsiteX5" fmla="*/ 3262326 w 3528181"/>
              <a:gd name="connsiteY5" fmla="*/ 215695 h 821224"/>
              <a:gd name="connsiteX6" fmla="*/ 504142 w 3528181"/>
              <a:gd name="connsiteY6" fmla="*/ 869 h 821224"/>
              <a:gd name="connsiteX7" fmla="*/ 404982 w 3528181"/>
              <a:gd name="connsiteY7" fmla="*/ 47512 h 821224"/>
              <a:gd name="connsiteX8" fmla="*/ 0 w 3528181"/>
              <a:gd name="connsiteY8" fmla="*/ 666557 h 821224"/>
              <a:gd name="connsiteX0" fmla="*/ 0 w 3528181"/>
              <a:gd name="connsiteY0" fmla="*/ 666557 h 821224"/>
              <a:gd name="connsiteX1" fmla="*/ 53072 w 3528181"/>
              <a:gd name="connsiteY1" fmla="*/ 611141 h 821224"/>
              <a:gd name="connsiteX2" fmla="*/ 2943311 w 3528181"/>
              <a:gd name="connsiteY2" fmla="*/ 821095 h 821224"/>
              <a:gd name="connsiteX3" fmla="*/ 3052789 w 3528181"/>
              <a:gd name="connsiteY3" fmla="*/ 746927 h 821224"/>
              <a:gd name="connsiteX4" fmla="*/ 3525151 w 3528181"/>
              <a:gd name="connsiteY4" fmla="*/ 99075 h 821224"/>
              <a:gd name="connsiteX5" fmla="*/ 3262326 w 3528181"/>
              <a:gd name="connsiteY5" fmla="*/ 215695 h 821224"/>
              <a:gd name="connsiteX6" fmla="*/ 504142 w 3528181"/>
              <a:gd name="connsiteY6" fmla="*/ 869 h 821224"/>
              <a:gd name="connsiteX7" fmla="*/ 404982 w 3528181"/>
              <a:gd name="connsiteY7" fmla="*/ 47512 h 821224"/>
              <a:gd name="connsiteX8" fmla="*/ 0 w 3528181"/>
              <a:gd name="connsiteY8" fmla="*/ 666557 h 821224"/>
              <a:gd name="connsiteX0" fmla="*/ 0 w 3525151"/>
              <a:gd name="connsiteY0" fmla="*/ 666557 h 821224"/>
              <a:gd name="connsiteX1" fmla="*/ 53072 w 3525151"/>
              <a:gd name="connsiteY1" fmla="*/ 611141 h 821224"/>
              <a:gd name="connsiteX2" fmla="*/ 2943311 w 3525151"/>
              <a:gd name="connsiteY2" fmla="*/ 821095 h 821224"/>
              <a:gd name="connsiteX3" fmla="*/ 3052789 w 3525151"/>
              <a:gd name="connsiteY3" fmla="*/ 746927 h 821224"/>
              <a:gd name="connsiteX4" fmla="*/ 3525151 w 3525151"/>
              <a:gd name="connsiteY4" fmla="*/ 99075 h 821224"/>
              <a:gd name="connsiteX5" fmla="*/ 3262326 w 3525151"/>
              <a:gd name="connsiteY5" fmla="*/ 215695 h 821224"/>
              <a:gd name="connsiteX6" fmla="*/ 504142 w 3525151"/>
              <a:gd name="connsiteY6" fmla="*/ 869 h 821224"/>
              <a:gd name="connsiteX7" fmla="*/ 404982 w 3525151"/>
              <a:gd name="connsiteY7" fmla="*/ 47512 h 821224"/>
              <a:gd name="connsiteX8" fmla="*/ 0 w 3525151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4800"/>
              <a:gd name="connsiteY0" fmla="*/ 666557 h 821224"/>
              <a:gd name="connsiteX1" fmla="*/ 53072 w 3514800"/>
              <a:gd name="connsiteY1" fmla="*/ 611141 h 821224"/>
              <a:gd name="connsiteX2" fmla="*/ 2943311 w 3514800"/>
              <a:gd name="connsiteY2" fmla="*/ 821095 h 821224"/>
              <a:gd name="connsiteX3" fmla="*/ 3052789 w 3514800"/>
              <a:gd name="connsiteY3" fmla="*/ 746927 h 821224"/>
              <a:gd name="connsiteX4" fmla="*/ 3513259 w 3514800"/>
              <a:gd name="connsiteY4" fmla="*/ 98220 h 821224"/>
              <a:gd name="connsiteX5" fmla="*/ 3262326 w 3514800"/>
              <a:gd name="connsiteY5" fmla="*/ 215695 h 821224"/>
              <a:gd name="connsiteX6" fmla="*/ 504142 w 3514800"/>
              <a:gd name="connsiteY6" fmla="*/ 869 h 821224"/>
              <a:gd name="connsiteX7" fmla="*/ 404982 w 3514800"/>
              <a:gd name="connsiteY7" fmla="*/ 47512 h 821224"/>
              <a:gd name="connsiteX8" fmla="*/ 0 w 3514800"/>
              <a:gd name="connsiteY8" fmla="*/ 666557 h 821224"/>
              <a:gd name="connsiteX0" fmla="*/ 0 w 3514109"/>
              <a:gd name="connsiteY0" fmla="*/ 666557 h 821224"/>
              <a:gd name="connsiteX1" fmla="*/ 53072 w 3514109"/>
              <a:gd name="connsiteY1" fmla="*/ 611141 h 821224"/>
              <a:gd name="connsiteX2" fmla="*/ 2943311 w 3514109"/>
              <a:gd name="connsiteY2" fmla="*/ 821095 h 821224"/>
              <a:gd name="connsiteX3" fmla="*/ 3052789 w 3514109"/>
              <a:gd name="connsiteY3" fmla="*/ 746927 h 821224"/>
              <a:gd name="connsiteX4" fmla="*/ 3512547 w 3514109"/>
              <a:gd name="connsiteY4" fmla="*/ 112482 h 821224"/>
              <a:gd name="connsiteX5" fmla="*/ 3262326 w 3514109"/>
              <a:gd name="connsiteY5" fmla="*/ 215695 h 821224"/>
              <a:gd name="connsiteX6" fmla="*/ 504142 w 3514109"/>
              <a:gd name="connsiteY6" fmla="*/ 869 h 821224"/>
              <a:gd name="connsiteX7" fmla="*/ 404982 w 3514109"/>
              <a:gd name="connsiteY7" fmla="*/ 47512 h 821224"/>
              <a:gd name="connsiteX8" fmla="*/ 0 w 3514109"/>
              <a:gd name="connsiteY8" fmla="*/ 666557 h 821224"/>
              <a:gd name="connsiteX0" fmla="*/ 0 w 3543147"/>
              <a:gd name="connsiteY0" fmla="*/ 666557 h 821224"/>
              <a:gd name="connsiteX1" fmla="*/ 53072 w 3543147"/>
              <a:gd name="connsiteY1" fmla="*/ 611141 h 821224"/>
              <a:gd name="connsiteX2" fmla="*/ 2943311 w 3543147"/>
              <a:gd name="connsiteY2" fmla="*/ 821095 h 821224"/>
              <a:gd name="connsiteX3" fmla="*/ 3052789 w 3543147"/>
              <a:gd name="connsiteY3" fmla="*/ 746927 h 821224"/>
              <a:gd name="connsiteX4" fmla="*/ 3542196 w 3543147"/>
              <a:gd name="connsiteY4" fmla="*/ 76443 h 821224"/>
              <a:gd name="connsiteX5" fmla="*/ 3262326 w 3543147"/>
              <a:gd name="connsiteY5" fmla="*/ 215695 h 821224"/>
              <a:gd name="connsiteX6" fmla="*/ 504142 w 3543147"/>
              <a:gd name="connsiteY6" fmla="*/ 869 h 821224"/>
              <a:gd name="connsiteX7" fmla="*/ 404982 w 3543147"/>
              <a:gd name="connsiteY7" fmla="*/ 47512 h 821224"/>
              <a:gd name="connsiteX8" fmla="*/ 0 w 3543147"/>
              <a:gd name="connsiteY8" fmla="*/ 666557 h 821224"/>
              <a:gd name="connsiteX0" fmla="*/ 0 w 3542504"/>
              <a:gd name="connsiteY0" fmla="*/ 666557 h 821224"/>
              <a:gd name="connsiteX1" fmla="*/ 53072 w 3542504"/>
              <a:gd name="connsiteY1" fmla="*/ 611141 h 821224"/>
              <a:gd name="connsiteX2" fmla="*/ 2943311 w 3542504"/>
              <a:gd name="connsiteY2" fmla="*/ 821095 h 821224"/>
              <a:gd name="connsiteX3" fmla="*/ 3052789 w 3542504"/>
              <a:gd name="connsiteY3" fmla="*/ 746927 h 821224"/>
              <a:gd name="connsiteX4" fmla="*/ 3542196 w 3542504"/>
              <a:gd name="connsiteY4" fmla="*/ 76443 h 821224"/>
              <a:gd name="connsiteX5" fmla="*/ 3262326 w 3542504"/>
              <a:gd name="connsiteY5" fmla="*/ 215695 h 821224"/>
              <a:gd name="connsiteX6" fmla="*/ 504142 w 3542504"/>
              <a:gd name="connsiteY6" fmla="*/ 869 h 821224"/>
              <a:gd name="connsiteX7" fmla="*/ 404982 w 3542504"/>
              <a:gd name="connsiteY7" fmla="*/ 47512 h 821224"/>
              <a:gd name="connsiteX8" fmla="*/ 0 w 3542504"/>
              <a:gd name="connsiteY8" fmla="*/ 666557 h 821224"/>
              <a:gd name="connsiteX0" fmla="*/ 0 w 3511969"/>
              <a:gd name="connsiteY0" fmla="*/ 666557 h 821224"/>
              <a:gd name="connsiteX1" fmla="*/ 53072 w 3511969"/>
              <a:gd name="connsiteY1" fmla="*/ 611141 h 821224"/>
              <a:gd name="connsiteX2" fmla="*/ 2943311 w 3511969"/>
              <a:gd name="connsiteY2" fmla="*/ 821095 h 821224"/>
              <a:gd name="connsiteX3" fmla="*/ 3052789 w 3511969"/>
              <a:gd name="connsiteY3" fmla="*/ 746927 h 821224"/>
              <a:gd name="connsiteX4" fmla="*/ 3511599 w 3511969"/>
              <a:gd name="connsiteY4" fmla="*/ 131498 h 821224"/>
              <a:gd name="connsiteX5" fmla="*/ 3262326 w 3511969"/>
              <a:gd name="connsiteY5" fmla="*/ 215695 h 821224"/>
              <a:gd name="connsiteX6" fmla="*/ 504142 w 3511969"/>
              <a:gd name="connsiteY6" fmla="*/ 869 h 821224"/>
              <a:gd name="connsiteX7" fmla="*/ 404982 w 3511969"/>
              <a:gd name="connsiteY7" fmla="*/ 47512 h 821224"/>
              <a:gd name="connsiteX8" fmla="*/ 0 w 351196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57"/>
              <a:gd name="connsiteX1" fmla="*/ 53072 w 3511599"/>
              <a:gd name="connsiteY1" fmla="*/ 611141 h 821257"/>
              <a:gd name="connsiteX2" fmla="*/ 2943311 w 3511599"/>
              <a:gd name="connsiteY2" fmla="*/ 821095 h 821257"/>
              <a:gd name="connsiteX3" fmla="*/ 3068409 w 3511599"/>
              <a:gd name="connsiteY3" fmla="*/ 752819 h 821257"/>
              <a:gd name="connsiteX4" fmla="*/ 3511599 w 3511599"/>
              <a:gd name="connsiteY4" fmla="*/ 131498 h 821257"/>
              <a:gd name="connsiteX5" fmla="*/ 3262326 w 3511599"/>
              <a:gd name="connsiteY5" fmla="*/ 215695 h 821257"/>
              <a:gd name="connsiteX6" fmla="*/ 504142 w 3511599"/>
              <a:gd name="connsiteY6" fmla="*/ 869 h 821257"/>
              <a:gd name="connsiteX7" fmla="*/ 404982 w 3511599"/>
              <a:gd name="connsiteY7" fmla="*/ 47512 h 821257"/>
              <a:gd name="connsiteX8" fmla="*/ 0 w 3511599"/>
              <a:gd name="connsiteY8" fmla="*/ 666557 h 821257"/>
              <a:gd name="connsiteX0" fmla="*/ 0 w 3511599"/>
              <a:gd name="connsiteY0" fmla="*/ 666557 h 821257"/>
              <a:gd name="connsiteX1" fmla="*/ 53072 w 3511599"/>
              <a:gd name="connsiteY1" fmla="*/ 611141 h 821257"/>
              <a:gd name="connsiteX2" fmla="*/ 2943311 w 3511599"/>
              <a:gd name="connsiteY2" fmla="*/ 821095 h 821257"/>
              <a:gd name="connsiteX3" fmla="*/ 3068409 w 3511599"/>
              <a:gd name="connsiteY3" fmla="*/ 752819 h 821257"/>
              <a:gd name="connsiteX4" fmla="*/ 3511599 w 3511599"/>
              <a:gd name="connsiteY4" fmla="*/ 131498 h 821257"/>
              <a:gd name="connsiteX5" fmla="*/ 3262326 w 3511599"/>
              <a:gd name="connsiteY5" fmla="*/ 215695 h 821257"/>
              <a:gd name="connsiteX6" fmla="*/ 504142 w 3511599"/>
              <a:gd name="connsiteY6" fmla="*/ 869 h 821257"/>
              <a:gd name="connsiteX7" fmla="*/ 404982 w 3511599"/>
              <a:gd name="connsiteY7" fmla="*/ 47512 h 821257"/>
              <a:gd name="connsiteX8" fmla="*/ 0 w 3511599"/>
              <a:gd name="connsiteY8" fmla="*/ 666557 h 821257"/>
              <a:gd name="connsiteX0" fmla="*/ 0 w 3511599"/>
              <a:gd name="connsiteY0" fmla="*/ 666557 h 821183"/>
              <a:gd name="connsiteX1" fmla="*/ 53072 w 3511599"/>
              <a:gd name="connsiteY1" fmla="*/ 611141 h 821183"/>
              <a:gd name="connsiteX2" fmla="*/ 2943311 w 3511599"/>
              <a:gd name="connsiteY2" fmla="*/ 821095 h 821183"/>
              <a:gd name="connsiteX3" fmla="*/ 3068409 w 3511599"/>
              <a:gd name="connsiteY3" fmla="*/ 752819 h 821183"/>
              <a:gd name="connsiteX4" fmla="*/ 3511599 w 3511599"/>
              <a:gd name="connsiteY4" fmla="*/ 131498 h 821183"/>
              <a:gd name="connsiteX5" fmla="*/ 3262326 w 3511599"/>
              <a:gd name="connsiteY5" fmla="*/ 215695 h 821183"/>
              <a:gd name="connsiteX6" fmla="*/ 504142 w 3511599"/>
              <a:gd name="connsiteY6" fmla="*/ 869 h 821183"/>
              <a:gd name="connsiteX7" fmla="*/ 404982 w 3511599"/>
              <a:gd name="connsiteY7" fmla="*/ 47512 h 821183"/>
              <a:gd name="connsiteX8" fmla="*/ 0 w 3511599"/>
              <a:gd name="connsiteY8" fmla="*/ 666557 h 821183"/>
              <a:gd name="connsiteX0" fmla="*/ 0 w 3511599"/>
              <a:gd name="connsiteY0" fmla="*/ 666557 h 821209"/>
              <a:gd name="connsiteX1" fmla="*/ 53072 w 3511599"/>
              <a:gd name="connsiteY1" fmla="*/ 611141 h 821209"/>
              <a:gd name="connsiteX2" fmla="*/ 2943311 w 3511599"/>
              <a:gd name="connsiteY2" fmla="*/ 821095 h 821209"/>
              <a:gd name="connsiteX3" fmla="*/ 3067934 w 3511599"/>
              <a:gd name="connsiteY3" fmla="*/ 762327 h 821209"/>
              <a:gd name="connsiteX4" fmla="*/ 3511599 w 3511599"/>
              <a:gd name="connsiteY4" fmla="*/ 131498 h 821209"/>
              <a:gd name="connsiteX5" fmla="*/ 3262326 w 3511599"/>
              <a:gd name="connsiteY5" fmla="*/ 215695 h 821209"/>
              <a:gd name="connsiteX6" fmla="*/ 504142 w 3511599"/>
              <a:gd name="connsiteY6" fmla="*/ 869 h 821209"/>
              <a:gd name="connsiteX7" fmla="*/ 404982 w 3511599"/>
              <a:gd name="connsiteY7" fmla="*/ 47512 h 821209"/>
              <a:gd name="connsiteX8" fmla="*/ 0 w 3511599"/>
              <a:gd name="connsiteY8" fmla="*/ 666557 h 821209"/>
              <a:gd name="connsiteX0" fmla="*/ 0 w 3511599"/>
              <a:gd name="connsiteY0" fmla="*/ 666557 h 821302"/>
              <a:gd name="connsiteX1" fmla="*/ 53072 w 3511599"/>
              <a:gd name="connsiteY1" fmla="*/ 611141 h 821302"/>
              <a:gd name="connsiteX2" fmla="*/ 2943311 w 3511599"/>
              <a:gd name="connsiteY2" fmla="*/ 821095 h 821302"/>
              <a:gd name="connsiteX3" fmla="*/ 3067934 w 3511599"/>
              <a:gd name="connsiteY3" fmla="*/ 762327 h 821302"/>
              <a:gd name="connsiteX4" fmla="*/ 3511599 w 3511599"/>
              <a:gd name="connsiteY4" fmla="*/ 131498 h 821302"/>
              <a:gd name="connsiteX5" fmla="*/ 3262326 w 3511599"/>
              <a:gd name="connsiteY5" fmla="*/ 215695 h 821302"/>
              <a:gd name="connsiteX6" fmla="*/ 504142 w 3511599"/>
              <a:gd name="connsiteY6" fmla="*/ 869 h 821302"/>
              <a:gd name="connsiteX7" fmla="*/ 404982 w 3511599"/>
              <a:gd name="connsiteY7" fmla="*/ 47512 h 821302"/>
              <a:gd name="connsiteX8" fmla="*/ 0 w 3511599"/>
              <a:gd name="connsiteY8" fmla="*/ 666557 h 821302"/>
              <a:gd name="connsiteX0" fmla="*/ 0 w 3511599"/>
              <a:gd name="connsiteY0" fmla="*/ 666557 h 825699"/>
              <a:gd name="connsiteX1" fmla="*/ 53072 w 3511599"/>
              <a:gd name="connsiteY1" fmla="*/ 611141 h 825699"/>
              <a:gd name="connsiteX2" fmla="*/ 2943311 w 3511599"/>
              <a:gd name="connsiteY2" fmla="*/ 821095 h 825699"/>
              <a:gd name="connsiteX3" fmla="*/ 3067934 w 3511599"/>
              <a:gd name="connsiteY3" fmla="*/ 762327 h 825699"/>
              <a:gd name="connsiteX4" fmla="*/ 3511599 w 3511599"/>
              <a:gd name="connsiteY4" fmla="*/ 131498 h 825699"/>
              <a:gd name="connsiteX5" fmla="*/ 3262326 w 3511599"/>
              <a:gd name="connsiteY5" fmla="*/ 215695 h 825699"/>
              <a:gd name="connsiteX6" fmla="*/ 504142 w 3511599"/>
              <a:gd name="connsiteY6" fmla="*/ 869 h 825699"/>
              <a:gd name="connsiteX7" fmla="*/ 404982 w 3511599"/>
              <a:gd name="connsiteY7" fmla="*/ 47512 h 825699"/>
              <a:gd name="connsiteX8" fmla="*/ 0 w 3511599"/>
              <a:gd name="connsiteY8" fmla="*/ 666557 h 82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1599" h="825699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2975788" y="837579"/>
                  <a:pt x="3031717" y="807910"/>
                  <a:pt x="3067934" y="762327"/>
                </a:cubicBezTo>
                <a:cubicBezTo>
                  <a:pt x="3414504" y="357356"/>
                  <a:pt x="3496611" y="292229"/>
                  <a:pt x="3511599" y="131498"/>
                </a:cubicBezTo>
                <a:cubicBezTo>
                  <a:pt x="3474461" y="224648"/>
                  <a:pt x="3535433" y="225055"/>
                  <a:pt x="3262326" y="215695"/>
                </a:cubicBezTo>
                <a:cubicBezTo>
                  <a:pt x="2755575" y="184779"/>
                  <a:pt x="965368" y="23846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>
            <a:gsLst>
              <a:gs pos="69000">
                <a:srgbClr val="DEDCE1"/>
              </a:gs>
              <a:gs pos="37000">
                <a:srgbClr val="DFDAE0"/>
              </a:gs>
              <a:gs pos="100000">
                <a:schemeClr val="bg1"/>
              </a:gs>
              <a:gs pos="0">
                <a:schemeClr val="bg1"/>
              </a:gs>
            </a:gsLst>
            <a:lin ang="13200000" scaled="0"/>
          </a:gradFill>
          <a:ln w="3175">
            <a:noFill/>
          </a:ln>
          <a:effectLst>
            <a:outerShdw blurRad="127000" dist="63500" dir="648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圆角矩形 23"/>
          <p:cNvSpPr/>
          <p:nvPr/>
        </p:nvSpPr>
        <p:spPr>
          <a:xfrm>
            <a:off x="6191250" y="3240088"/>
            <a:ext cx="569913" cy="696912"/>
          </a:xfrm>
          <a:prstGeom prst="roundRect">
            <a:avLst/>
          </a:prstGeom>
          <a:solidFill>
            <a:srgbClr val="A1999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圆角矩形 24"/>
          <p:cNvSpPr/>
          <p:nvPr/>
        </p:nvSpPr>
        <p:spPr>
          <a:xfrm>
            <a:off x="6403975" y="3368675"/>
            <a:ext cx="569913" cy="436563"/>
          </a:xfrm>
          <a:prstGeom prst="roundRect">
            <a:avLst/>
          </a:prstGeom>
          <a:solidFill>
            <a:srgbClr val="8C81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rot="205669" flipV="1">
            <a:off x="2801938" y="2692400"/>
            <a:ext cx="4197350" cy="820738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FDAE0"/>
              </a:gs>
              <a:gs pos="100000">
                <a:schemeClr val="bg1"/>
              </a:gs>
              <a:gs pos="0">
                <a:schemeClr val="bg1"/>
              </a:gs>
            </a:gsLst>
            <a:lin ang="13200000" scaled="0"/>
            <a:tileRect/>
          </a:gradFill>
          <a:ln w="3175">
            <a:noFill/>
          </a:ln>
          <a:effectLst>
            <a:outerShdw blurRad="50800" dist="38100" dir="15960000" sx="94000" sy="94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圆角矩形 28"/>
          <p:cNvSpPr/>
          <p:nvPr/>
        </p:nvSpPr>
        <p:spPr>
          <a:xfrm>
            <a:off x="2832100" y="4375150"/>
            <a:ext cx="568325" cy="889000"/>
          </a:xfrm>
          <a:prstGeom prst="roundRect">
            <a:avLst/>
          </a:prstGeom>
          <a:gradFill flip="none" rotWithShape="1">
            <a:gsLst>
              <a:gs pos="100000">
                <a:srgbClr val="CCC1BF"/>
              </a:gs>
              <a:gs pos="46000">
                <a:srgbClr val="C8BDBB"/>
              </a:gs>
              <a:gs pos="100000">
                <a:srgbClr val="988F8A"/>
              </a:gs>
              <a:gs pos="0">
                <a:srgbClr val="9990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286950" flipV="1">
            <a:off x="3151188" y="509588"/>
            <a:ext cx="3348037" cy="820737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CD7DE"/>
              </a:gs>
              <a:gs pos="100000">
                <a:srgbClr val="E0DEE3"/>
              </a:gs>
              <a:gs pos="0">
                <a:srgbClr val="BCB4B4"/>
              </a:gs>
            </a:gsLst>
            <a:lin ang="13200000" scaled="0"/>
            <a:tileRect/>
          </a:gra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205669" flipV="1">
            <a:off x="2808288" y="642938"/>
            <a:ext cx="4197350" cy="820737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FDAE0"/>
              </a:gs>
              <a:gs pos="100000">
                <a:schemeClr val="bg1"/>
              </a:gs>
              <a:gs pos="0">
                <a:schemeClr val="bg1"/>
              </a:gs>
            </a:gsLst>
            <a:lin ang="13200000" scaled="0"/>
            <a:tileRect/>
          </a:gradFill>
          <a:ln w="3175">
            <a:noFill/>
          </a:ln>
          <a:effectLst>
            <a:outerShdw blurRad="292100" dist="152400" dir="12540000" sx="99000" sy="99000" algn="ctr" rotWithShape="0">
              <a:prstClr val="black">
                <a:alpha val="2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5855" name="组合 3"/>
          <p:cNvGrpSpPr>
            <a:grpSpLocks/>
          </p:cNvGrpSpPr>
          <p:nvPr/>
        </p:nvGrpSpPr>
        <p:grpSpPr bwMode="auto">
          <a:xfrm>
            <a:off x="3297238" y="723900"/>
            <a:ext cx="2752725" cy="646113"/>
            <a:chOff x="3335501" y="781595"/>
            <a:chExt cx="2752237" cy="646331"/>
          </a:xfrm>
        </p:grpSpPr>
        <p:sp>
          <p:nvSpPr>
            <p:cNvPr id="34" name="文本框 33"/>
            <p:cNvSpPr txBox="1"/>
            <p:nvPr/>
          </p:nvSpPr>
          <p:spPr>
            <a:xfrm>
              <a:off x="3335501" y="781595"/>
              <a:ext cx="106072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rgbClr val="644444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01</a:t>
              </a:r>
              <a:endParaRPr lang="zh-CN" altLang="en-US" sz="3600" dirty="0">
                <a:solidFill>
                  <a:srgbClr val="644444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995784" y="822884"/>
              <a:ext cx="0" cy="563753"/>
            </a:xfrm>
            <a:prstGeom prst="line">
              <a:avLst/>
            </a:prstGeom>
            <a:ln w="28575">
              <a:solidFill>
                <a:srgbClr val="644444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4078319" y="897522"/>
              <a:ext cx="790435" cy="4144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64444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64444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text</a:t>
              </a:r>
              <a:endParaRPr lang="zh-CN" altLang="en-US" sz="1050" b="1" dirty="0">
                <a:solidFill>
                  <a:srgbClr val="64444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4705270" y="851469"/>
              <a:ext cx="1382468" cy="5065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</p:txBody>
        </p:sp>
      </p:grpSp>
      <p:sp>
        <p:nvSpPr>
          <p:cNvPr id="56" name="圆角矩形 53"/>
          <p:cNvSpPr/>
          <p:nvPr/>
        </p:nvSpPr>
        <p:spPr>
          <a:xfrm>
            <a:off x="3203575" y="4522788"/>
            <a:ext cx="569913" cy="741362"/>
          </a:xfrm>
          <a:custGeom>
            <a:avLst/>
            <a:gdLst>
              <a:gd name="connsiteX0" fmla="*/ 1585 w 571139"/>
              <a:gd name="connsiteY0" fmla="*/ 33472 h 773729"/>
              <a:gd name="connsiteX1" fmla="*/ 4612 w 571139"/>
              <a:gd name="connsiteY1" fmla="*/ 85291 h 773729"/>
              <a:gd name="connsiteX2" fmla="*/ 52737 w 571139"/>
              <a:gd name="connsiteY2" fmla="*/ 26175 h 773729"/>
              <a:gd name="connsiteX3" fmla="*/ 569657 w 571139"/>
              <a:gd name="connsiteY3" fmla="*/ 26131 h 773729"/>
              <a:gd name="connsiteX4" fmla="*/ 571139 w 571139"/>
              <a:gd name="connsiteY4" fmla="*/ 33472 h 773729"/>
              <a:gd name="connsiteX5" fmla="*/ 571139 w 571139"/>
              <a:gd name="connsiteY5" fmla="*/ 678801 h 773729"/>
              <a:gd name="connsiteX6" fmla="*/ 476211 w 571139"/>
              <a:gd name="connsiteY6" fmla="*/ 773729 h 773729"/>
              <a:gd name="connsiteX7" fmla="*/ 96513 w 571139"/>
              <a:gd name="connsiteY7" fmla="*/ 773729 h 773729"/>
              <a:gd name="connsiteX8" fmla="*/ 1585 w 571139"/>
              <a:gd name="connsiteY8" fmla="*/ 678801 h 773729"/>
              <a:gd name="connsiteX9" fmla="*/ 1585 w 571139"/>
              <a:gd name="connsiteY9" fmla="*/ 33472 h 773729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  <a:gd name="connsiteX0" fmla="*/ 0 w 569554"/>
              <a:gd name="connsiteY0" fmla="*/ 652670 h 747598"/>
              <a:gd name="connsiteX1" fmla="*/ 3027 w 569554"/>
              <a:gd name="connsiteY1" fmla="*/ 59160 h 747598"/>
              <a:gd name="connsiteX2" fmla="*/ 51152 w 569554"/>
              <a:gd name="connsiteY2" fmla="*/ 44 h 747598"/>
              <a:gd name="connsiteX3" fmla="*/ 568072 w 569554"/>
              <a:gd name="connsiteY3" fmla="*/ 0 h 747598"/>
              <a:gd name="connsiteX4" fmla="*/ 569554 w 569554"/>
              <a:gd name="connsiteY4" fmla="*/ 7341 h 747598"/>
              <a:gd name="connsiteX5" fmla="*/ 569554 w 569554"/>
              <a:gd name="connsiteY5" fmla="*/ 652670 h 747598"/>
              <a:gd name="connsiteX6" fmla="*/ 474626 w 569554"/>
              <a:gd name="connsiteY6" fmla="*/ 747598 h 747598"/>
              <a:gd name="connsiteX7" fmla="*/ 94928 w 569554"/>
              <a:gd name="connsiteY7" fmla="*/ 747598 h 747598"/>
              <a:gd name="connsiteX8" fmla="*/ 0 w 569554"/>
              <a:gd name="connsiteY8" fmla="*/ 652670 h 747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9554" h="747598">
                <a:moveTo>
                  <a:pt x="0" y="652670"/>
                </a:moveTo>
                <a:lnTo>
                  <a:pt x="3027" y="59160"/>
                </a:lnTo>
                <a:cubicBezTo>
                  <a:pt x="3378" y="40248"/>
                  <a:pt x="13358" y="11838"/>
                  <a:pt x="51152" y="44"/>
                </a:cubicBezTo>
                <a:lnTo>
                  <a:pt x="568072" y="0"/>
                </a:lnTo>
                <a:cubicBezTo>
                  <a:pt x="569457" y="2361"/>
                  <a:pt x="569554" y="4840"/>
                  <a:pt x="569554" y="7341"/>
                </a:cubicBezTo>
                <a:lnTo>
                  <a:pt x="569554" y="652670"/>
                </a:lnTo>
                <a:cubicBezTo>
                  <a:pt x="569554" y="705097"/>
                  <a:pt x="527053" y="747598"/>
                  <a:pt x="474626" y="747598"/>
                </a:cubicBezTo>
                <a:lnTo>
                  <a:pt x="94928" y="747598"/>
                </a:lnTo>
                <a:cubicBezTo>
                  <a:pt x="42501" y="747598"/>
                  <a:pt x="0" y="705097"/>
                  <a:pt x="0" y="652670"/>
                </a:cubicBezTo>
                <a:close/>
              </a:path>
            </a:pathLst>
          </a:custGeom>
          <a:gradFill flip="none" rotWithShape="1">
            <a:gsLst>
              <a:gs pos="100000">
                <a:srgbClr val="CCC1BF"/>
              </a:gs>
              <a:gs pos="46000">
                <a:srgbClr val="C8BDBB"/>
              </a:gs>
              <a:gs pos="100000">
                <a:srgbClr val="988F8A"/>
              </a:gs>
              <a:gs pos="0">
                <a:srgbClr val="99908B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 rot="10546957" flipH="1" flipV="1">
            <a:off x="3181350" y="3797300"/>
            <a:ext cx="3451225" cy="822325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99390" h="821095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3005436" y="801540"/>
                  <a:pt x="3012370" y="796979"/>
                  <a:pt x="3052789" y="746927"/>
                </a:cubicBezTo>
                <a:cubicBezTo>
                  <a:pt x="3124834" y="660979"/>
                  <a:pt x="3397427" y="366219"/>
                  <a:pt x="3499390" y="216502"/>
                </a:cubicBezTo>
                <a:cubicBezTo>
                  <a:pt x="3058516" y="208688"/>
                  <a:pt x="1019877" y="29034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 flip="none" rotWithShape="1">
            <a:gsLst>
              <a:gs pos="69000">
                <a:srgbClr val="DEDCE1"/>
              </a:gs>
              <a:gs pos="37000">
                <a:srgbClr val="DCD7DE"/>
              </a:gs>
              <a:gs pos="100000">
                <a:srgbClr val="E0DEE3"/>
              </a:gs>
              <a:gs pos="0">
                <a:srgbClr val="BCB4B4"/>
              </a:gs>
            </a:gsLst>
            <a:lin ang="13200000" scaled="0"/>
            <a:tileRect/>
          </a:gradFill>
          <a:ln w="3175">
            <a:noFill/>
          </a:ln>
          <a:effectLst>
            <a:outerShdw blurRad="469900" dist="254000" dir="8340000" sx="83000" sy="83000" algn="t" rotWithShape="0">
              <a:prstClr val="black">
                <a:alpha val="5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21394331">
            <a:off x="2795588" y="3667125"/>
            <a:ext cx="4211637" cy="825500"/>
          </a:xfrm>
          <a:custGeom>
            <a:avLst/>
            <a:gdLst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69056 w 388144"/>
              <a:gd name="connsiteY2" fmla="*/ 290513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28575 w 388144"/>
              <a:gd name="connsiteY1" fmla="*/ 302419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8144"/>
              <a:gd name="connsiteY0" fmla="*/ 345281 h 345281"/>
              <a:gd name="connsiteX1" fmla="*/ 41381 w 388144"/>
              <a:gd name="connsiteY1" fmla="*/ 324810 h 345281"/>
              <a:gd name="connsiteX2" fmla="*/ 97362 w 388144"/>
              <a:gd name="connsiteY2" fmla="*/ 321172 h 345281"/>
              <a:gd name="connsiteX3" fmla="*/ 388144 w 388144"/>
              <a:gd name="connsiteY3" fmla="*/ 290513 h 345281"/>
              <a:gd name="connsiteX4" fmla="*/ 230981 w 388144"/>
              <a:gd name="connsiteY4" fmla="*/ 0 h 345281"/>
              <a:gd name="connsiteX5" fmla="*/ 0 w 388144"/>
              <a:gd name="connsiteY5" fmla="*/ 345281 h 345281"/>
              <a:gd name="connsiteX0" fmla="*/ 0 w 387111"/>
              <a:gd name="connsiteY0" fmla="*/ 364440 h 364440"/>
              <a:gd name="connsiteX1" fmla="*/ 40348 w 387111"/>
              <a:gd name="connsiteY1" fmla="*/ 324810 h 364440"/>
              <a:gd name="connsiteX2" fmla="*/ 96329 w 387111"/>
              <a:gd name="connsiteY2" fmla="*/ 321172 h 364440"/>
              <a:gd name="connsiteX3" fmla="*/ 387111 w 387111"/>
              <a:gd name="connsiteY3" fmla="*/ 290513 h 364440"/>
              <a:gd name="connsiteX4" fmla="*/ 229948 w 387111"/>
              <a:gd name="connsiteY4" fmla="*/ 0 h 364440"/>
              <a:gd name="connsiteX5" fmla="*/ 0 w 387111"/>
              <a:gd name="connsiteY5" fmla="*/ 364440 h 364440"/>
              <a:gd name="connsiteX0" fmla="*/ 0 w 398611"/>
              <a:gd name="connsiteY0" fmla="*/ 364440 h 364440"/>
              <a:gd name="connsiteX1" fmla="*/ 40348 w 398611"/>
              <a:gd name="connsiteY1" fmla="*/ 324810 h 364440"/>
              <a:gd name="connsiteX2" fmla="*/ 96329 w 398611"/>
              <a:gd name="connsiteY2" fmla="*/ 321172 h 364440"/>
              <a:gd name="connsiteX3" fmla="*/ 398611 w 398611"/>
              <a:gd name="connsiteY3" fmla="*/ 339049 h 364440"/>
              <a:gd name="connsiteX4" fmla="*/ 229948 w 398611"/>
              <a:gd name="connsiteY4" fmla="*/ 0 h 364440"/>
              <a:gd name="connsiteX5" fmla="*/ 0 w 398611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64440 h 364440"/>
              <a:gd name="connsiteX1" fmla="*/ 40348 w 402457"/>
              <a:gd name="connsiteY1" fmla="*/ 324810 h 364440"/>
              <a:gd name="connsiteX2" fmla="*/ 96329 w 402457"/>
              <a:gd name="connsiteY2" fmla="*/ 321172 h 364440"/>
              <a:gd name="connsiteX3" fmla="*/ 402457 w 402457"/>
              <a:gd name="connsiteY3" fmla="*/ 341710 h 364440"/>
              <a:gd name="connsiteX4" fmla="*/ 229948 w 402457"/>
              <a:gd name="connsiteY4" fmla="*/ 0 h 364440"/>
              <a:gd name="connsiteX5" fmla="*/ 0 w 402457"/>
              <a:gd name="connsiteY5" fmla="*/ 364440 h 364440"/>
              <a:gd name="connsiteX0" fmla="*/ 0 w 402457"/>
              <a:gd name="connsiteY0" fmla="*/ 373236 h 373236"/>
              <a:gd name="connsiteX1" fmla="*/ 40348 w 402457"/>
              <a:gd name="connsiteY1" fmla="*/ 333606 h 373236"/>
              <a:gd name="connsiteX2" fmla="*/ 96329 w 402457"/>
              <a:gd name="connsiteY2" fmla="*/ 329968 h 373236"/>
              <a:gd name="connsiteX3" fmla="*/ 402457 w 402457"/>
              <a:gd name="connsiteY3" fmla="*/ 350506 h 373236"/>
              <a:gd name="connsiteX4" fmla="*/ 240333 w 402457"/>
              <a:gd name="connsiteY4" fmla="*/ 0 h 373236"/>
              <a:gd name="connsiteX5" fmla="*/ 0 w 402457"/>
              <a:gd name="connsiteY5" fmla="*/ 373236 h 373236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38723 w 400832"/>
              <a:gd name="connsiteY1" fmla="*/ 333606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94704 w 400832"/>
              <a:gd name="connsiteY2" fmla="*/ 329968 h 380510"/>
              <a:gd name="connsiteX3" fmla="*/ 400832 w 400832"/>
              <a:gd name="connsiteY3" fmla="*/ 350506 h 380510"/>
              <a:gd name="connsiteX4" fmla="*/ 238708 w 400832"/>
              <a:gd name="connsiteY4" fmla="*/ 0 h 380510"/>
              <a:gd name="connsiteX5" fmla="*/ 0 w 400832"/>
              <a:gd name="connsiteY5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42925 w 400832"/>
              <a:gd name="connsiteY1" fmla="*/ 329137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00832"/>
              <a:gd name="connsiteY0" fmla="*/ 380510 h 380510"/>
              <a:gd name="connsiteX1" fmla="*/ 53072 w 400832"/>
              <a:gd name="connsiteY1" fmla="*/ 325094 h 380510"/>
              <a:gd name="connsiteX2" fmla="*/ 400832 w 400832"/>
              <a:gd name="connsiteY2" fmla="*/ 350506 h 380510"/>
              <a:gd name="connsiteX3" fmla="*/ 238708 w 400832"/>
              <a:gd name="connsiteY3" fmla="*/ 0 h 380510"/>
              <a:gd name="connsiteX4" fmla="*/ 0 w 400832"/>
              <a:gd name="connsiteY4" fmla="*/ 380510 h 380510"/>
              <a:gd name="connsiteX0" fmla="*/ 0 w 431497"/>
              <a:gd name="connsiteY0" fmla="*/ 672007 h 672007"/>
              <a:gd name="connsiteX1" fmla="*/ 53072 w 431497"/>
              <a:gd name="connsiteY1" fmla="*/ 616591 h 672007"/>
              <a:gd name="connsiteX2" fmla="*/ 400832 w 431497"/>
              <a:gd name="connsiteY2" fmla="*/ 642003 h 672007"/>
              <a:gd name="connsiteX3" fmla="*/ 431497 w 431497"/>
              <a:gd name="connsiteY3" fmla="*/ 0 h 672007"/>
              <a:gd name="connsiteX4" fmla="*/ 0 w 431497"/>
              <a:gd name="connsiteY4" fmla="*/ 672007 h 672007"/>
              <a:gd name="connsiteX0" fmla="*/ 0 w 410808"/>
              <a:gd name="connsiteY0" fmla="*/ 616241 h 616241"/>
              <a:gd name="connsiteX1" fmla="*/ 53072 w 410808"/>
              <a:gd name="connsiteY1" fmla="*/ 560825 h 616241"/>
              <a:gd name="connsiteX2" fmla="*/ 400832 w 410808"/>
              <a:gd name="connsiteY2" fmla="*/ 586237 h 616241"/>
              <a:gd name="connsiteX3" fmla="*/ 410808 w 410808"/>
              <a:gd name="connsiteY3" fmla="*/ 0 h 616241"/>
              <a:gd name="connsiteX4" fmla="*/ 0 w 410808"/>
              <a:gd name="connsiteY4" fmla="*/ 616241 h 616241"/>
              <a:gd name="connsiteX0" fmla="*/ 0 w 549996"/>
              <a:gd name="connsiteY0" fmla="*/ 616445 h 616445"/>
              <a:gd name="connsiteX1" fmla="*/ 53072 w 549996"/>
              <a:gd name="connsiteY1" fmla="*/ 561029 h 616445"/>
              <a:gd name="connsiteX2" fmla="*/ 400832 w 549996"/>
              <a:gd name="connsiteY2" fmla="*/ 586441 h 616445"/>
              <a:gd name="connsiteX3" fmla="*/ 410808 w 549996"/>
              <a:gd name="connsiteY3" fmla="*/ 204 h 616445"/>
              <a:gd name="connsiteX4" fmla="*/ 0 w 549996"/>
              <a:gd name="connsiteY4" fmla="*/ 616445 h 616445"/>
              <a:gd name="connsiteX0" fmla="*/ 0 w 472380"/>
              <a:gd name="connsiteY0" fmla="*/ 687237 h 687237"/>
              <a:gd name="connsiteX1" fmla="*/ 53072 w 472380"/>
              <a:gd name="connsiteY1" fmla="*/ 631821 h 687237"/>
              <a:gd name="connsiteX2" fmla="*/ 400832 w 472380"/>
              <a:gd name="connsiteY2" fmla="*/ 657233 h 687237"/>
              <a:gd name="connsiteX3" fmla="*/ 469460 w 472380"/>
              <a:gd name="connsiteY3" fmla="*/ 78694 h 687237"/>
              <a:gd name="connsiteX4" fmla="*/ 410808 w 472380"/>
              <a:gd name="connsiteY4" fmla="*/ 70996 h 687237"/>
              <a:gd name="connsiteX5" fmla="*/ 0 w 472380"/>
              <a:gd name="connsiteY5" fmla="*/ 687237 h 687237"/>
              <a:gd name="connsiteX0" fmla="*/ 0 w 482476"/>
              <a:gd name="connsiteY0" fmla="*/ 679333 h 679333"/>
              <a:gd name="connsiteX1" fmla="*/ 53072 w 482476"/>
              <a:gd name="connsiteY1" fmla="*/ 623917 h 679333"/>
              <a:gd name="connsiteX2" fmla="*/ 400832 w 482476"/>
              <a:gd name="connsiteY2" fmla="*/ 649329 h 679333"/>
              <a:gd name="connsiteX3" fmla="*/ 469460 w 482476"/>
              <a:gd name="connsiteY3" fmla="*/ 70790 h 679333"/>
              <a:gd name="connsiteX4" fmla="*/ 410808 w 482476"/>
              <a:gd name="connsiteY4" fmla="*/ 63092 h 679333"/>
              <a:gd name="connsiteX5" fmla="*/ 0 w 482476"/>
              <a:gd name="connsiteY5" fmla="*/ 679333 h 679333"/>
              <a:gd name="connsiteX0" fmla="*/ 0 w 584493"/>
              <a:gd name="connsiteY0" fmla="*/ 703234 h 703234"/>
              <a:gd name="connsiteX1" fmla="*/ 53072 w 584493"/>
              <a:gd name="connsiteY1" fmla="*/ 647818 h 703234"/>
              <a:gd name="connsiteX2" fmla="*/ 400832 w 584493"/>
              <a:gd name="connsiteY2" fmla="*/ 673230 h 703234"/>
              <a:gd name="connsiteX3" fmla="*/ 581203 w 584493"/>
              <a:gd name="connsiteY3" fmla="*/ 47851 h 703234"/>
              <a:gd name="connsiteX4" fmla="*/ 410808 w 584493"/>
              <a:gd name="connsiteY4" fmla="*/ 86993 h 703234"/>
              <a:gd name="connsiteX5" fmla="*/ 0 w 584493"/>
              <a:gd name="connsiteY5" fmla="*/ 703234 h 703234"/>
              <a:gd name="connsiteX0" fmla="*/ 0 w 583252"/>
              <a:gd name="connsiteY0" fmla="*/ 712418 h 712418"/>
              <a:gd name="connsiteX1" fmla="*/ 53072 w 583252"/>
              <a:gd name="connsiteY1" fmla="*/ 657002 h 712418"/>
              <a:gd name="connsiteX2" fmla="*/ 400832 w 583252"/>
              <a:gd name="connsiteY2" fmla="*/ 682414 h 712418"/>
              <a:gd name="connsiteX3" fmla="*/ 579932 w 583252"/>
              <a:gd name="connsiteY3" fmla="*/ 42631 h 712418"/>
              <a:gd name="connsiteX4" fmla="*/ 410808 w 583252"/>
              <a:gd name="connsiteY4" fmla="*/ 96177 h 712418"/>
              <a:gd name="connsiteX5" fmla="*/ 0 w 583252"/>
              <a:gd name="connsiteY5" fmla="*/ 712418 h 712418"/>
              <a:gd name="connsiteX0" fmla="*/ 0 w 579932"/>
              <a:gd name="connsiteY0" fmla="*/ 682354 h 682354"/>
              <a:gd name="connsiteX1" fmla="*/ 53072 w 579932"/>
              <a:gd name="connsiteY1" fmla="*/ 626938 h 682354"/>
              <a:gd name="connsiteX2" fmla="*/ 400832 w 579932"/>
              <a:gd name="connsiteY2" fmla="*/ 652350 h 682354"/>
              <a:gd name="connsiteX3" fmla="*/ 579932 w 579932"/>
              <a:gd name="connsiteY3" fmla="*/ 12567 h 682354"/>
              <a:gd name="connsiteX4" fmla="*/ 410808 w 579932"/>
              <a:gd name="connsiteY4" fmla="*/ 66113 h 682354"/>
              <a:gd name="connsiteX5" fmla="*/ 0 w 579932"/>
              <a:gd name="connsiteY5" fmla="*/ 682354 h 682354"/>
              <a:gd name="connsiteX0" fmla="*/ 0 w 579932"/>
              <a:gd name="connsiteY0" fmla="*/ 672730 h 672730"/>
              <a:gd name="connsiteX1" fmla="*/ 53072 w 579932"/>
              <a:gd name="connsiteY1" fmla="*/ 617314 h 672730"/>
              <a:gd name="connsiteX2" fmla="*/ 400832 w 579932"/>
              <a:gd name="connsiteY2" fmla="*/ 642726 h 672730"/>
              <a:gd name="connsiteX3" fmla="*/ 579932 w 579932"/>
              <a:gd name="connsiteY3" fmla="*/ 2943 h 672730"/>
              <a:gd name="connsiteX4" fmla="*/ 410808 w 579932"/>
              <a:gd name="connsiteY4" fmla="*/ 56489 h 672730"/>
              <a:gd name="connsiteX5" fmla="*/ 0 w 579932"/>
              <a:gd name="connsiteY5" fmla="*/ 672730 h 672730"/>
              <a:gd name="connsiteX0" fmla="*/ 0 w 579932"/>
              <a:gd name="connsiteY0" fmla="*/ 673441 h 673441"/>
              <a:gd name="connsiteX1" fmla="*/ 53072 w 579932"/>
              <a:gd name="connsiteY1" fmla="*/ 618025 h 673441"/>
              <a:gd name="connsiteX2" fmla="*/ 400832 w 579932"/>
              <a:gd name="connsiteY2" fmla="*/ 643437 h 673441"/>
              <a:gd name="connsiteX3" fmla="*/ 579932 w 579932"/>
              <a:gd name="connsiteY3" fmla="*/ 3654 h 673441"/>
              <a:gd name="connsiteX4" fmla="*/ 404982 w 579932"/>
              <a:gd name="connsiteY4" fmla="*/ 54396 h 673441"/>
              <a:gd name="connsiteX5" fmla="*/ 0 w 579932"/>
              <a:gd name="connsiteY5" fmla="*/ 673441 h 673441"/>
              <a:gd name="connsiteX0" fmla="*/ 0 w 2933356"/>
              <a:gd name="connsiteY0" fmla="*/ 673441 h 817618"/>
              <a:gd name="connsiteX1" fmla="*/ 53072 w 2933356"/>
              <a:gd name="connsiteY1" fmla="*/ 618025 h 817618"/>
              <a:gd name="connsiteX2" fmla="*/ 2931894 w 2933356"/>
              <a:gd name="connsiteY2" fmla="*/ 817618 h 817618"/>
              <a:gd name="connsiteX3" fmla="*/ 579932 w 2933356"/>
              <a:gd name="connsiteY3" fmla="*/ 3654 h 817618"/>
              <a:gd name="connsiteX4" fmla="*/ 404982 w 2933356"/>
              <a:gd name="connsiteY4" fmla="*/ 54396 h 817618"/>
              <a:gd name="connsiteX5" fmla="*/ 0 w 2933356"/>
              <a:gd name="connsiteY5" fmla="*/ 673441 h 817618"/>
              <a:gd name="connsiteX0" fmla="*/ 0 w 3503473"/>
              <a:gd name="connsiteY0" fmla="*/ 631843 h 776020"/>
              <a:gd name="connsiteX1" fmla="*/ 53072 w 3503473"/>
              <a:gd name="connsiteY1" fmla="*/ 576427 h 776020"/>
              <a:gd name="connsiteX2" fmla="*/ 2931894 w 3503473"/>
              <a:gd name="connsiteY2" fmla="*/ 776020 h 776020"/>
              <a:gd name="connsiteX3" fmla="*/ 3503473 w 3503473"/>
              <a:gd name="connsiteY3" fmla="*/ 179697 h 776020"/>
              <a:gd name="connsiteX4" fmla="*/ 404982 w 3503473"/>
              <a:gd name="connsiteY4" fmla="*/ 12798 h 776020"/>
              <a:gd name="connsiteX5" fmla="*/ 0 w 3503473"/>
              <a:gd name="connsiteY5" fmla="*/ 631843 h 776020"/>
              <a:gd name="connsiteX0" fmla="*/ 0 w 3503473"/>
              <a:gd name="connsiteY0" fmla="*/ 631843 h 790281"/>
              <a:gd name="connsiteX1" fmla="*/ 53072 w 3503473"/>
              <a:gd name="connsiteY1" fmla="*/ 576427 h 790281"/>
              <a:gd name="connsiteX2" fmla="*/ 2931182 w 3503473"/>
              <a:gd name="connsiteY2" fmla="*/ 790281 h 790281"/>
              <a:gd name="connsiteX3" fmla="*/ 3503473 w 3503473"/>
              <a:gd name="connsiteY3" fmla="*/ 179697 h 790281"/>
              <a:gd name="connsiteX4" fmla="*/ 404982 w 3503473"/>
              <a:gd name="connsiteY4" fmla="*/ 12798 h 790281"/>
              <a:gd name="connsiteX5" fmla="*/ 0 w 3503473"/>
              <a:gd name="connsiteY5" fmla="*/ 631843 h 790281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87260"/>
              <a:gd name="connsiteY0" fmla="*/ 631575 h 790013"/>
              <a:gd name="connsiteX1" fmla="*/ 53072 w 3487260"/>
              <a:gd name="connsiteY1" fmla="*/ 576159 h 790013"/>
              <a:gd name="connsiteX2" fmla="*/ 2931182 w 3487260"/>
              <a:gd name="connsiteY2" fmla="*/ 790013 h 790013"/>
              <a:gd name="connsiteX3" fmla="*/ 3487260 w 3487260"/>
              <a:gd name="connsiteY3" fmla="*/ 185422 h 790013"/>
              <a:gd name="connsiteX4" fmla="*/ 404982 w 3487260"/>
              <a:gd name="connsiteY4" fmla="*/ 12530 h 790013"/>
              <a:gd name="connsiteX5" fmla="*/ 0 w 3487260"/>
              <a:gd name="connsiteY5" fmla="*/ 631575 h 790013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499390 w 3499390"/>
              <a:gd name="connsiteY3" fmla="*/ 181693 h 790186"/>
              <a:gd name="connsiteX4" fmla="*/ 404982 w 3499390"/>
              <a:gd name="connsiteY4" fmla="*/ 12703 h 790186"/>
              <a:gd name="connsiteX5" fmla="*/ 0 w 3499390"/>
              <a:gd name="connsiteY5" fmla="*/ 631748 h 790186"/>
              <a:gd name="connsiteX0" fmla="*/ 0 w 3616166"/>
              <a:gd name="connsiteY0" fmla="*/ 631748 h 822147"/>
              <a:gd name="connsiteX1" fmla="*/ 53072 w 3616166"/>
              <a:gd name="connsiteY1" fmla="*/ 576332 h 822147"/>
              <a:gd name="connsiteX2" fmla="*/ 2931182 w 3616166"/>
              <a:gd name="connsiteY2" fmla="*/ 790186 h 822147"/>
              <a:gd name="connsiteX3" fmla="*/ 2961103 w 3616166"/>
              <a:gd name="connsiteY3" fmla="*/ 755628 h 822147"/>
              <a:gd name="connsiteX4" fmla="*/ 3499390 w 3616166"/>
              <a:gd name="connsiteY4" fmla="*/ 181693 h 822147"/>
              <a:gd name="connsiteX5" fmla="*/ 404982 w 3616166"/>
              <a:gd name="connsiteY5" fmla="*/ 12703 h 822147"/>
              <a:gd name="connsiteX6" fmla="*/ 0 w 3616166"/>
              <a:gd name="connsiteY6" fmla="*/ 631748 h 822147"/>
              <a:gd name="connsiteX0" fmla="*/ 0 w 3747211"/>
              <a:gd name="connsiteY0" fmla="*/ 631748 h 794305"/>
              <a:gd name="connsiteX1" fmla="*/ 53072 w 3747211"/>
              <a:gd name="connsiteY1" fmla="*/ 576332 h 794305"/>
              <a:gd name="connsiteX2" fmla="*/ 2931182 w 3747211"/>
              <a:gd name="connsiteY2" fmla="*/ 790186 h 794305"/>
              <a:gd name="connsiteX3" fmla="*/ 3598472 w 3747211"/>
              <a:gd name="connsiteY3" fmla="*/ 579558 h 794305"/>
              <a:gd name="connsiteX4" fmla="*/ 3499390 w 3747211"/>
              <a:gd name="connsiteY4" fmla="*/ 181693 h 794305"/>
              <a:gd name="connsiteX5" fmla="*/ 404982 w 3747211"/>
              <a:gd name="connsiteY5" fmla="*/ 12703 h 794305"/>
              <a:gd name="connsiteX6" fmla="*/ 0 w 3747211"/>
              <a:gd name="connsiteY6" fmla="*/ 631748 h 794305"/>
              <a:gd name="connsiteX0" fmla="*/ 0 w 3674733"/>
              <a:gd name="connsiteY0" fmla="*/ 631748 h 794305"/>
              <a:gd name="connsiteX1" fmla="*/ 53072 w 3674733"/>
              <a:gd name="connsiteY1" fmla="*/ 576332 h 794305"/>
              <a:gd name="connsiteX2" fmla="*/ 2931182 w 3674733"/>
              <a:gd name="connsiteY2" fmla="*/ 790186 h 794305"/>
              <a:gd name="connsiteX3" fmla="*/ 3598472 w 3674733"/>
              <a:gd name="connsiteY3" fmla="*/ 579558 h 794305"/>
              <a:gd name="connsiteX4" fmla="*/ 3499390 w 3674733"/>
              <a:gd name="connsiteY4" fmla="*/ 181693 h 794305"/>
              <a:gd name="connsiteX5" fmla="*/ 404982 w 3674733"/>
              <a:gd name="connsiteY5" fmla="*/ 12703 h 794305"/>
              <a:gd name="connsiteX6" fmla="*/ 0 w 3674733"/>
              <a:gd name="connsiteY6" fmla="*/ 631748 h 794305"/>
              <a:gd name="connsiteX0" fmla="*/ 0 w 3598472"/>
              <a:gd name="connsiteY0" fmla="*/ 631748 h 794305"/>
              <a:gd name="connsiteX1" fmla="*/ 53072 w 3598472"/>
              <a:gd name="connsiteY1" fmla="*/ 576332 h 794305"/>
              <a:gd name="connsiteX2" fmla="*/ 2931182 w 3598472"/>
              <a:gd name="connsiteY2" fmla="*/ 790186 h 794305"/>
              <a:gd name="connsiteX3" fmla="*/ 3598472 w 3598472"/>
              <a:gd name="connsiteY3" fmla="*/ 579558 h 794305"/>
              <a:gd name="connsiteX4" fmla="*/ 3499390 w 3598472"/>
              <a:gd name="connsiteY4" fmla="*/ 181693 h 794305"/>
              <a:gd name="connsiteX5" fmla="*/ 404982 w 3598472"/>
              <a:gd name="connsiteY5" fmla="*/ 12703 h 794305"/>
              <a:gd name="connsiteX6" fmla="*/ 0 w 3598472"/>
              <a:gd name="connsiteY6" fmla="*/ 631748 h 794305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12706"/>
              <a:gd name="connsiteX1" fmla="*/ 53072 w 3499390"/>
              <a:gd name="connsiteY1" fmla="*/ 576332 h 812706"/>
              <a:gd name="connsiteX2" fmla="*/ 2931182 w 3499390"/>
              <a:gd name="connsiteY2" fmla="*/ 790186 h 812706"/>
              <a:gd name="connsiteX3" fmla="*/ 3163071 w 3499390"/>
              <a:gd name="connsiteY3" fmla="*/ 734351 h 812706"/>
              <a:gd name="connsiteX4" fmla="*/ 3499390 w 3499390"/>
              <a:gd name="connsiteY4" fmla="*/ 181693 h 812706"/>
              <a:gd name="connsiteX5" fmla="*/ 404982 w 3499390"/>
              <a:gd name="connsiteY5" fmla="*/ 12703 h 812706"/>
              <a:gd name="connsiteX6" fmla="*/ 0 w 3499390"/>
              <a:gd name="connsiteY6" fmla="*/ 631748 h 812706"/>
              <a:gd name="connsiteX0" fmla="*/ 0 w 3499390"/>
              <a:gd name="connsiteY0" fmla="*/ 631748 h 805084"/>
              <a:gd name="connsiteX1" fmla="*/ 53072 w 3499390"/>
              <a:gd name="connsiteY1" fmla="*/ 576332 h 805084"/>
              <a:gd name="connsiteX2" fmla="*/ 2931182 w 3499390"/>
              <a:gd name="connsiteY2" fmla="*/ 790186 h 805084"/>
              <a:gd name="connsiteX3" fmla="*/ 3112607 w 3499390"/>
              <a:gd name="connsiteY3" fmla="*/ 709257 h 805084"/>
              <a:gd name="connsiteX4" fmla="*/ 3499390 w 3499390"/>
              <a:gd name="connsiteY4" fmla="*/ 181693 h 805084"/>
              <a:gd name="connsiteX5" fmla="*/ 404982 w 3499390"/>
              <a:gd name="connsiteY5" fmla="*/ 12703 h 805084"/>
              <a:gd name="connsiteX6" fmla="*/ 0 w 3499390"/>
              <a:gd name="connsiteY6" fmla="*/ 631748 h 805084"/>
              <a:gd name="connsiteX0" fmla="*/ 0 w 3499390"/>
              <a:gd name="connsiteY0" fmla="*/ 631748 h 795385"/>
              <a:gd name="connsiteX1" fmla="*/ 53072 w 3499390"/>
              <a:gd name="connsiteY1" fmla="*/ 576332 h 795385"/>
              <a:gd name="connsiteX2" fmla="*/ 2931182 w 3499390"/>
              <a:gd name="connsiteY2" fmla="*/ 790186 h 795385"/>
              <a:gd name="connsiteX3" fmla="*/ 3112607 w 3499390"/>
              <a:gd name="connsiteY3" fmla="*/ 709257 h 795385"/>
              <a:gd name="connsiteX4" fmla="*/ 3499390 w 3499390"/>
              <a:gd name="connsiteY4" fmla="*/ 181693 h 795385"/>
              <a:gd name="connsiteX5" fmla="*/ 404982 w 3499390"/>
              <a:gd name="connsiteY5" fmla="*/ 12703 h 795385"/>
              <a:gd name="connsiteX6" fmla="*/ 0 w 3499390"/>
              <a:gd name="connsiteY6" fmla="*/ 631748 h 795385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12607 w 3499390"/>
              <a:gd name="connsiteY3" fmla="*/ 709257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105747 w 3499390"/>
              <a:gd name="connsiteY3" fmla="*/ 687294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35270 w 3499390"/>
              <a:gd name="connsiteY3" fmla="*/ 74425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2983701 w 3499390"/>
              <a:gd name="connsiteY3" fmla="*/ 781105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90186"/>
              <a:gd name="connsiteX1" fmla="*/ 53072 w 3499390"/>
              <a:gd name="connsiteY1" fmla="*/ 576332 h 790186"/>
              <a:gd name="connsiteX2" fmla="*/ 2931182 w 3499390"/>
              <a:gd name="connsiteY2" fmla="*/ 790186 h 790186"/>
              <a:gd name="connsiteX3" fmla="*/ 3000626 w 3499390"/>
              <a:gd name="connsiteY3" fmla="*/ 760851 h 790186"/>
              <a:gd name="connsiteX4" fmla="*/ 3499390 w 3499390"/>
              <a:gd name="connsiteY4" fmla="*/ 181693 h 790186"/>
              <a:gd name="connsiteX5" fmla="*/ 404982 w 3499390"/>
              <a:gd name="connsiteY5" fmla="*/ 12703 h 790186"/>
              <a:gd name="connsiteX6" fmla="*/ 0 w 3499390"/>
              <a:gd name="connsiteY6" fmla="*/ 631748 h 790186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0626 w 3499390"/>
              <a:gd name="connsiteY3" fmla="*/ 760851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2992342 w 3499390"/>
              <a:gd name="connsiteY3" fmla="*/ 767413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31748 h 788663"/>
              <a:gd name="connsiteX1" fmla="*/ 53072 w 3499390"/>
              <a:gd name="connsiteY1" fmla="*/ 576332 h 788663"/>
              <a:gd name="connsiteX2" fmla="*/ 2943192 w 3499390"/>
              <a:gd name="connsiteY2" fmla="*/ 788663 h 788663"/>
              <a:gd name="connsiteX3" fmla="*/ 3004828 w 3499390"/>
              <a:gd name="connsiteY3" fmla="*/ 756382 h 788663"/>
              <a:gd name="connsiteX4" fmla="*/ 3499390 w 3499390"/>
              <a:gd name="connsiteY4" fmla="*/ 181693 h 788663"/>
              <a:gd name="connsiteX5" fmla="*/ 404982 w 3499390"/>
              <a:gd name="connsiteY5" fmla="*/ 12703 h 788663"/>
              <a:gd name="connsiteX6" fmla="*/ 0 w 3499390"/>
              <a:gd name="connsiteY6" fmla="*/ 631748 h 788663"/>
              <a:gd name="connsiteX0" fmla="*/ 0 w 3499390"/>
              <a:gd name="connsiteY0" fmla="*/ 676493 h 833408"/>
              <a:gd name="connsiteX1" fmla="*/ 53072 w 3499390"/>
              <a:gd name="connsiteY1" fmla="*/ 621077 h 833408"/>
              <a:gd name="connsiteX2" fmla="*/ 2943192 w 3499390"/>
              <a:gd name="connsiteY2" fmla="*/ 833408 h 833408"/>
              <a:gd name="connsiteX3" fmla="*/ 3004828 w 3499390"/>
              <a:gd name="connsiteY3" fmla="*/ 801127 h 833408"/>
              <a:gd name="connsiteX4" fmla="*/ 3499390 w 3499390"/>
              <a:gd name="connsiteY4" fmla="*/ 226438 h 833408"/>
              <a:gd name="connsiteX5" fmla="*/ 466564 w 3499390"/>
              <a:gd name="connsiteY5" fmla="*/ 46273 h 833408"/>
              <a:gd name="connsiteX6" fmla="*/ 404982 w 3499390"/>
              <a:gd name="connsiteY6" fmla="*/ 57448 h 833408"/>
              <a:gd name="connsiteX7" fmla="*/ 0 w 3499390"/>
              <a:gd name="connsiteY7" fmla="*/ 676493 h 833408"/>
              <a:gd name="connsiteX0" fmla="*/ 0 w 3499390"/>
              <a:gd name="connsiteY0" fmla="*/ 692433 h 849348"/>
              <a:gd name="connsiteX1" fmla="*/ 53072 w 3499390"/>
              <a:gd name="connsiteY1" fmla="*/ 637017 h 849348"/>
              <a:gd name="connsiteX2" fmla="*/ 2943192 w 3499390"/>
              <a:gd name="connsiteY2" fmla="*/ 849348 h 849348"/>
              <a:gd name="connsiteX3" fmla="*/ 3004828 w 3499390"/>
              <a:gd name="connsiteY3" fmla="*/ 817067 h 849348"/>
              <a:gd name="connsiteX4" fmla="*/ 3499390 w 3499390"/>
              <a:gd name="connsiteY4" fmla="*/ 242378 h 849348"/>
              <a:gd name="connsiteX5" fmla="*/ 506123 w 3499390"/>
              <a:gd name="connsiteY5" fmla="*/ 26887 h 849348"/>
              <a:gd name="connsiteX6" fmla="*/ 404982 w 3499390"/>
              <a:gd name="connsiteY6" fmla="*/ 73388 h 849348"/>
              <a:gd name="connsiteX7" fmla="*/ 0 w 3499390"/>
              <a:gd name="connsiteY7" fmla="*/ 692433 h 849348"/>
              <a:gd name="connsiteX0" fmla="*/ 0 w 3499390"/>
              <a:gd name="connsiteY0" fmla="*/ 683353 h 840268"/>
              <a:gd name="connsiteX1" fmla="*/ 53072 w 3499390"/>
              <a:gd name="connsiteY1" fmla="*/ 627937 h 840268"/>
              <a:gd name="connsiteX2" fmla="*/ 2943192 w 3499390"/>
              <a:gd name="connsiteY2" fmla="*/ 840268 h 840268"/>
              <a:gd name="connsiteX3" fmla="*/ 3004828 w 3499390"/>
              <a:gd name="connsiteY3" fmla="*/ 807987 h 840268"/>
              <a:gd name="connsiteX4" fmla="*/ 3499390 w 3499390"/>
              <a:gd name="connsiteY4" fmla="*/ 233298 h 840268"/>
              <a:gd name="connsiteX5" fmla="*/ 506123 w 3499390"/>
              <a:gd name="connsiteY5" fmla="*/ 17807 h 840268"/>
              <a:gd name="connsiteX6" fmla="*/ 404982 w 3499390"/>
              <a:gd name="connsiteY6" fmla="*/ 64308 h 840268"/>
              <a:gd name="connsiteX7" fmla="*/ 0 w 3499390"/>
              <a:gd name="connsiteY7" fmla="*/ 683353 h 840268"/>
              <a:gd name="connsiteX0" fmla="*/ 0 w 3499390"/>
              <a:gd name="connsiteY0" fmla="*/ 666423 h 823338"/>
              <a:gd name="connsiteX1" fmla="*/ 53072 w 3499390"/>
              <a:gd name="connsiteY1" fmla="*/ 611007 h 823338"/>
              <a:gd name="connsiteX2" fmla="*/ 2943192 w 3499390"/>
              <a:gd name="connsiteY2" fmla="*/ 823338 h 823338"/>
              <a:gd name="connsiteX3" fmla="*/ 3004828 w 3499390"/>
              <a:gd name="connsiteY3" fmla="*/ 791057 h 823338"/>
              <a:gd name="connsiteX4" fmla="*/ 3499390 w 3499390"/>
              <a:gd name="connsiteY4" fmla="*/ 216368 h 823338"/>
              <a:gd name="connsiteX5" fmla="*/ 506123 w 3499390"/>
              <a:gd name="connsiteY5" fmla="*/ 877 h 823338"/>
              <a:gd name="connsiteX6" fmla="*/ 404982 w 3499390"/>
              <a:gd name="connsiteY6" fmla="*/ 47378 h 823338"/>
              <a:gd name="connsiteX7" fmla="*/ 0 w 3499390"/>
              <a:gd name="connsiteY7" fmla="*/ 666423 h 823338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04828 w 3499390"/>
              <a:gd name="connsiteY3" fmla="*/ 791191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30156 w 3499390"/>
              <a:gd name="connsiteY3" fmla="*/ 76199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06936 w 3499390"/>
              <a:gd name="connsiteY3" fmla="*/ 698334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142091 w 3499390"/>
              <a:gd name="connsiteY3" fmla="*/ 631679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667377"/>
              <a:gd name="connsiteY0" fmla="*/ 666557 h 823472"/>
              <a:gd name="connsiteX1" fmla="*/ 53072 w 3667377"/>
              <a:gd name="connsiteY1" fmla="*/ 611141 h 823472"/>
              <a:gd name="connsiteX2" fmla="*/ 2943192 w 3667377"/>
              <a:gd name="connsiteY2" fmla="*/ 823472 h 823472"/>
              <a:gd name="connsiteX3" fmla="*/ 3499390 w 3667377"/>
              <a:gd name="connsiteY3" fmla="*/ 216502 h 823472"/>
              <a:gd name="connsiteX4" fmla="*/ 504142 w 3667377"/>
              <a:gd name="connsiteY4" fmla="*/ 869 h 823472"/>
              <a:gd name="connsiteX5" fmla="*/ 404982 w 3667377"/>
              <a:gd name="connsiteY5" fmla="*/ 47512 h 823472"/>
              <a:gd name="connsiteX6" fmla="*/ 0 w 3667377"/>
              <a:gd name="connsiteY6" fmla="*/ 666557 h 823472"/>
              <a:gd name="connsiteX0" fmla="*/ 0 w 3687206"/>
              <a:gd name="connsiteY0" fmla="*/ 666557 h 828805"/>
              <a:gd name="connsiteX1" fmla="*/ 53072 w 3687206"/>
              <a:gd name="connsiteY1" fmla="*/ 611141 h 828805"/>
              <a:gd name="connsiteX2" fmla="*/ 2943192 w 3687206"/>
              <a:gd name="connsiteY2" fmla="*/ 823472 h 828805"/>
              <a:gd name="connsiteX3" fmla="*/ 3326823 w 3687206"/>
              <a:gd name="connsiteY3" fmla="*/ 716516 h 828805"/>
              <a:gd name="connsiteX4" fmla="*/ 3499390 w 3687206"/>
              <a:gd name="connsiteY4" fmla="*/ 216502 h 828805"/>
              <a:gd name="connsiteX5" fmla="*/ 504142 w 3687206"/>
              <a:gd name="connsiteY5" fmla="*/ 869 h 828805"/>
              <a:gd name="connsiteX6" fmla="*/ 404982 w 3687206"/>
              <a:gd name="connsiteY6" fmla="*/ 47512 h 828805"/>
              <a:gd name="connsiteX7" fmla="*/ 0 w 3687206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8805"/>
              <a:gd name="connsiteX1" fmla="*/ 53072 w 3499390"/>
              <a:gd name="connsiteY1" fmla="*/ 611141 h 828805"/>
              <a:gd name="connsiteX2" fmla="*/ 2943192 w 3499390"/>
              <a:gd name="connsiteY2" fmla="*/ 823472 h 828805"/>
              <a:gd name="connsiteX3" fmla="*/ 3326823 w 3499390"/>
              <a:gd name="connsiteY3" fmla="*/ 716516 h 828805"/>
              <a:gd name="connsiteX4" fmla="*/ 3499390 w 3499390"/>
              <a:gd name="connsiteY4" fmla="*/ 216502 h 828805"/>
              <a:gd name="connsiteX5" fmla="*/ 504142 w 3499390"/>
              <a:gd name="connsiteY5" fmla="*/ 869 h 828805"/>
              <a:gd name="connsiteX6" fmla="*/ 404982 w 3499390"/>
              <a:gd name="connsiteY6" fmla="*/ 47512 h 828805"/>
              <a:gd name="connsiteX7" fmla="*/ 0 w 3499390"/>
              <a:gd name="connsiteY7" fmla="*/ 666557 h 828805"/>
              <a:gd name="connsiteX0" fmla="*/ 0 w 3499390"/>
              <a:gd name="connsiteY0" fmla="*/ 666557 h 825314"/>
              <a:gd name="connsiteX1" fmla="*/ 53072 w 3499390"/>
              <a:gd name="connsiteY1" fmla="*/ 611141 h 825314"/>
              <a:gd name="connsiteX2" fmla="*/ 2943192 w 3499390"/>
              <a:gd name="connsiteY2" fmla="*/ 823472 h 825314"/>
              <a:gd name="connsiteX3" fmla="*/ 3326823 w 3499390"/>
              <a:gd name="connsiteY3" fmla="*/ 716516 h 825314"/>
              <a:gd name="connsiteX4" fmla="*/ 3499390 w 3499390"/>
              <a:gd name="connsiteY4" fmla="*/ 216502 h 825314"/>
              <a:gd name="connsiteX5" fmla="*/ 504142 w 3499390"/>
              <a:gd name="connsiteY5" fmla="*/ 869 h 825314"/>
              <a:gd name="connsiteX6" fmla="*/ 404982 w 3499390"/>
              <a:gd name="connsiteY6" fmla="*/ 47512 h 825314"/>
              <a:gd name="connsiteX7" fmla="*/ 0 w 3499390"/>
              <a:gd name="connsiteY7" fmla="*/ 666557 h 825314"/>
              <a:gd name="connsiteX0" fmla="*/ 0 w 3499390"/>
              <a:gd name="connsiteY0" fmla="*/ 666557 h 824780"/>
              <a:gd name="connsiteX1" fmla="*/ 53072 w 3499390"/>
              <a:gd name="connsiteY1" fmla="*/ 611141 h 824780"/>
              <a:gd name="connsiteX2" fmla="*/ 2943192 w 3499390"/>
              <a:gd name="connsiteY2" fmla="*/ 823472 h 824780"/>
              <a:gd name="connsiteX3" fmla="*/ 3210037 w 3499390"/>
              <a:gd name="connsiteY3" fmla="*/ 665188 h 824780"/>
              <a:gd name="connsiteX4" fmla="*/ 3499390 w 3499390"/>
              <a:gd name="connsiteY4" fmla="*/ 216502 h 824780"/>
              <a:gd name="connsiteX5" fmla="*/ 504142 w 3499390"/>
              <a:gd name="connsiteY5" fmla="*/ 869 h 824780"/>
              <a:gd name="connsiteX6" fmla="*/ 404982 w 3499390"/>
              <a:gd name="connsiteY6" fmla="*/ 47512 h 824780"/>
              <a:gd name="connsiteX7" fmla="*/ 0 w 3499390"/>
              <a:gd name="connsiteY7" fmla="*/ 666557 h 824780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210037 w 3499390"/>
              <a:gd name="connsiteY3" fmla="*/ 665188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62580 w 3499390"/>
              <a:gd name="connsiteY3" fmla="*/ 750016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48943 w 3499390"/>
              <a:gd name="connsiteY3" fmla="*/ 744265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3472"/>
              <a:gd name="connsiteX1" fmla="*/ 53072 w 3499390"/>
              <a:gd name="connsiteY1" fmla="*/ 611141 h 823472"/>
              <a:gd name="connsiteX2" fmla="*/ 2943192 w 3499390"/>
              <a:gd name="connsiteY2" fmla="*/ 823472 h 823472"/>
              <a:gd name="connsiteX3" fmla="*/ 3052789 w 3499390"/>
              <a:gd name="connsiteY3" fmla="*/ 746927 h 823472"/>
              <a:gd name="connsiteX4" fmla="*/ 3499390 w 3499390"/>
              <a:gd name="connsiteY4" fmla="*/ 216502 h 823472"/>
              <a:gd name="connsiteX5" fmla="*/ 504142 w 3499390"/>
              <a:gd name="connsiteY5" fmla="*/ 869 h 823472"/>
              <a:gd name="connsiteX6" fmla="*/ 404982 w 3499390"/>
              <a:gd name="connsiteY6" fmla="*/ 47512 h 823472"/>
              <a:gd name="connsiteX7" fmla="*/ 0 w 3499390"/>
              <a:gd name="connsiteY7" fmla="*/ 666557 h 823472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499390"/>
              <a:gd name="connsiteY0" fmla="*/ 666557 h 821095"/>
              <a:gd name="connsiteX1" fmla="*/ 53072 w 3499390"/>
              <a:gd name="connsiteY1" fmla="*/ 611141 h 821095"/>
              <a:gd name="connsiteX2" fmla="*/ 2943311 w 3499390"/>
              <a:gd name="connsiteY2" fmla="*/ 821095 h 821095"/>
              <a:gd name="connsiteX3" fmla="*/ 3052789 w 3499390"/>
              <a:gd name="connsiteY3" fmla="*/ 746927 h 821095"/>
              <a:gd name="connsiteX4" fmla="*/ 3499390 w 3499390"/>
              <a:gd name="connsiteY4" fmla="*/ 216502 h 821095"/>
              <a:gd name="connsiteX5" fmla="*/ 504142 w 3499390"/>
              <a:gd name="connsiteY5" fmla="*/ 869 h 821095"/>
              <a:gd name="connsiteX6" fmla="*/ 404982 w 3499390"/>
              <a:gd name="connsiteY6" fmla="*/ 47512 h 821095"/>
              <a:gd name="connsiteX7" fmla="*/ 0 w 3499390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23723"/>
              <a:gd name="connsiteY0" fmla="*/ 666557 h 821095"/>
              <a:gd name="connsiteX1" fmla="*/ 53072 w 3523723"/>
              <a:gd name="connsiteY1" fmla="*/ 611141 h 821095"/>
              <a:gd name="connsiteX2" fmla="*/ 2943311 w 3523723"/>
              <a:gd name="connsiteY2" fmla="*/ 821095 h 821095"/>
              <a:gd name="connsiteX3" fmla="*/ 3052789 w 3523723"/>
              <a:gd name="connsiteY3" fmla="*/ 746927 h 821095"/>
              <a:gd name="connsiteX4" fmla="*/ 3523723 w 3523723"/>
              <a:gd name="connsiteY4" fmla="*/ 127600 h 821095"/>
              <a:gd name="connsiteX5" fmla="*/ 504142 w 3523723"/>
              <a:gd name="connsiteY5" fmla="*/ 869 h 821095"/>
              <a:gd name="connsiteX6" fmla="*/ 404982 w 3523723"/>
              <a:gd name="connsiteY6" fmla="*/ 47512 h 821095"/>
              <a:gd name="connsiteX7" fmla="*/ 0 w 3523723"/>
              <a:gd name="connsiteY7" fmla="*/ 666557 h 821095"/>
              <a:gd name="connsiteX0" fmla="*/ 0 w 3554000"/>
              <a:gd name="connsiteY0" fmla="*/ 666557 h 821095"/>
              <a:gd name="connsiteX1" fmla="*/ 53072 w 3554000"/>
              <a:gd name="connsiteY1" fmla="*/ 611141 h 821095"/>
              <a:gd name="connsiteX2" fmla="*/ 2943311 w 3554000"/>
              <a:gd name="connsiteY2" fmla="*/ 821095 h 821095"/>
              <a:gd name="connsiteX3" fmla="*/ 3052789 w 3554000"/>
              <a:gd name="connsiteY3" fmla="*/ 746927 h 821095"/>
              <a:gd name="connsiteX4" fmla="*/ 3523723 w 3554000"/>
              <a:gd name="connsiteY4" fmla="*/ 127600 h 821095"/>
              <a:gd name="connsiteX5" fmla="*/ 3172338 w 3554000"/>
              <a:gd name="connsiteY5" fmla="*/ 185375 h 821095"/>
              <a:gd name="connsiteX6" fmla="*/ 504142 w 3554000"/>
              <a:gd name="connsiteY6" fmla="*/ 869 h 821095"/>
              <a:gd name="connsiteX7" fmla="*/ 404982 w 3554000"/>
              <a:gd name="connsiteY7" fmla="*/ 47512 h 821095"/>
              <a:gd name="connsiteX8" fmla="*/ 0 w 3554000"/>
              <a:gd name="connsiteY8" fmla="*/ 666557 h 821095"/>
              <a:gd name="connsiteX0" fmla="*/ 0 w 3699303"/>
              <a:gd name="connsiteY0" fmla="*/ 666557 h 821095"/>
              <a:gd name="connsiteX1" fmla="*/ 53072 w 3699303"/>
              <a:gd name="connsiteY1" fmla="*/ 611141 h 821095"/>
              <a:gd name="connsiteX2" fmla="*/ 2943311 w 3699303"/>
              <a:gd name="connsiteY2" fmla="*/ 821095 h 821095"/>
              <a:gd name="connsiteX3" fmla="*/ 3052789 w 3699303"/>
              <a:gd name="connsiteY3" fmla="*/ 746927 h 821095"/>
              <a:gd name="connsiteX4" fmla="*/ 3523723 w 3699303"/>
              <a:gd name="connsiteY4" fmla="*/ 127600 h 821095"/>
              <a:gd name="connsiteX5" fmla="*/ 3449350 w 3699303"/>
              <a:gd name="connsiteY5" fmla="*/ 214815 h 821095"/>
              <a:gd name="connsiteX6" fmla="*/ 504142 w 3699303"/>
              <a:gd name="connsiteY6" fmla="*/ 869 h 821095"/>
              <a:gd name="connsiteX7" fmla="*/ 404982 w 3699303"/>
              <a:gd name="connsiteY7" fmla="*/ 47512 h 821095"/>
              <a:gd name="connsiteX8" fmla="*/ 0 w 3699303"/>
              <a:gd name="connsiteY8" fmla="*/ 666557 h 821095"/>
              <a:gd name="connsiteX0" fmla="*/ 0 w 3527873"/>
              <a:gd name="connsiteY0" fmla="*/ 666557 h 821095"/>
              <a:gd name="connsiteX1" fmla="*/ 53072 w 3527873"/>
              <a:gd name="connsiteY1" fmla="*/ 611141 h 821095"/>
              <a:gd name="connsiteX2" fmla="*/ 2943311 w 3527873"/>
              <a:gd name="connsiteY2" fmla="*/ 821095 h 821095"/>
              <a:gd name="connsiteX3" fmla="*/ 3052789 w 3527873"/>
              <a:gd name="connsiteY3" fmla="*/ 746927 h 821095"/>
              <a:gd name="connsiteX4" fmla="*/ 3523723 w 3527873"/>
              <a:gd name="connsiteY4" fmla="*/ 127600 h 821095"/>
              <a:gd name="connsiteX5" fmla="*/ 3449350 w 3527873"/>
              <a:gd name="connsiteY5" fmla="*/ 214815 h 821095"/>
              <a:gd name="connsiteX6" fmla="*/ 504142 w 3527873"/>
              <a:gd name="connsiteY6" fmla="*/ 869 h 821095"/>
              <a:gd name="connsiteX7" fmla="*/ 404982 w 3527873"/>
              <a:gd name="connsiteY7" fmla="*/ 47512 h 821095"/>
              <a:gd name="connsiteX8" fmla="*/ 0 w 3527873"/>
              <a:gd name="connsiteY8" fmla="*/ 666557 h 821095"/>
              <a:gd name="connsiteX0" fmla="*/ 0 w 3516765"/>
              <a:gd name="connsiteY0" fmla="*/ 666557 h 821095"/>
              <a:gd name="connsiteX1" fmla="*/ 53072 w 3516765"/>
              <a:gd name="connsiteY1" fmla="*/ 611141 h 821095"/>
              <a:gd name="connsiteX2" fmla="*/ 2943311 w 3516765"/>
              <a:gd name="connsiteY2" fmla="*/ 821095 h 821095"/>
              <a:gd name="connsiteX3" fmla="*/ 3052789 w 3516765"/>
              <a:gd name="connsiteY3" fmla="*/ 746927 h 821095"/>
              <a:gd name="connsiteX4" fmla="*/ 3511831 w 3516765"/>
              <a:gd name="connsiteY4" fmla="*/ 126746 h 821095"/>
              <a:gd name="connsiteX5" fmla="*/ 3449350 w 3516765"/>
              <a:gd name="connsiteY5" fmla="*/ 214815 h 821095"/>
              <a:gd name="connsiteX6" fmla="*/ 504142 w 3516765"/>
              <a:gd name="connsiteY6" fmla="*/ 869 h 821095"/>
              <a:gd name="connsiteX7" fmla="*/ 404982 w 3516765"/>
              <a:gd name="connsiteY7" fmla="*/ 47512 h 821095"/>
              <a:gd name="connsiteX8" fmla="*/ 0 w 3516765"/>
              <a:gd name="connsiteY8" fmla="*/ 666557 h 821095"/>
              <a:gd name="connsiteX0" fmla="*/ 0 w 3516765"/>
              <a:gd name="connsiteY0" fmla="*/ 666557 h 821095"/>
              <a:gd name="connsiteX1" fmla="*/ 53072 w 3516765"/>
              <a:gd name="connsiteY1" fmla="*/ 611141 h 821095"/>
              <a:gd name="connsiteX2" fmla="*/ 2943311 w 3516765"/>
              <a:gd name="connsiteY2" fmla="*/ 821095 h 821095"/>
              <a:gd name="connsiteX3" fmla="*/ 3052789 w 3516765"/>
              <a:gd name="connsiteY3" fmla="*/ 746927 h 821095"/>
              <a:gd name="connsiteX4" fmla="*/ 3511831 w 3516765"/>
              <a:gd name="connsiteY4" fmla="*/ 126746 h 821095"/>
              <a:gd name="connsiteX5" fmla="*/ 3449350 w 3516765"/>
              <a:gd name="connsiteY5" fmla="*/ 214815 h 821095"/>
              <a:gd name="connsiteX6" fmla="*/ 504142 w 3516765"/>
              <a:gd name="connsiteY6" fmla="*/ 869 h 821095"/>
              <a:gd name="connsiteX7" fmla="*/ 404982 w 3516765"/>
              <a:gd name="connsiteY7" fmla="*/ 47512 h 821095"/>
              <a:gd name="connsiteX8" fmla="*/ 0 w 3516765"/>
              <a:gd name="connsiteY8" fmla="*/ 666557 h 821095"/>
              <a:gd name="connsiteX0" fmla="*/ 0 w 3516765"/>
              <a:gd name="connsiteY0" fmla="*/ 666557 h 821224"/>
              <a:gd name="connsiteX1" fmla="*/ 53072 w 3516765"/>
              <a:gd name="connsiteY1" fmla="*/ 611141 h 821224"/>
              <a:gd name="connsiteX2" fmla="*/ 2943311 w 3516765"/>
              <a:gd name="connsiteY2" fmla="*/ 821095 h 821224"/>
              <a:gd name="connsiteX3" fmla="*/ 3052789 w 3516765"/>
              <a:gd name="connsiteY3" fmla="*/ 746927 h 821224"/>
              <a:gd name="connsiteX4" fmla="*/ 3511831 w 3516765"/>
              <a:gd name="connsiteY4" fmla="*/ 126746 h 821224"/>
              <a:gd name="connsiteX5" fmla="*/ 3449350 w 3516765"/>
              <a:gd name="connsiteY5" fmla="*/ 214815 h 821224"/>
              <a:gd name="connsiteX6" fmla="*/ 504142 w 3516765"/>
              <a:gd name="connsiteY6" fmla="*/ 869 h 821224"/>
              <a:gd name="connsiteX7" fmla="*/ 404982 w 3516765"/>
              <a:gd name="connsiteY7" fmla="*/ 47512 h 821224"/>
              <a:gd name="connsiteX8" fmla="*/ 0 w 3516765"/>
              <a:gd name="connsiteY8" fmla="*/ 666557 h 821224"/>
              <a:gd name="connsiteX0" fmla="*/ 0 w 3537826"/>
              <a:gd name="connsiteY0" fmla="*/ 666557 h 821224"/>
              <a:gd name="connsiteX1" fmla="*/ 53072 w 3537826"/>
              <a:gd name="connsiteY1" fmla="*/ 611141 h 821224"/>
              <a:gd name="connsiteX2" fmla="*/ 2943311 w 3537826"/>
              <a:gd name="connsiteY2" fmla="*/ 821095 h 821224"/>
              <a:gd name="connsiteX3" fmla="*/ 3052789 w 3537826"/>
              <a:gd name="connsiteY3" fmla="*/ 746927 h 821224"/>
              <a:gd name="connsiteX4" fmla="*/ 3534191 w 3537826"/>
              <a:gd name="connsiteY4" fmla="*/ 156978 h 821224"/>
              <a:gd name="connsiteX5" fmla="*/ 3449350 w 3537826"/>
              <a:gd name="connsiteY5" fmla="*/ 214815 h 821224"/>
              <a:gd name="connsiteX6" fmla="*/ 504142 w 3537826"/>
              <a:gd name="connsiteY6" fmla="*/ 869 h 821224"/>
              <a:gd name="connsiteX7" fmla="*/ 404982 w 3537826"/>
              <a:gd name="connsiteY7" fmla="*/ 47512 h 821224"/>
              <a:gd name="connsiteX8" fmla="*/ 0 w 3537826"/>
              <a:gd name="connsiteY8" fmla="*/ 666557 h 821224"/>
              <a:gd name="connsiteX0" fmla="*/ 0 w 3514582"/>
              <a:gd name="connsiteY0" fmla="*/ 666557 h 821224"/>
              <a:gd name="connsiteX1" fmla="*/ 53072 w 3514582"/>
              <a:gd name="connsiteY1" fmla="*/ 611141 h 821224"/>
              <a:gd name="connsiteX2" fmla="*/ 2943311 w 3514582"/>
              <a:gd name="connsiteY2" fmla="*/ 821095 h 821224"/>
              <a:gd name="connsiteX3" fmla="*/ 3052789 w 3514582"/>
              <a:gd name="connsiteY3" fmla="*/ 746927 h 821224"/>
              <a:gd name="connsiteX4" fmla="*/ 3509457 w 3514582"/>
              <a:gd name="connsiteY4" fmla="*/ 174285 h 821224"/>
              <a:gd name="connsiteX5" fmla="*/ 3449350 w 3514582"/>
              <a:gd name="connsiteY5" fmla="*/ 214815 h 821224"/>
              <a:gd name="connsiteX6" fmla="*/ 504142 w 3514582"/>
              <a:gd name="connsiteY6" fmla="*/ 869 h 821224"/>
              <a:gd name="connsiteX7" fmla="*/ 404982 w 3514582"/>
              <a:gd name="connsiteY7" fmla="*/ 47512 h 821224"/>
              <a:gd name="connsiteX8" fmla="*/ 0 w 3514582"/>
              <a:gd name="connsiteY8" fmla="*/ 666557 h 821224"/>
              <a:gd name="connsiteX0" fmla="*/ 0 w 3503899"/>
              <a:gd name="connsiteY0" fmla="*/ 666557 h 821224"/>
              <a:gd name="connsiteX1" fmla="*/ 53072 w 3503899"/>
              <a:gd name="connsiteY1" fmla="*/ 611141 h 821224"/>
              <a:gd name="connsiteX2" fmla="*/ 2943311 w 3503899"/>
              <a:gd name="connsiteY2" fmla="*/ 821095 h 821224"/>
              <a:gd name="connsiteX3" fmla="*/ 3052789 w 3503899"/>
              <a:gd name="connsiteY3" fmla="*/ 746927 h 821224"/>
              <a:gd name="connsiteX4" fmla="*/ 3497565 w 3503899"/>
              <a:gd name="connsiteY4" fmla="*/ 173431 h 821224"/>
              <a:gd name="connsiteX5" fmla="*/ 3449350 w 3503899"/>
              <a:gd name="connsiteY5" fmla="*/ 214815 h 821224"/>
              <a:gd name="connsiteX6" fmla="*/ 504142 w 3503899"/>
              <a:gd name="connsiteY6" fmla="*/ 869 h 821224"/>
              <a:gd name="connsiteX7" fmla="*/ 404982 w 3503899"/>
              <a:gd name="connsiteY7" fmla="*/ 47512 h 821224"/>
              <a:gd name="connsiteX8" fmla="*/ 0 w 3503899"/>
              <a:gd name="connsiteY8" fmla="*/ 666557 h 821224"/>
              <a:gd name="connsiteX0" fmla="*/ 0 w 3500316"/>
              <a:gd name="connsiteY0" fmla="*/ 666557 h 821224"/>
              <a:gd name="connsiteX1" fmla="*/ 53072 w 3500316"/>
              <a:gd name="connsiteY1" fmla="*/ 611141 h 821224"/>
              <a:gd name="connsiteX2" fmla="*/ 2943311 w 3500316"/>
              <a:gd name="connsiteY2" fmla="*/ 821095 h 821224"/>
              <a:gd name="connsiteX3" fmla="*/ 3052789 w 3500316"/>
              <a:gd name="connsiteY3" fmla="*/ 746927 h 821224"/>
              <a:gd name="connsiteX4" fmla="*/ 3497565 w 3500316"/>
              <a:gd name="connsiteY4" fmla="*/ 173431 h 821224"/>
              <a:gd name="connsiteX5" fmla="*/ 3385924 w 3500316"/>
              <a:gd name="connsiteY5" fmla="*/ 210259 h 821224"/>
              <a:gd name="connsiteX6" fmla="*/ 504142 w 3500316"/>
              <a:gd name="connsiteY6" fmla="*/ 869 h 821224"/>
              <a:gd name="connsiteX7" fmla="*/ 404982 w 3500316"/>
              <a:gd name="connsiteY7" fmla="*/ 47512 h 821224"/>
              <a:gd name="connsiteX8" fmla="*/ 0 w 3500316"/>
              <a:gd name="connsiteY8" fmla="*/ 666557 h 821224"/>
              <a:gd name="connsiteX0" fmla="*/ 0 w 3508292"/>
              <a:gd name="connsiteY0" fmla="*/ 666557 h 821224"/>
              <a:gd name="connsiteX1" fmla="*/ 53072 w 3508292"/>
              <a:gd name="connsiteY1" fmla="*/ 611141 h 821224"/>
              <a:gd name="connsiteX2" fmla="*/ 2943311 w 3508292"/>
              <a:gd name="connsiteY2" fmla="*/ 821095 h 821224"/>
              <a:gd name="connsiteX3" fmla="*/ 3052789 w 3508292"/>
              <a:gd name="connsiteY3" fmla="*/ 746927 h 821224"/>
              <a:gd name="connsiteX4" fmla="*/ 3505731 w 3508292"/>
              <a:gd name="connsiteY4" fmla="*/ 169246 h 821224"/>
              <a:gd name="connsiteX5" fmla="*/ 3385924 w 3508292"/>
              <a:gd name="connsiteY5" fmla="*/ 210259 h 821224"/>
              <a:gd name="connsiteX6" fmla="*/ 504142 w 3508292"/>
              <a:gd name="connsiteY6" fmla="*/ 869 h 821224"/>
              <a:gd name="connsiteX7" fmla="*/ 404982 w 3508292"/>
              <a:gd name="connsiteY7" fmla="*/ 47512 h 821224"/>
              <a:gd name="connsiteX8" fmla="*/ 0 w 3508292"/>
              <a:gd name="connsiteY8" fmla="*/ 666557 h 821224"/>
              <a:gd name="connsiteX0" fmla="*/ 0 w 3505939"/>
              <a:gd name="connsiteY0" fmla="*/ 666557 h 821224"/>
              <a:gd name="connsiteX1" fmla="*/ 53072 w 3505939"/>
              <a:gd name="connsiteY1" fmla="*/ 611141 h 821224"/>
              <a:gd name="connsiteX2" fmla="*/ 2943311 w 3505939"/>
              <a:gd name="connsiteY2" fmla="*/ 821095 h 821224"/>
              <a:gd name="connsiteX3" fmla="*/ 3052789 w 3505939"/>
              <a:gd name="connsiteY3" fmla="*/ 746927 h 821224"/>
              <a:gd name="connsiteX4" fmla="*/ 3505731 w 3505939"/>
              <a:gd name="connsiteY4" fmla="*/ 169246 h 821224"/>
              <a:gd name="connsiteX5" fmla="*/ 3385924 w 3505939"/>
              <a:gd name="connsiteY5" fmla="*/ 210259 h 821224"/>
              <a:gd name="connsiteX6" fmla="*/ 504142 w 3505939"/>
              <a:gd name="connsiteY6" fmla="*/ 869 h 821224"/>
              <a:gd name="connsiteX7" fmla="*/ 404982 w 3505939"/>
              <a:gd name="connsiteY7" fmla="*/ 47512 h 821224"/>
              <a:gd name="connsiteX8" fmla="*/ 0 w 3505939"/>
              <a:gd name="connsiteY8" fmla="*/ 666557 h 821224"/>
              <a:gd name="connsiteX0" fmla="*/ 0 w 3505939"/>
              <a:gd name="connsiteY0" fmla="*/ 666557 h 821224"/>
              <a:gd name="connsiteX1" fmla="*/ 53072 w 3505939"/>
              <a:gd name="connsiteY1" fmla="*/ 611141 h 821224"/>
              <a:gd name="connsiteX2" fmla="*/ 2943311 w 3505939"/>
              <a:gd name="connsiteY2" fmla="*/ 821095 h 821224"/>
              <a:gd name="connsiteX3" fmla="*/ 3052789 w 3505939"/>
              <a:gd name="connsiteY3" fmla="*/ 746927 h 821224"/>
              <a:gd name="connsiteX4" fmla="*/ 3505731 w 3505939"/>
              <a:gd name="connsiteY4" fmla="*/ 169246 h 821224"/>
              <a:gd name="connsiteX5" fmla="*/ 3385924 w 3505939"/>
              <a:gd name="connsiteY5" fmla="*/ 210259 h 821224"/>
              <a:gd name="connsiteX6" fmla="*/ 504142 w 3505939"/>
              <a:gd name="connsiteY6" fmla="*/ 869 h 821224"/>
              <a:gd name="connsiteX7" fmla="*/ 404982 w 3505939"/>
              <a:gd name="connsiteY7" fmla="*/ 47512 h 821224"/>
              <a:gd name="connsiteX8" fmla="*/ 0 w 3505939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85924 w 3505940"/>
              <a:gd name="connsiteY5" fmla="*/ 210259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46283 w 3505940"/>
              <a:gd name="connsiteY5" fmla="*/ 207412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5940"/>
              <a:gd name="connsiteY0" fmla="*/ 666557 h 821224"/>
              <a:gd name="connsiteX1" fmla="*/ 53072 w 3505940"/>
              <a:gd name="connsiteY1" fmla="*/ 611141 h 821224"/>
              <a:gd name="connsiteX2" fmla="*/ 2943311 w 3505940"/>
              <a:gd name="connsiteY2" fmla="*/ 821095 h 821224"/>
              <a:gd name="connsiteX3" fmla="*/ 3052789 w 3505940"/>
              <a:gd name="connsiteY3" fmla="*/ 746927 h 821224"/>
              <a:gd name="connsiteX4" fmla="*/ 3505732 w 3505940"/>
              <a:gd name="connsiteY4" fmla="*/ 169246 h 821224"/>
              <a:gd name="connsiteX5" fmla="*/ 3346283 w 3505940"/>
              <a:gd name="connsiteY5" fmla="*/ 207412 h 821224"/>
              <a:gd name="connsiteX6" fmla="*/ 504142 w 3505940"/>
              <a:gd name="connsiteY6" fmla="*/ 869 h 821224"/>
              <a:gd name="connsiteX7" fmla="*/ 404982 w 3505940"/>
              <a:gd name="connsiteY7" fmla="*/ 47512 h 821224"/>
              <a:gd name="connsiteX8" fmla="*/ 0 w 3505940"/>
              <a:gd name="connsiteY8" fmla="*/ 666557 h 821224"/>
              <a:gd name="connsiteX0" fmla="*/ 0 w 3502927"/>
              <a:gd name="connsiteY0" fmla="*/ 666557 h 821224"/>
              <a:gd name="connsiteX1" fmla="*/ 53072 w 3502927"/>
              <a:gd name="connsiteY1" fmla="*/ 611141 h 821224"/>
              <a:gd name="connsiteX2" fmla="*/ 2943311 w 3502927"/>
              <a:gd name="connsiteY2" fmla="*/ 821095 h 821224"/>
              <a:gd name="connsiteX3" fmla="*/ 3052789 w 3502927"/>
              <a:gd name="connsiteY3" fmla="*/ 746927 h 821224"/>
              <a:gd name="connsiteX4" fmla="*/ 3502717 w 3502927"/>
              <a:gd name="connsiteY4" fmla="*/ 149945 h 821224"/>
              <a:gd name="connsiteX5" fmla="*/ 3346283 w 3502927"/>
              <a:gd name="connsiteY5" fmla="*/ 207412 h 821224"/>
              <a:gd name="connsiteX6" fmla="*/ 504142 w 3502927"/>
              <a:gd name="connsiteY6" fmla="*/ 869 h 821224"/>
              <a:gd name="connsiteX7" fmla="*/ 404982 w 3502927"/>
              <a:gd name="connsiteY7" fmla="*/ 47512 h 821224"/>
              <a:gd name="connsiteX8" fmla="*/ 0 w 3502927"/>
              <a:gd name="connsiteY8" fmla="*/ 666557 h 821224"/>
              <a:gd name="connsiteX0" fmla="*/ 0 w 3502927"/>
              <a:gd name="connsiteY0" fmla="*/ 666557 h 821224"/>
              <a:gd name="connsiteX1" fmla="*/ 53072 w 3502927"/>
              <a:gd name="connsiteY1" fmla="*/ 611141 h 821224"/>
              <a:gd name="connsiteX2" fmla="*/ 2943311 w 3502927"/>
              <a:gd name="connsiteY2" fmla="*/ 821095 h 821224"/>
              <a:gd name="connsiteX3" fmla="*/ 3052789 w 3502927"/>
              <a:gd name="connsiteY3" fmla="*/ 746927 h 821224"/>
              <a:gd name="connsiteX4" fmla="*/ 3502717 w 3502927"/>
              <a:gd name="connsiteY4" fmla="*/ 149945 h 821224"/>
              <a:gd name="connsiteX5" fmla="*/ 3346283 w 3502927"/>
              <a:gd name="connsiteY5" fmla="*/ 207412 h 821224"/>
              <a:gd name="connsiteX6" fmla="*/ 504142 w 3502927"/>
              <a:gd name="connsiteY6" fmla="*/ 869 h 821224"/>
              <a:gd name="connsiteX7" fmla="*/ 404982 w 3502927"/>
              <a:gd name="connsiteY7" fmla="*/ 47512 h 821224"/>
              <a:gd name="connsiteX8" fmla="*/ 0 w 3502927"/>
              <a:gd name="connsiteY8" fmla="*/ 666557 h 821224"/>
              <a:gd name="connsiteX0" fmla="*/ 0 w 3549760"/>
              <a:gd name="connsiteY0" fmla="*/ 666557 h 821224"/>
              <a:gd name="connsiteX1" fmla="*/ 53072 w 3549760"/>
              <a:gd name="connsiteY1" fmla="*/ 611141 h 821224"/>
              <a:gd name="connsiteX2" fmla="*/ 2943311 w 3549760"/>
              <a:gd name="connsiteY2" fmla="*/ 821095 h 821224"/>
              <a:gd name="connsiteX3" fmla="*/ 3052789 w 3549760"/>
              <a:gd name="connsiteY3" fmla="*/ 746927 h 821224"/>
              <a:gd name="connsiteX4" fmla="*/ 3549573 w 3549760"/>
              <a:gd name="connsiteY4" fmla="*/ 167623 h 821224"/>
              <a:gd name="connsiteX5" fmla="*/ 3346283 w 3549760"/>
              <a:gd name="connsiteY5" fmla="*/ 207412 h 821224"/>
              <a:gd name="connsiteX6" fmla="*/ 504142 w 3549760"/>
              <a:gd name="connsiteY6" fmla="*/ 869 h 821224"/>
              <a:gd name="connsiteX7" fmla="*/ 404982 w 3549760"/>
              <a:gd name="connsiteY7" fmla="*/ 47512 h 821224"/>
              <a:gd name="connsiteX8" fmla="*/ 0 w 3549760"/>
              <a:gd name="connsiteY8" fmla="*/ 666557 h 821224"/>
              <a:gd name="connsiteX0" fmla="*/ 0 w 3549760"/>
              <a:gd name="connsiteY0" fmla="*/ 666557 h 821224"/>
              <a:gd name="connsiteX1" fmla="*/ 53072 w 3549760"/>
              <a:gd name="connsiteY1" fmla="*/ 611141 h 821224"/>
              <a:gd name="connsiteX2" fmla="*/ 2943311 w 3549760"/>
              <a:gd name="connsiteY2" fmla="*/ 821095 h 821224"/>
              <a:gd name="connsiteX3" fmla="*/ 3052789 w 3549760"/>
              <a:gd name="connsiteY3" fmla="*/ 746927 h 821224"/>
              <a:gd name="connsiteX4" fmla="*/ 3549573 w 3549760"/>
              <a:gd name="connsiteY4" fmla="*/ 167623 h 821224"/>
              <a:gd name="connsiteX5" fmla="*/ 3346283 w 3549760"/>
              <a:gd name="connsiteY5" fmla="*/ 207412 h 821224"/>
              <a:gd name="connsiteX6" fmla="*/ 504142 w 3549760"/>
              <a:gd name="connsiteY6" fmla="*/ 869 h 821224"/>
              <a:gd name="connsiteX7" fmla="*/ 404982 w 3549760"/>
              <a:gd name="connsiteY7" fmla="*/ 47512 h 821224"/>
              <a:gd name="connsiteX8" fmla="*/ 0 w 3549760"/>
              <a:gd name="connsiteY8" fmla="*/ 666557 h 821224"/>
              <a:gd name="connsiteX0" fmla="*/ 0 w 3557923"/>
              <a:gd name="connsiteY0" fmla="*/ 666557 h 821224"/>
              <a:gd name="connsiteX1" fmla="*/ 53072 w 3557923"/>
              <a:gd name="connsiteY1" fmla="*/ 611141 h 821224"/>
              <a:gd name="connsiteX2" fmla="*/ 2943311 w 3557923"/>
              <a:gd name="connsiteY2" fmla="*/ 821095 h 821224"/>
              <a:gd name="connsiteX3" fmla="*/ 3052789 w 3557923"/>
              <a:gd name="connsiteY3" fmla="*/ 746927 h 821224"/>
              <a:gd name="connsiteX4" fmla="*/ 3557739 w 3557923"/>
              <a:gd name="connsiteY4" fmla="*/ 163439 h 821224"/>
              <a:gd name="connsiteX5" fmla="*/ 3346283 w 3557923"/>
              <a:gd name="connsiteY5" fmla="*/ 207412 h 821224"/>
              <a:gd name="connsiteX6" fmla="*/ 504142 w 3557923"/>
              <a:gd name="connsiteY6" fmla="*/ 869 h 821224"/>
              <a:gd name="connsiteX7" fmla="*/ 404982 w 3557923"/>
              <a:gd name="connsiteY7" fmla="*/ 47512 h 821224"/>
              <a:gd name="connsiteX8" fmla="*/ 0 w 3557923"/>
              <a:gd name="connsiteY8" fmla="*/ 666557 h 821224"/>
              <a:gd name="connsiteX0" fmla="*/ 0 w 3558874"/>
              <a:gd name="connsiteY0" fmla="*/ 666557 h 821224"/>
              <a:gd name="connsiteX1" fmla="*/ 53072 w 3558874"/>
              <a:gd name="connsiteY1" fmla="*/ 611141 h 821224"/>
              <a:gd name="connsiteX2" fmla="*/ 2943311 w 3558874"/>
              <a:gd name="connsiteY2" fmla="*/ 821095 h 821224"/>
              <a:gd name="connsiteX3" fmla="*/ 3052789 w 3558874"/>
              <a:gd name="connsiteY3" fmla="*/ 746927 h 821224"/>
              <a:gd name="connsiteX4" fmla="*/ 3558690 w 3558874"/>
              <a:gd name="connsiteY4" fmla="*/ 144423 h 821224"/>
              <a:gd name="connsiteX5" fmla="*/ 3346283 w 3558874"/>
              <a:gd name="connsiteY5" fmla="*/ 207412 h 821224"/>
              <a:gd name="connsiteX6" fmla="*/ 504142 w 3558874"/>
              <a:gd name="connsiteY6" fmla="*/ 869 h 821224"/>
              <a:gd name="connsiteX7" fmla="*/ 404982 w 3558874"/>
              <a:gd name="connsiteY7" fmla="*/ 47512 h 821224"/>
              <a:gd name="connsiteX8" fmla="*/ 0 w 3558874"/>
              <a:gd name="connsiteY8" fmla="*/ 666557 h 821224"/>
              <a:gd name="connsiteX0" fmla="*/ 0 w 3558874"/>
              <a:gd name="connsiteY0" fmla="*/ 666557 h 821224"/>
              <a:gd name="connsiteX1" fmla="*/ 53072 w 3558874"/>
              <a:gd name="connsiteY1" fmla="*/ 611141 h 821224"/>
              <a:gd name="connsiteX2" fmla="*/ 2943311 w 3558874"/>
              <a:gd name="connsiteY2" fmla="*/ 821095 h 821224"/>
              <a:gd name="connsiteX3" fmla="*/ 3052789 w 3558874"/>
              <a:gd name="connsiteY3" fmla="*/ 746927 h 821224"/>
              <a:gd name="connsiteX4" fmla="*/ 3558690 w 3558874"/>
              <a:gd name="connsiteY4" fmla="*/ 144423 h 821224"/>
              <a:gd name="connsiteX5" fmla="*/ 3346283 w 3558874"/>
              <a:gd name="connsiteY5" fmla="*/ 207412 h 821224"/>
              <a:gd name="connsiteX6" fmla="*/ 504142 w 3558874"/>
              <a:gd name="connsiteY6" fmla="*/ 869 h 821224"/>
              <a:gd name="connsiteX7" fmla="*/ 404982 w 3558874"/>
              <a:gd name="connsiteY7" fmla="*/ 47512 h 821224"/>
              <a:gd name="connsiteX8" fmla="*/ 0 w 3558874"/>
              <a:gd name="connsiteY8" fmla="*/ 666557 h 821224"/>
              <a:gd name="connsiteX0" fmla="*/ 0 w 3514814"/>
              <a:gd name="connsiteY0" fmla="*/ 666557 h 821224"/>
              <a:gd name="connsiteX1" fmla="*/ 53072 w 3514814"/>
              <a:gd name="connsiteY1" fmla="*/ 611141 h 821224"/>
              <a:gd name="connsiteX2" fmla="*/ 2943311 w 3514814"/>
              <a:gd name="connsiteY2" fmla="*/ 821095 h 821224"/>
              <a:gd name="connsiteX3" fmla="*/ 3052789 w 3514814"/>
              <a:gd name="connsiteY3" fmla="*/ 746927 h 821224"/>
              <a:gd name="connsiteX4" fmla="*/ 3514611 w 3514814"/>
              <a:gd name="connsiteY4" fmla="*/ 150800 h 821224"/>
              <a:gd name="connsiteX5" fmla="*/ 3346283 w 3514814"/>
              <a:gd name="connsiteY5" fmla="*/ 207412 h 821224"/>
              <a:gd name="connsiteX6" fmla="*/ 504142 w 3514814"/>
              <a:gd name="connsiteY6" fmla="*/ 869 h 821224"/>
              <a:gd name="connsiteX7" fmla="*/ 404982 w 3514814"/>
              <a:gd name="connsiteY7" fmla="*/ 47512 h 821224"/>
              <a:gd name="connsiteX8" fmla="*/ 0 w 3514814"/>
              <a:gd name="connsiteY8" fmla="*/ 666557 h 821224"/>
              <a:gd name="connsiteX0" fmla="*/ 0 w 3514611"/>
              <a:gd name="connsiteY0" fmla="*/ 666557 h 821224"/>
              <a:gd name="connsiteX1" fmla="*/ 53072 w 3514611"/>
              <a:gd name="connsiteY1" fmla="*/ 611141 h 821224"/>
              <a:gd name="connsiteX2" fmla="*/ 2943311 w 3514611"/>
              <a:gd name="connsiteY2" fmla="*/ 821095 h 821224"/>
              <a:gd name="connsiteX3" fmla="*/ 3052789 w 3514611"/>
              <a:gd name="connsiteY3" fmla="*/ 746927 h 821224"/>
              <a:gd name="connsiteX4" fmla="*/ 3514611 w 3514611"/>
              <a:gd name="connsiteY4" fmla="*/ 150800 h 821224"/>
              <a:gd name="connsiteX5" fmla="*/ 3346283 w 3514611"/>
              <a:gd name="connsiteY5" fmla="*/ 207412 h 821224"/>
              <a:gd name="connsiteX6" fmla="*/ 504142 w 3514611"/>
              <a:gd name="connsiteY6" fmla="*/ 869 h 821224"/>
              <a:gd name="connsiteX7" fmla="*/ 404982 w 3514611"/>
              <a:gd name="connsiteY7" fmla="*/ 47512 h 821224"/>
              <a:gd name="connsiteX8" fmla="*/ 0 w 3514611"/>
              <a:gd name="connsiteY8" fmla="*/ 666557 h 821224"/>
              <a:gd name="connsiteX0" fmla="*/ 0 w 3542835"/>
              <a:gd name="connsiteY0" fmla="*/ 666557 h 821224"/>
              <a:gd name="connsiteX1" fmla="*/ 53072 w 3542835"/>
              <a:gd name="connsiteY1" fmla="*/ 611141 h 821224"/>
              <a:gd name="connsiteX2" fmla="*/ 2943311 w 3542835"/>
              <a:gd name="connsiteY2" fmla="*/ 821095 h 821224"/>
              <a:gd name="connsiteX3" fmla="*/ 3052789 w 3542835"/>
              <a:gd name="connsiteY3" fmla="*/ 746927 h 821224"/>
              <a:gd name="connsiteX4" fmla="*/ 3542835 w 3542835"/>
              <a:gd name="connsiteY4" fmla="*/ 143285 h 821224"/>
              <a:gd name="connsiteX5" fmla="*/ 3346283 w 3542835"/>
              <a:gd name="connsiteY5" fmla="*/ 207412 h 821224"/>
              <a:gd name="connsiteX6" fmla="*/ 504142 w 3542835"/>
              <a:gd name="connsiteY6" fmla="*/ 869 h 821224"/>
              <a:gd name="connsiteX7" fmla="*/ 404982 w 3542835"/>
              <a:gd name="connsiteY7" fmla="*/ 47512 h 821224"/>
              <a:gd name="connsiteX8" fmla="*/ 0 w 3542835"/>
              <a:gd name="connsiteY8" fmla="*/ 666557 h 821224"/>
              <a:gd name="connsiteX0" fmla="*/ 0 w 3466020"/>
              <a:gd name="connsiteY0" fmla="*/ 666557 h 821224"/>
              <a:gd name="connsiteX1" fmla="*/ 53072 w 3466020"/>
              <a:gd name="connsiteY1" fmla="*/ 611141 h 821224"/>
              <a:gd name="connsiteX2" fmla="*/ 2943311 w 3466020"/>
              <a:gd name="connsiteY2" fmla="*/ 821095 h 821224"/>
              <a:gd name="connsiteX3" fmla="*/ 3052789 w 3466020"/>
              <a:gd name="connsiteY3" fmla="*/ 746927 h 821224"/>
              <a:gd name="connsiteX4" fmla="*/ 3466020 w 3466020"/>
              <a:gd name="connsiteY4" fmla="*/ 247502 h 821224"/>
              <a:gd name="connsiteX5" fmla="*/ 3346283 w 3466020"/>
              <a:gd name="connsiteY5" fmla="*/ 207412 h 821224"/>
              <a:gd name="connsiteX6" fmla="*/ 504142 w 3466020"/>
              <a:gd name="connsiteY6" fmla="*/ 869 h 821224"/>
              <a:gd name="connsiteX7" fmla="*/ 404982 w 3466020"/>
              <a:gd name="connsiteY7" fmla="*/ 47512 h 821224"/>
              <a:gd name="connsiteX8" fmla="*/ 0 w 3466020"/>
              <a:gd name="connsiteY8" fmla="*/ 666557 h 821224"/>
              <a:gd name="connsiteX0" fmla="*/ 0 w 3546579"/>
              <a:gd name="connsiteY0" fmla="*/ 666557 h 821224"/>
              <a:gd name="connsiteX1" fmla="*/ 53072 w 3546579"/>
              <a:gd name="connsiteY1" fmla="*/ 611141 h 821224"/>
              <a:gd name="connsiteX2" fmla="*/ 2943311 w 3546579"/>
              <a:gd name="connsiteY2" fmla="*/ 821095 h 821224"/>
              <a:gd name="connsiteX3" fmla="*/ 3052789 w 3546579"/>
              <a:gd name="connsiteY3" fmla="*/ 746927 h 821224"/>
              <a:gd name="connsiteX4" fmla="*/ 3466020 w 3546579"/>
              <a:gd name="connsiteY4" fmla="*/ 247502 h 821224"/>
              <a:gd name="connsiteX5" fmla="*/ 3503568 w 3546579"/>
              <a:gd name="connsiteY5" fmla="*/ 85121 h 821224"/>
              <a:gd name="connsiteX6" fmla="*/ 504142 w 3546579"/>
              <a:gd name="connsiteY6" fmla="*/ 869 h 821224"/>
              <a:gd name="connsiteX7" fmla="*/ 404982 w 3546579"/>
              <a:gd name="connsiteY7" fmla="*/ 47512 h 821224"/>
              <a:gd name="connsiteX8" fmla="*/ 0 w 3546579"/>
              <a:gd name="connsiteY8" fmla="*/ 666557 h 821224"/>
              <a:gd name="connsiteX0" fmla="*/ 0 w 3546579"/>
              <a:gd name="connsiteY0" fmla="*/ 666557 h 821224"/>
              <a:gd name="connsiteX1" fmla="*/ 53072 w 3546579"/>
              <a:gd name="connsiteY1" fmla="*/ 611141 h 821224"/>
              <a:gd name="connsiteX2" fmla="*/ 2943311 w 3546579"/>
              <a:gd name="connsiteY2" fmla="*/ 821095 h 821224"/>
              <a:gd name="connsiteX3" fmla="*/ 3052789 w 3546579"/>
              <a:gd name="connsiteY3" fmla="*/ 746927 h 821224"/>
              <a:gd name="connsiteX4" fmla="*/ 3466020 w 3546579"/>
              <a:gd name="connsiteY4" fmla="*/ 247502 h 821224"/>
              <a:gd name="connsiteX5" fmla="*/ 3503568 w 3546579"/>
              <a:gd name="connsiteY5" fmla="*/ 85121 h 821224"/>
              <a:gd name="connsiteX6" fmla="*/ 504142 w 3546579"/>
              <a:gd name="connsiteY6" fmla="*/ 869 h 821224"/>
              <a:gd name="connsiteX7" fmla="*/ 404982 w 3546579"/>
              <a:gd name="connsiteY7" fmla="*/ 47512 h 821224"/>
              <a:gd name="connsiteX8" fmla="*/ 0 w 3546579"/>
              <a:gd name="connsiteY8" fmla="*/ 666557 h 821224"/>
              <a:gd name="connsiteX0" fmla="*/ 0 w 3511123"/>
              <a:gd name="connsiteY0" fmla="*/ 666557 h 821224"/>
              <a:gd name="connsiteX1" fmla="*/ 53072 w 3511123"/>
              <a:gd name="connsiteY1" fmla="*/ 611141 h 821224"/>
              <a:gd name="connsiteX2" fmla="*/ 2943311 w 3511123"/>
              <a:gd name="connsiteY2" fmla="*/ 821095 h 821224"/>
              <a:gd name="connsiteX3" fmla="*/ 3052789 w 3511123"/>
              <a:gd name="connsiteY3" fmla="*/ 746927 h 821224"/>
              <a:gd name="connsiteX4" fmla="*/ 3466020 w 3511123"/>
              <a:gd name="connsiteY4" fmla="*/ 247502 h 821224"/>
              <a:gd name="connsiteX5" fmla="*/ 3503568 w 3511123"/>
              <a:gd name="connsiteY5" fmla="*/ 85121 h 821224"/>
              <a:gd name="connsiteX6" fmla="*/ 504142 w 3511123"/>
              <a:gd name="connsiteY6" fmla="*/ 869 h 821224"/>
              <a:gd name="connsiteX7" fmla="*/ 404982 w 3511123"/>
              <a:gd name="connsiteY7" fmla="*/ 47512 h 821224"/>
              <a:gd name="connsiteX8" fmla="*/ 0 w 3511123"/>
              <a:gd name="connsiteY8" fmla="*/ 666557 h 821224"/>
              <a:gd name="connsiteX0" fmla="*/ 0 w 3511123"/>
              <a:gd name="connsiteY0" fmla="*/ 666557 h 821224"/>
              <a:gd name="connsiteX1" fmla="*/ 53072 w 3511123"/>
              <a:gd name="connsiteY1" fmla="*/ 611141 h 821224"/>
              <a:gd name="connsiteX2" fmla="*/ 2943311 w 3511123"/>
              <a:gd name="connsiteY2" fmla="*/ 821095 h 821224"/>
              <a:gd name="connsiteX3" fmla="*/ 3052789 w 3511123"/>
              <a:gd name="connsiteY3" fmla="*/ 746927 h 821224"/>
              <a:gd name="connsiteX4" fmla="*/ 3466020 w 3511123"/>
              <a:gd name="connsiteY4" fmla="*/ 247502 h 821224"/>
              <a:gd name="connsiteX5" fmla="*/ 3503568 w 3511123"/>
              <a:gd name="connsiteY5" fmla="*/ 85121 h 821224"/>
              <a:gd name="connsiteX6" fmla="*/ 504142 w 3511123"/>
              <a:gd name="connsiteY6" fmla="*/ 869 h 821224"/>
              <a:gd name="connsiteX7" fmla="*/ 404982 w 3511123"/>
              <a:gd name="connsiteY7" fmla="*/ 47512 h 821224"/>
              <a:gd name="connsiteX8" fmla="*/ 0 w 3511123"/>
              <a:gd name="connsiteY8" fmla="*/ 666557 h 821224"/>
              <a:gd name="connsiteX0" fmla="*/ 0 w 3589180"/>
              <a:gd name="connsiteY0" fmla="*/ 666557 h 821224"/>
              <a:gd name="connsiteX1" fmla="*/ 53072 w 3589180"/>
              <a:gd name="connsiteY1" fmla="*/ 611141 h 821224"/>
              <a:gd name="connsiteX2" fmla="*/ 2943311 w 3589180"/>
              <a:gd name="connsiteY2" fmla="*/ 821095 h 821224"/>
              <a:gd name="connsiteX3" fmla="*/ 3052789 w 3589180"/>
              <a:gd name="connsiteY3" fmla="*/ 746927 h 821224"/>
              <a:gd name="connsiteX4" fmla="*/ 3466020 w 3589180"/>
              <a:gd name="connsiteY4" fmla="*/ 247502 h 821224"/>
              <a:gd name="connsiteX5" fmla="*/ 3581828 w 3589180"/>
              <a:gd name="connsiteY5" fmla="*/ 190935 h 821224"/>
              <a:gd name="connsiteX6" fmla="*/ 504142 w 3589180"/>
              <a:gd name="connsiteY6" fmla="*/ 869 h 821224"/>
              <a:gd name="connsiteX7" fmla="*/ 404982 w 3589180"/>
              <a:gd name="connsiteY7" fmla="*/ 47512 h 821224"/>
              <a:gd name="connsiteX8" fmla="*/ 0 w 3589180"/>
              <a:gd name="connsiteY8" fmla="*/ 666557 h 821224"/>
              <a:gd name="connsiteX0" fmla="*/ 0 w 3589180"/>
              <a:gd name="connsiteY0" fmla="*/ 666557 h 821224"/>
              <a:gd name="connsiteX1" fmla="*/ 53072 w 3589180"/>
              <a:gd name="connsiteY1" fmla="*/ 611141 h 821224"/>
              <a:gd name="connsiteX2" fmla="*/ 2943311 w 3589180"/>
              <a:gd name="connsiteY2" fmla="*/ 821095 h 821224"/>
              <a:gd name="connsiteX3" fmla="*/ 3052789 w 3589180"/>
              <a:gd name="connsiteY3" fmla="*/ 746927 h 821224"/>
              <a:gd name="connsiteX4" fmla="*/ 3466020 w 3589180"/>
              <a:gd name="connsiteY4" fmla="*/ 247502 h 821224"/>
              <a:gd name="connsiteX5" fmla="*/ 3581828 w 3589180"/>
              <a:gd name="connsiteY5" fmla="*/ 190935 h 821224"/>
              <a:gd name="connsiteX6" fmla="*/ 504142 w 3589180"/>
              <a:gd name="connsiteY6" fmla="*/ 869 h 821224"/>
              <a:gd name="connsiteX7" fmla="*/ 404982 w 3589180"/>
              <a:gd name="connsiteY7" fmla="*/ 47512 h 821224"/>
              <a:gd name="connsiteX8" fmla="*/ 0 w 3589180"/>
              <a:gd name="connsiteY8" fmla="*/ 666557 h 821224"/>
              <a:gd name="connsiteX0" fmla="*/ 0 w 3581828"/>
              <a:gd name="connsiteY0" fmla="*/ 666557 h 821224"/>
              <a:gd name="connsiteX1" fmla="*/ 53072 w 3581828"/>
              <a:gd name="connsiteY1" fmla="*/ 611141 h 821224"/>
              <a:gd name="connsiteX2" fmla="*/ 2943311 w 3581828"/>
              <a:gd name="connsiteY2" fmla="*/ 821095 h 821224"/>
              <a:gd name="connsiteX3" fmla="*/ 3052789 w 3581828"/>
              <a:gd name="connsiteY3" fmla="*/ 746927 h 821224"/>
              <a:gd name="connsiteX4" fmla="*/ 3466020 w 3581828"/>
              <a:gd name="connsiteY4" fmla="*/ 247502 h 821224"/>
              <a:gd name="connsiteX5" fmla="*/ 3581828 w 3581828"/>
              <a:gd name="connsiteY5" fmla="*/ 190935 h 821224"/>
              <a:gd name="connsiteX6" fmla="*/ 504142 w 3581828"/>
              <a:gd name="connsiteY6" fmla="*/ 869 h 821224"/>
              <a:gd name="connsiteX7" fmla="*/ 404982 w 3581828"/>
              <a:gd name="connsiteY7" fmla="*/ 47512 h 821224"/>
              <a:gd name="connsiteX8" fmla="*/ 0 w 3581828"/>
              <a:gd name="connsiteY8" fmla="*/ 666557 h 821224"/>
              <a:gd name="connsiteX0" fmla="*/ 0 w 3466020"/>
              <a:gd name="connsiteY0" fmla="*/ 666557 h 821224"/>
              <a:gd name="connsiteX1" fmla="*/ 53072 w 3466020"/>
              <a:gd name="connsiteY1" fmla="*/ 611141 h 821224"/>
              <a:gd name="connsiteX2" fmla="*/ 2943311 w 3466020"/>
              <a:gd name="connsiteY2" fmla="*/ 821095 h 821224"/>
              <a:gd name="connsiteX3" fmla="*/ 3052789 w 3466020"/>
              <a:gd name="connsiteY3" fmla="*/ 746927 h 821224"/>
              <a:gd name="connsiteX4" fmla="*/ 3466020 w 3466020"/>
              <a:gd name="connsiteY4" fmla="*/ 247502 h 821224"/>
              <a:gd name="connsiteX5" fmla="*/ 3458465 w 3466020"/>
              <a:gd name="connsiteY5" fmla="*/ 191615 h 821224"/>
              <a:gd name="connsiteX6" fmla="*/ 504142 w 3466020"/>
              <a:gd name="connsiteY6" fmla="*/ 869 h 821224"/>
              <a:gd name="connsiteX7" fmla="*/ 404982 w 3466020"/>
              <a:gd name="connsiteY7" fmla="*/ 47512 h 821224"/>
              <a:gd name="connsiteX8" fmla="*/ 0 w 3466020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631543"/>
              <a:gd name="connsiteY0" fmla="*/ 666557 h 821224"/>
              <a:gd name="connsiteX1" fmla="*/ 53072 w 3631543"/>
              <a:gd name="connsiteY1" fmla="*/ 611141 h 821224"/>
              <a:gd name="connsiteX2" fmla="*/ 2943311 w 3631543"/>
              <a:gd name="connsiteY2" fmla="*/ 821095 h 821224"/>
              <a:gd name="connsiteX3" fmla="*/ 3052789 w 3631543"/>
              <a:gd name="connsiteY3" fmla="*/ 746927 h 821224"/>
              <a:gd name="connsiteX4" fmla="*/ 3631543 w 3631543"/>
              <a:gd name="connsiteY4" fmla="*/ 39924 h 821224"/>
              <a:gd name="connsiteX5" fmla="*/ 3458465 w 3631543"/>
              <a:gd name="connsiteY5" fmla="*/ 191615 h 821224"/>
              <a:gd name="connsiteX6" fmla="*/ 504142 w 3631543"/>
              <a:gd name="connsiteY6" fmla="*/ 869 h 821224"/>
              <a:gd name="connsiteX7" fmla="*/ 404982 w 3631543"/>
              <a:gd name="connsiteY7" fmla="*/ 47512 h 821224"/>
              <a:gd name="connsiteX8" fmla="*/ 0 w 3631543"/>
              <a:gd name="connsiteY8" fmla="*/ 666557 h 821224"/>
              <a:gd name="connsiteX0" fmla="*/ 0 w 3594534"/>
              <a:gd name="connsiteY0" fmla="*/ 666557 h 821224"/>
              <a:gd name="connsiteX1" fmla="*/ 53072 w 3594534"/>
              <a:gd name="connsiteY1" fmla="*/ 611141 h 821224"/>
              <a:gd name="connsiteX2" fmla="*/ 2943311 w 3594534"/>
              <a:gd name="connsiteY2" fmla="*/ 821095 h 821224"/>
              <a:gd name="connsiteX3" fmla="*/ 3052789 w 3594534"/>
              <a:gd name="connsiteY3" fmla="*/ 746927 h 821224"/>
              <a:gd name="connsiteX4" fmla="*/ 3594534 w 3594534"/>
              <a:gd name="connsiteY4" fmla="*/ 223336 h 821224"/>
              <a:gd name="connsiteX5" fmla="*/ 3458465 w 3594534"/>
              <a:gd name="connsiteY5" fmla="*/ 191615 h 821224"/>
              <a:gd name="connsiteX6" fmla="*/ 504142 w 3594534"/>
              <a:gd name="connsiteY6" fmla="*/ 869 h 821224"/>
              <a:gd name="connsiteX7" fmla="*/ 404982 w 3594534"/>
              <a:gd name="connsiteY7" fmla="*/ 47512 h 821224"/>
              <a:gd name="connsiteX8" fmla="*/ 0 w 3594534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458465 w 3516748"/>
              <a:gd name="connsiteY5" fmla="*/ 19161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326938 w 3516748"/>
              <a:gd name="connsiteY5" fmla="*/ 196481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326938 w 3516748"/>
              <a:gd name="connsiteY5" fmla="*/ 196481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16748"/>
              <a:gd name="connsiteY0" fmla="*/ 666557 h 821224"/>
              <a:gd name="connsiteX1" fmla="*/ 53072 w 3516748"/>
              <a:gd name="connsiteY1" fmla="*/ 611141 h 821224"/>
              <a:gd name="connsiteX2" fmla="*/ 2943311 w 3516748"/>
              <a:gd name="connsiteY2" fmla="*/ 821095 h 821224"/>
              <a:gd name="connsiteX3" fmla="*/ 3052789 w 3516748"/>
              <a:gd name="connsiteY3" fmla="*/ 746927 h 821224"/>
              <a:gd name="connsiteX4" fmla="*/ 3516748 w 3516748"/>
              <a:gd name="connsiteY4" fmla="*/ 108014 h 821224"/>
              <a:gd name="connsiteX5" fmla="*/ 3262326 w 3516748"/>
              <a:gd name="connsiteY5" fmla="*/ 215695 h 821224"/>
              <a:gd name="connsiteX6" fmla="*/ 504142 w 3516748"/>
              <a:gd name="connsiteY6" fmla="*/ 869 h 821224"/>
              <a:gd name="connsiteX7" fmla="*/ 404982 w 3516748"/>
              <a:gd name="connsiteY7" fmla="*/ 47512 h 821224"/>
              <a:gd name="connsiteX8" fmla="*/ 0 w 3516748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2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25151"/>
              <a:gd name="connsiteY0" fmla="*/ 666557 h 821224"/>
              <a:gd name="connsiteX1" fmla="*/ 53072 w 3525151"/>
              <a:gd name="connsiteY1" fmla="*/ 611141 h 821224"/>
              <a:gd name="connsiteX2" fmla="*/ 2943311 w 3525151"/>
              <a:gd name="connsiteY2" fmla="*/ 821095 h 821224"/>
              <a:gd name="connsiteX3" fmla="*/ 3052789 w 3525151"/>
              <a:gd name="connsiteY3" fmla="*/ 746927 h 821224"/>
              <a:gd name="connsiteX4" fmla="*/ 3525151 w 3525151"/>
              <a:gd name="connsiteY4" fmla="*/ 99075 h 821224"/>
              <a:gd name="connsiteX5" fmla="*/ 3262326 w 3525151"/>
              <a:gd name="connsiteY5" fmla="*/ 215695 h 821224"/>
              <a:gd name="connsiteX6" fmla="*/ 504142 w 3525151"/>
              <a:gd name="connsiteY6" fmla="*/ 869 h 821224"/>
              <a:gd name="connsiteX7" fmla="*/ 404982 w 3525151"/>
              <a:gd name="connsiteY7" fmla="*/ 47512 h 821224"/>
              <a:gd name="connsiteX8" fmla="*/ 0 w 3525151"/>
              <a:gd name="connsiteY8" fmla="*/ 666557 h 821224"/>
              <a:gd name="connsiteX0" fmla="*/ 0 w 3528181"/>
              <a:gd name="connsiteY0" fmla="*/ 666557 h 821224"/>
              <a:gd name="connsiteX1" fmla="*/ 53072 w 3528181"/>
              <a:gd name="connsiteY1" fmla="*/ 611141 h 821224"/>
              <a:gd name="connsiteX2" fmla="*/ 2943311 w 3528181"/>
              <a:gd name="connsiteY2" fmla="*/ 821095 h 821224"/>
              <a:gd name="connsiteX3" fmla="*/ 3052789 w 3528181"/>
              <a:gd name="connsiteY3" fmla="*/ 746927 h 821224"/>
              <a:gd name="connsiteX4" fmla="*/ 3525151 w 3528181"/>
              <a:gd name="connsiteY4" fmla="*/ 99075 h 821224"/>
              <a:gd name="connsiteX5" fmla="*/ 3262326 w 3528181"/>
              <a:gd name="connsiteY5" fmla="*/ 215695 h 821224"/>
              <a:gd name="connsiteX6" fmla="*/ 504142 w 3528181"/>
              <a:gd name="connsiteY6" fmla="*/ 869 h 821224"/>
              <a:gd name="connsiteX7" fmla="*/ 404982 w 3528181"/>
              <a:gd name="connsiteY7" fmla="*/ 47512 h 821224"/>
              <a:gd name="connsiteX8" fmla="*/ 0 w 3528181"/>
              <a:gd name="connsiteY8" fmla="*/ 666557 h 821224"/>
              <a:gd name="connsiteX0" fmla="*/ 0 w 3528181"/>
              <a:gd name="connsiteY0" fmla="*/ 666557 h 821224"/>
              <a:gd name="connsiteX1" fmla="*/ 53072 w 3528181"/>
              <a:gd name="connsiteY1" fmla="*/ 611141 h 821224"/>
              <a:gd name="connsiteX2" fmla="*/ 2943311 w 3528181"/>
              <a:gd name="connsiteY2" fmla="*/ 821095 h 821224"/>
              <a:gd name="connsiteX3" fmla="*/ 3052789 w 3528181"/>
              <a:gd name="connsiteY3" fmla="*/ 746927 h 821224"/>
              <a:gd name="connsiteX4" fmla="*/ 3525151 w 3528181"/>
              <a:gd name="connsiteY4" fmla="*/ 99075 h 821224"/>
              <a:gd name="connsiteX5" fmla="*/ 3262326 w 3528181"/>
              <a:gd name="connsiteY5" fmla="*/ 215695 h 821224"/>
              <a:gd name="connsiteX6" fmla="*/ 504142 w 3528181"/>
              <a:gd name="connsiteY6" fmla="*/ 869 h 821224"/>
              <a:gd name="connsiteX7" fmla="*/ 404982 w 3528181"/>
              <a:gd name="connsiteY7" fmla="*/ 47512 h 821224"/>
              <a:gd name="connsiteX8" fmla="*/ 0 w 3528181"/>
              <a:gd name="connsiteY8" fmla="*/ 666557 h 821224"/>
              <a:gd name="connsiteX0" fmla="*/ 0 w 3525151"/>
              <a:gd name="connsiteY0" fmla="*/ 666557 h 821224"/>
              <a:gd name="connsiteX1" fmla="*/ 53072 w 3525151"/>
              <a:gd name="connsiteY1" fmla="*/ 611141 h 821224"/>
              <a:gd name="connsiteX2" fmla="*/ 2943311 w 3525151"/>
              <a:gd name="connsiteY2" fmla="*/ 821095 h 821224"/>
              <a:gd name="connsiteX3" fmla="*/ 3052789 w 3525151"/>
              <a:gd name="connsiteY3" fmla="*/ 746927 h 821224"/>
              <a:gd name="connsiteX4" fmla="*/ 3525151 w 3525151"/>
              <a:gd name="connsiteY4" fmla="*/ 99075 h 821224"/>
              <a:gd name="connsiteX5" fmla="*/ 3262326 w 3525151"/>
              <a:gd name="connsiteY5" fmla="*/ 215695 h 821224"/>
              <a:gd name="connsiteX6" fmla="*/ 504142 w 3525151"/>
              <a:gd name="connsiteY6" fmla="*/ 869 h 821224"/>
              <a:gd name="connsiteX7" fmla="*/ 404982 w 3525151"/>
              <a:gd name="connsiteY7" fmla="*/ 47512 h 821224"/>
              <a:gd name="connsiteX8" fmla="*/ 0 w 3525151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09532"/>
              <a:gd name="connsiteY0" fmla="*/ 666557 h 821224"/>
              <a:gd name="connsiteX1" fmla="*/ 53072 w 3509532"/>
              <a:gd name="connsiteY1" fmla="*/ 611141 h 821224"/>
              <a:gd name="connsiteX2" fmla="*/ 2943311 w 3509532"/>
              <a:gd name="connsiteY2" fmla="*/ 821095 h 821224"/>
              <a:gd name="connsiteX3" fmla="*/ 3052789 w 3509532"/>
              <a:gd name="connsiteY3" fmla="*/ 746927 h 821224"/>
              <a:gd name="connsiteX4" fmla="*/ 3509532 w 3509532"/>
              <a:gd name="connsiteY4" fmla="*/ 93181 h 821224"/>
              <a:gd name="connsiteX5" fmla="*/ 3262326 w 3509532"/>
              <a:gd name="connsiteY5" fmla="*/ 215695 h 821224"/>
              <a:gd name="connsiteX6" fmla="*/ 504142 w 3509532"/>
              <a:gd name="connsiteY6" fmla="*/ 869 h 821224"/>
              <a:gd name="connsiteX7" fmla="*/ 404982 w 3509532"/>
              <a:gd name="connsiteY7" fmla="*/ 47512 h 821224"/>
              <a:gd name="connsiteX8" fmla="*/ 0 w 3509532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3259"/>
              <a:gd name="connsiteY0" fmla="*/ 666557 h 821224"/>
              <a:gd name="connsiteX1" fmla="*/ 53072 w 3513259"/>
              <a:gd name="connsiteY1" fmla="*/ 611141 h 821224"/>
              <a:gd name="connsiteX2" fmla="*/ 2943311 w 3513259"/>
              <a:gd name="connsiteY2" fmla="*/ 821095 h 821224"/>
              <a:gd name="connsiteX3" fmla="*/ 3052789 w 3513259"/>
              <a:gd name="connsiteY3" fmla="*/ 746927 h 821224"/>
              <a:gd name="connsiteX4" fmla="*/ 3513259 w 3513259"/>
              <a:gd name="connsiteY4" fmla="*/ 98220 h 821224"/>
              <a:gd name="connsiteX5" fmla="*/ 3262326 w 3513259"/>
              <a:gd name="connsiteY5" fmla="*/ 215695 h 821224"/>
              <a:gd name="connsiteX6" fmla="*/ 504142 w 3513259"/>
              <a:gd name="connsiteY6" fmla="*/ 869 h 821224"/>
              <a:gd name="connsiteX7" fmla="*/ 404982 w 3513259"/>
              <a:gd name="connsiteY7" fmla="*/ 47512 h 821224"/>
              <a:gd name="connsiteX8" fmla="*/ 0 w 3513259"/>
              <a:gd name="connsiteY8" fmla="*/ 666557 h 821224"/>
              <a:gd name="connsiteX0" fmla="*/ 0 w 3514800"/>
              <a:gd name="connsiteY0" fmla="*/ 666557 h 821224"/>
              <a:gd name="connsiteX1" fmla="*/ 53072 w 3514800"/>
              <a:gd name="connsiteY1" fmla="*/ 611141 h 821224"/>
              <a:gd name="connsiteX2" fmla="*/ 2943311 w 3514800"/>
              <a:gd name="connsiteY2" fmla="*/ 821095 h 821224"/>
              <a:gd name="connsiteX3" fmla="*/ 3052789 w 3514800"/>
              <a:gd name="connsiteY3" fmla="*/ 746927 h 821224"/>
              <a:gd name="connsiteX4" fmla="*/ 3513259 w 3514800"/>
              <a:gd name="connsiteY4" fmla="*/ 98220 h 821224"/>
              <a:gd name="connsiteX5" fmla="*/ 3262326 w 3514800"/>
              <a:gd name="connsiteY5" fmla="*/ 215695 h 821224"/>
              <a:gd name="connsiteX6" fmla="*/ 504142 w 3514800"/>
              <a:gd name="connsiteY6" fmla="*/ 869 h 821224"/>
              <a:gd name="connsiteX7" fmla="*/ 404982 w 3514800"/>
              <a:gd name="connsiteY7" fmla="*/ 47512 h 821224"/>
              <a:gd name="connsiteX8" fmla="*/ 0 w 3514800"/>
              <a:gd name="connsiteY8" fmla="*/ 666557 h 821224"/>
              <a:gd name="connsiteX0" fmla="*/ 0 w 3514109"/>
              <a:gd name="connsiteY0" fmla="*/ 666557 h 821224"/>
              <a:gd name="connsiteX1" fmla="*/ 53072 w 3514109"/>
              <a:gd name="connsiteY1" fmla="*/ 611141 h 821224"/>
              <a:gd name="connsiteX2" fmla="*/ 2943311 w 3514109"/>
              <a:gd name="connsiteY2" fmla="*/ 821095 h 821224"/>
              <a:gd name="connsiteX3" fmla="*/ 3052789 w 3514109"/>
              <a:gd name="connsiteY3" fmla="*/ 746927 h 821224"/>
              <a:gd name="connsiteX4" fmla="*/ 3512547 w 3514109"/>
              <a:gd name="connsiteY4" fmla="*/ 112482 h 821224"/>
              <a:gd name="connsiteX5" fmla="*/ 3262326 w 3514109"/>
              <a:gd name="connsiteY5" fmla="*/ 215695 h 821224"/>
              <a:gd name="connsiteX6" fmla="*/ 504142 w 3514109"/>
              <a:gd name="connsiteY6" fmla="*/ 869 h 821224"/>
              <a:gd name="connsiteX7" fmla="*/ 404982 w 3514109"/>
              <a:gd name="connsiteY7" fmla="*/ 47512 h 821224"/>
              <a:gd name="connsiteX8" fmla="*/ 0 w 3514109"/>
              <a:gd name="connsiteY8" fmla="*/ 666557 h 821224"/>
              <a:gd name="connsiteX0" fmla="*/ 0 w 3543147"/>
              <a:gd name="connsiteY0" fmla="*/ 666557 h 821224"/>
              <a:gd name="connsiteX1" fmla="*/ 53072 w 3543147"/>
              <a:gd name="connsiteY1" fmla="*/ 611141 h 821224"/>
              <a:gd name="connsiteX2" fmla="*/ 2943311 w 3543147"/>
              <a:gd name="connsiteY2" fmla="*/ 821095 h 821224"/>
              <a:gd name="connsiteX3" fmla="*/ 3052789 w 3543147"/>
              <a:gd name="connsiteY3" fmla="*/ 746927 h 821224"/>
              <a:gd name="connsiteX4" fmla="*/ 3542196 w 3543147"/>
              <a:gd name="connsiteY4" fmla="*/ 76443 h 821224"/>
              <a:gd name="connsiteX5" fmla="*/ 3262326 w 3543147"/>
              <a:gd name="connsiteY5" fmla="*/ 215695 h 821224"/>
              <a:gd name="connsiteX6" fmla="*/ 504142 w 3543147"/>
              <a:gd name="connsiteY6" fmla="*/ 869 h 821224"/>
              <a:gd name="connsiteX7" fmla="*/ 404982 w 3543147"/>
              <a:gd name="connsiteY7" fmla="*/ 47512 h 821224"/>
              <a:gd name="connsiteX8" fmla="*/ 0 w 3543147"/>
              <a:gd name="connsiteY8" fmla="*/ 666557 h 821224"/>
              <a:gd name="connsiteX0" fmla="*/ 0 w 3542504"/>
              <a:gd name="connsiteY0" fmla="*/ 666557 h 821224"/>
              <a:gd name="connsiteX1" fmla="*/ 53072 w 3542504"/>
              <a:gd name="connsiteY1" fmla="*/ 611141 h 821224"/>
              <a:gd name="connsiteX2" fmla="*/ 2943311 w 3542504"/>
              <a:gd name="connsiteY2" fmla="*/ 821095 h 821224"/>
              <a:gd name="connsiteX3" fmla="*/ 3052789 w 3542504"/>
              <a:gd name="connsiteY3" fmla="*/ 746927 h 821224"/>
              <a:gd name="connsiteX4" fmla="*/ 3542196 w 3542504"/>
              <a:gd name="connsiteY4" fmla="*/ 76443 h 821224"/>
              <a:gd name="connsiteX5" fmla="*/ 3262326 w 3542504"/>
              <a:gd name="connsiteY5" fmla="*/ 215695 h 821224"/>
              <a:gd name="connsiteX6" fmla="*/ 504142 w 3542504"/>
              <a:gd name="connsiteY6" fmla="*/ 869 h 821224"/>
              <a:gd name="connsiteX7" fmla="*/ 404982 w 3542504"/>
              <a:gd name="connsiteY7" fmla="*/ 47512 h 821224"/>
              <a:gd name="connsiteX8" fmla="*/ 0 w 3542504"/>
              <a:gd name="connsiteY8" fmla="*/ 666557 h 821224"/>
              <a:gd name="connsiteX0" fmla="*/ 0 w 3511969"/>
              <a:gd name="connsiteY0" fmla="*/ 666557 h 821224"/>
              <a:gd name="connsiteX1" fmla="*/ 53072 w 3511969"/>
              <a:gd name="connsiteY1" fmla="*/ 611141 h 821224"/>
              <a:gd name="connsiteX2" fmla="*/ 2943311 w 3511969"/>
              <a:gd name="connsiteY2" fmla="*/ 821095 h 821224"/>
              <a:gd name="connsiteX3" fmla="*/ 3052789 w 3511969"/>
              <a:gd name="connsiteY3" fmla="*/ 746927 h 821224"/>
              <a:gd name="connsiteX4" fmla="*/ 3511599 w 3511969"/>
              <a:gd name="connsiteY4" fmla="*/ 131498 h 821224"/>
              <a:gd name="connsiteX5" fmla="*/ 3262326 w 3511969"/>
              <a:gd name="connsiteY5" fmla="*/ 215695 h 821224"/>
              <a:gd name="connsiteX6" fmla="*/ 504142 w 3511969"/>
              <a:gd name="connsiteY6" fmla="*/ 869 h 821224"/>
              <a:gd name="connsiteX7" fmla="*/ 404982 w 3511969"/>
              <a:gd name="connsiteY7" fmla="*/ 47512 h 821224"/>
              <a:gd name="connsiteX8" fmla="*/ 0 w 351196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24"/>
              <a:gd name="connsiteX1" fmla="*/ 53072 w 3511599"/>
              <a:gd name="connsiteY1" fmla="*/ 611141 h 821224"/>
              <a:gd name="connsiteX2" fmla="*/ 2943311 w 3511599"/>
              <a:gd name="connsiteY2" fmla="*/ 821095 h 821224"/>
              <a:gd name="connsiteX3" fmla="*/ 3052789 w 3511599"/>
              <a:gd name="connsiteY3" fmla="*/ 746927 h 821224"/>
              <a:gd name="connsiteX4" fmla="*/ 3511599 w 3511599"/>
              <a:gd name="connsiteY4" fmla="*/ 131498 h 821224"/>
              <a:gd name="connsiteX5" fmla="*/ 3262326 w 3511599"/>
              <a:gd name="connsiteY5" fmla="*/ 215695 h 821224"/>
              <a:gd name="connsiteX6" fmla="*/ 504142 w 3511599"/>
              <a:gd name="connsiteY6" fmla="*/ 869 h 821224"/>
              <a:gd name="connsiteX7" fmla="*/ 404982 w 3511599"/>
              <a:gd name="connsiteY7" fmla="*/ 47512 h 821224"/>
              <a:gd name="connsiteX8" fmla="*/ 0 w 3511599"/>
              <a:gd name="connsiteY8" fmla="*/ 666557 h 821224"/>
              <a:gd name="connsiteX0" fmla="*/ 0 w 3511599"/>
              <a:gd name="connsiteY0" fmla="*/ 666557 h 821257"/>
              <a:gd name="connsiteX1" fmla="*/ 53072 w 3511599"/>
              <a:gd name="connsiteY1" fmla="*/ 611141 h 821257"/>
              <a:gd name="connsiteX2" fmla="*/ 2943311 w 3511599"/>
              <a:gd name="connsiteY2" fmla="*/ 821095 h 821257"/>
              <a:gd name="connsiteX3" fmla="*/ 3068409 w 3511599"/>
              <a:gd name="connsiteY3" fmla="*/ 752819 h 821257"/>
              <a:gd name="connsiteX4" fmla="*/ 3511599 w 3511599"/>
              <a:gd name="connsiteY4" fmla="*/ 131498 h 821257"/>
              <a:gd name="connsiteX5" fmla="*/ 3262326 w 3511599"/>
              <a:gd name="connsiteY5" fmla="*/ 215695 h 821257"/>
              <a:gd name="connsiteX6" fmla="*/ 504142 w 3511599"/>
              <a:gd name="connsiteY6" fmla="*/ 869 h 821257"/>
              <a:gd name="connsiteX7" fmla="*/ 404982 w 3511599"/>
              <a:gd name="connsiteY7" fmla="*/ 47512 h 821257"/>
              <a:gd name="connsiteX8" fmla="*/ 0 w 3511599"/>
              <a:gd name="connsiteY8" fmla="*/ 666557 h 821257"/>
              <a:gd name="connsiteX0" fmla="*/ 0 w 3511599"/>
              <a:gd name="connsiteY0" fmla="*/ 666557 h 821257"/>
              <a:gd name="connsiteX1" fmla="*/ 53072 w 3511599"/>
              <a:gd name="connsiteY1" fmla="*/ 611141 h 821257"/>
              <a:gd name="connsiteX2" fmla="*/ 2943311 w 3511599"/>
              <a:gd name="connsiteY2" fmla="*/ 821095 h 821257"/>
              <a:gd name="connsiteX3" fmla="*/ 3068409 w 3511599"/>
              <a:gd name="connsiteY3" fmla="*/ 752819 h 821257"/>
              <a:gd name="connsiteX4" fmla="*/ 3511599 w 3511599"/>
              <a:gd name="connsiteY4" fmla="*/ 131498 h 821257"/>
              <a:gd name="connsiteX5" fmla="*/ 3262326 w 3511599"/>
              <a:gd name="connsiteY5" fmla="*/ 215695 h 821257"/>
              <a:gd name="connsiteX6" fmla="*/ 504142 w 3511599"/>
              <a:gd name="connsiteY6" fmla="*/ 869 h 821257"/>
              <a:gd name="connsiteX7" fmla="*/ 404982 w 3511599"/>
              <a:gd name="connsiteY7" fmla="*/ 47512 h 821257"/>
              <a:gd name="connsiteX8" fmla="*/ 0 w 3511599"/>
              <a:gd name="connsiteY8" fmla="*/ 666557 h 821257"/>
              <a:gd name="connsiteX0" fmla="*/ 0 w 3511599"/>
              <a:gd name="connsiteY0" fmla="*/ 666557 h 821183"/>
              <a:gd name="connsiteX1" fmla="*/ 53072 w 3511599"/>
              <a:gd name="connsiteY1" fmla="*/ 611141 h 821183"/>
              <a:gd name="connsiteX2" fmla="*/ 2943311 w 3511599"/>
              <a:gd name="connsiteY2" fmla="*/ 821095 h 821183"/>
              <a:gd name="connsiteX3" fmla="*/ 3068409 w 3511599"/>
              <a:gd name="connsiteY3" fmla="*/ 752819 h 821183"/>
              <a:gd name="connsiteX4" fmla="*/ 3511599 w 3511599"/>
              <a:gd name="connsiteY4" fmla="*/ 131498 h 821183"/>
              <a:gd name="connsiteX5" fmla="*/ 3262326 w 3511599"/>
              <a:gd name="connsiteY5" fmla="*/ 215695 h 821183"/>
              <a:gd name="connsiteX6" fmla="*/ 504142 w 3511599"/>
              <a:gd name="connsiteY6" fmla="*/ 869 h 821183"/>
              <a:gd name="connsiteX7" fmla="*/ 404982 w 3511599"/>
              <a:gd name="connsiteY7" fmla="*/ 47512 h 821183"/>
              <a:gd name="connsiteX8" fmla="*/ 0 w 3511599"/>
              <a:gd name="connsiteY8" fmla="*/ 666557 h 821183"/>
              <a:gd name="connsiteX0" fmla="*/ 0 w 3511599"/>
              <a:gd name="connsiteY0" fmla="*/ 666557 h 821209"/>
              <a:gd name="connsiteX1" fmla="*/ 53072 w 3511599"/>
              <a:gd name="connsiteY1" fmla="*/ 611141 h 821209"/>
              <a:gd name="connsiteX2" fmla="*/ 2943311 w 3511599"/>
              <a:gd name="connsiteY2" fmla="*/ 821095 h 821209"/>
              <a:gd name="connsiteX3" fmla="*/ 3067934 w 3511599"/>
              <a:gd name="connsiteY3" fmla="*/ 762327 h 821209"/>
              <a:gd name="connsiteX4" fmla="*/ 3511599 w 3511599"/>
              <a:gd name="connsiteY4" fmla="*/ 131498 h 821209"/>
              <a:gd name="connsiteX5" fmla="*/ 3262326 w 3511599"/>
              <a:gd name="connsiteY5" fmla="*/ 215695 h 821209"/>
              <a:gd name="connsiteX6" fmla="*/ 504142 w 3511599"/>
              <a:gd name="connsiteY6" fmla="*/ 869 h 821209"/>
              <a:gd name="connsiteX7" fmla="*/ 404982 w 3511599"/>
              <a:gd name="connsiteY7" fmla="*/ 47512 h 821209"/>
              <a:gd name="connsiteX8" fmla="*/ 0 w 3511599"/>
              <a:gd name="connsiteY8" fmla="*/ 666557 h 821209"/>
              <a:gd name="connsiteX0" fmla="*/ 0 w 3511599"/>
              <a:gd name="connsiteY0" fmla="*/ 666557 h 821302"/>
              <a:gd name="connsiteX1" fmla="*/ 53072 w 3511599"/>
              <a:gd name="connsiteY1" fmla="*/ 611141 h 821302"/>
              <a:gd name="connsiteX2" fmla="*/ 2943311 w 3511599"/>
              <a:gd name="connsiteY2" fmla="*/ 821095 h 821302"/>
              <a:gd name="connsiteX3" fmla="*/ 3067934 w 3511599"/>
              <a:gd name="connsiteY3" fmla="*/ 762327 h 821302"/>
              <a:gd name="connsiteX4" fmla="*/ 3511599 w 3511599"/>
              <a:gd name="connsiteY4" fmla="*/ 131498 h 821302"/>
              <a:gd name="connsiteX5" fmla="*/ 3262326 w 3511599"/>
              <a:gd name="connsiteY5" fmla="*/ 215695 h 821302"/>
              <a:gd name="connsiteX6" fmla="*/ 504142 w 3511599"/>
              <a:gd name="connsiteY6" fmla="*/ 869 h 821302"/>
              <a:gd name="connsiteX7" fmla="*/ 404982 w 3511599"/>
              <a:gd name="connsiteY7" fmla="*/ 47512 h 821302"/>
              <a:gd name="connsiteX8" fmla="*/ 0 w 3511599"/>
              <a:gd name="connsiteY8" fmla="*/ 666557 h 821302"/>
              <a:gd name="connsiteX0" fmla="*/ 0 w 3511599"/>
              <a:gd name="connsiteY0" fmla="*/ 666557 h 825699"/>
              <a:gd name="connsiteX1" fmla="*/ 53072 w 3511599"/>
              <a:gd name="connsiteY1" fmla="*/ 611141 h 825699"/>
              <a:gd name="connsiteX2" fmla="*/ 2943311 w 3511599"/>
              <a:gd name="connsiteY2" fmla="*/ 821095 h 825699"/>
              <a:gd name="connsiteX3" fmla="*/ 3067934 w 3511599"/>
              <a:gd name="connsiteY3" fmla="*/ 762327 h 825699"/>
              <a:gd name="connsiteX4" fmla="*/ 3511599 w 3511599"/>
              <a:gd name="connsiteY4" fmla="*/ 131498 h 825699"/>
              <a:gd name="connsiteX5" fmla="*/ 3262326 w 3511599"/>
              <a:gd name="connsiteY5" fmla="*/ 215695 h 825699"/>
              <a:gd name="connsiteX6" fmla="*/ 504142 w 3511599"/>
              <a:gd name="connsiteY6" fmla="*/ 869 h 825699"/>
              <a:gd name="connsiteX7" fmla="*/ 404982 w 3511599"/>
              <a:gd name="connsiteY7" fmla="*/ 47512 h 825699"/>
              <a:gd name="connsiteX8" fmla="*/ 0 w 3511599"/>
              <a:gd name="connsiteY8" fmla="*/ 666557 h 825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11599" h="825699">
                <a:moveTo>
                  <a:pt x="0" y="666557"/>
                </a:moveTo>
                <a:cubicBezTo>
                  <a:pt x="13449" y="653347"/>
                  <a:pt x="13975" y="620123"/>
                  <a:pt x="53072" y="611141"/>
                </a:cubicBezTo>
                <a:lnTo>
                  <a:pt x="2943311" y="821095"/>
                </a:lnTo>
                <a:cubicBezTo>
                  <a:pt x="2975788" y="837579"/>
                  <a:pt x="3031717" y="807910"/>
                  <a:pt x="3067934" y="762327"/>
                </a:cubicBezTo>
                <a:cubicBezTo>
                  <a:pt x="3414504" y="357356"/>
                  <a:pt x="3496611" y="292229"/>
                  <a:pt x="3511599" y="131498"/>
                </a:cubicBezTo>
                <a:cubicBezTo>
                  <a:pt x="3474461" y="224648"/>
                  <a:pt x="3535433" y="225055"/>
                  <a:pt x="3262326" y="215695"/>
                </a:cubicBezTo>
                <a:cubicBezTo>
                  <a:pt x="2755575" y="184779"/>
                  <a:pt x="965368" y="23846"/>
                  <a:pt x="504142" y="869"/>
                </a:cubicBezTo>
                <a:cubicBezTo>
                  <a:pt x="486496" y="-3445"/>
                  <a:pt x="427767" y="7706"/>
                  <a:pt x="404982" y="47512"/>
                </a:cubicBezTo>
                <a:cubicBezTo>
                  <a:pt x="203651" y="342131"/>
                  <a:pt x="16460" y="568583"/>
                  <a:pt x="0" y="666557"/>
                </a:cubicBezTo>
                <a:close/>
              </a:path>
            </a:pathLst>
          </a:custGeom>
          <a:gradFill>
            <a:gsLst>
              <a:gs pos="69000">
                <a:srgbClr val="DEDCE1"/>
              </a:gs>
              <a:gs pos="37000">
                <a:srgbClr val="DFDAE0"/>
              </a:gs>
              <a:gs pos="100000">
                <a:schemeClr val="bg1"/>
              </a:gs>
              <a:gs pos="0">
                <a:schemeClr val="bg1"/>
              </a:gs>
            </a:gsLst>
            <a:lin ang="13200000" scaled="0"/>
          </a:gradFill>
          <a:ln w="3175">
            <a:noFill/>
          </a:ln>
          <a:effectLst>
            <a:outerShdw blurRad="127000" dist="63500" dir="6480000" sx="93000" sy="93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5859" name="组合 67"/>
          <p:cNvGrpSpPr>
            <a:grpSpLocks/>
          </p:cNvGrpSpPr>
          <p:nvPr/>
        </p:nvGrpSpPr>
        <p:grpSpPr bwMode="auto">
          <a:xfrm flipH="1">
            <a:off x="3708400" y="1736725"/>
            <a:ext cx="3017838" cy="646113"/>
            <a:chOff x="3069652" y="781595"/>
            <a:chExt cx="3018086" cy="646331"/>
          </a:xfrm>
        </p:grpSpPr>
        <p:sp>
          <p:nvSpPr>
            <p:cNvPr id="69" name="文本框 33"/>
            <p:cNvSpPr txBox="1"/>
            <p:nvPr/>
          </p:nvSpPr>
          <p:spPr>
            <a:xfrm>
              <a:off x="3069652" y="781595"/>
              <a:ext cx="106072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rgbClr val="49B2CB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02</a:t>
              </a:r>
              <a:endParaRPr lang="zh-CN" altLang="en-US" sz="3600" dirty="0">
                <a:solidFill>
                  <a:srgbClr val="49B2CB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4147654" y="822884"/>
              <a:ext cx="0" cy="563753"/>
            </a:xfrm>
            <a:prstGeom prst="line">
              <a:avLst/>
            </a:prstGeom>
            <a:ln w="28575">
              <a:solidFill>
                <a:srgbClr val="49B2CB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38"/>
            <p:cNvSpPr txBox="1"/>
            <p:nvPr/>
          </p:nvSpPr>
          <p:spPr>
            <a:xfrm>
              <a:off x="4077798" y="897522"/>
              <a:ext cx="790640" cy="41447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49B2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49B2CB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text</a:t>
              </a:r>
              <a:endParaRPr lang="zh-CN" altLang="en-US" sz="1050" b="1" dirty="0">
                <a:solidFill>
                  <a:srgbClr val="49B2C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4704911" y="851469"/>
              <a:ext cx="1382827" cy="5065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</p:txBody>
        </p:sp>
      </p:grpSp>
      <p:grpSp>
        <p:nvGrpSpPr>
          <p:cNvPr id="35860" name="组合 72"/>
          <p:cNvGrpSpPr>
            <a:grpSpLocks/>
          </p:cNvGrpSpPr>
          <p:nvPr/>
        </p:nvGrpSpPr>
        <p:grpSpPr bwMode="auto">
          <a:xfrm>
            <a:off x="3260725" y="2767013"/>
            <a:ext cx="2752725" cy="646112"/>
            <a:chOff x="3335501" y="781595"/>
            <a:chExt cx="2752237" cy="646331"/>
          </a:xfrm>
        </p:grpSpPr>
        <p:sp>
          <p:nvSpPr>
            <p:cNvPr id="74" name="文本框 33"/>
            <p:cNvSpPr txBox="1"/>
            <p:nvPr/>
          </p:nvSpPr>
          <p:spPr>
            <a:xfrm>
              <a:off x="3335501" y="781595"/>
              <a:ext cx="106072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rgbClr val="9B8A43"/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03</a:t>
              </a:r>
              <a:endParaRPr lang="zh-CN" altLang="en-US" sz="3600" dirty="0">
                <a:solidFill>
                  <a:srgbClr val="9B8A43"/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75" name="直接连接符 74"/>
            <p:cNvCxnSpPr/>
            <p:nvPr/>
          </p:nvCxnSpPr>
          <p:spPr>
            <a:xfrm>
              <a:off x="3995784" y="822884"/>
              <a:ext cx="0" cy="563753"/>
            </a:xfrm>
            <a:prstGeom prst="line">
              <a:avLst/>
            </a:prstGeom>
            <a:ln w="28575">
              <a:solidFill>
                <a:srgbClr val="9B8A43">
                  <a:alpha val="65000"/>
                </a:srgb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文本框 38"/>
            <p:cNvSpPr txBox="1"/>
            <p:nvPr/>
          </p:nvSpPr>
          <p:spPr>
            <a:xfrm>
              <a:off x="4078319" y="897521"/>
              <a:ext cx="790435" cy="41447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9B8A4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rgbClr val="9B8A4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text</a:t>
              </a:r>
              <a:endParaRPr lang="zh-CN" altLang="en-US" sz="1050" b="1" dirty="0">
                <a:solidFill>
                  <a:srgbClr val="9B8A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4705271" y="851469"/>
              <a:ext cx="1382467" cy="50658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</p:txBody>
        </p:sp>
      </p:grpSp>
      <p:grpSp>
        <p:nvGrpSpPr>
          <p:cNvPr id="35861" name="组合 77"/>
          <p:cNvGrpSpPr>
            <a:grpSpLocks/>
          </p:cNvGrpSpPr>
          <p:nvPr/>
        </p:nvGrpSpPr>
        <p:grpSpPr bwMode="auto">
          <a:xfrm flipH="1">
            <a:off x="3509963" y="3760788"/>
            <a:ext cx="3017837" cy="647700"/>
            <a:chOff x="3069652" y="781595"/>
            <a:chExt cx="3018086" cy="646331"/>
          </a:xfrm>
        </p:grpSpPr>
        <p:sp>
          <p:nvSpPr>
            <p:cNvPr id="79" name="文本框 33"/>
            <p:cNvSpPr txBox="1"/>
            <p:nvPr/>
          </p:nvSpPr>
          <p:spPr>
            <a:xfrm>
              <a:off x="3069652" y="781595"/>
              <a:ext cx="1060728" cy="646331"/>
            </a:xfrm>
            <a:prstGeom prst="rect">
              <a:avLst/>
            </a:prstGeom>
            <a:noFill/>
            <a:scene3d>
              <a:camera prst="orthographicFront"/>
              <a:lightRig rig="threePt" dir="t"/>
            </a:scene3d>
            <a:sp3d>
              <a:bevelT prst="relaxedInset"/>
            </a:sp3d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accent3">
                      <a:lumMod val="50000"/>
                    </a:schemeClr>
                  </a:solidFill>
                  <a:latin typeface="Algerian" pitchFamily="82" charset="0"/>
                  <a:ea typeface="Gungsuh" panose="02030600000101010101" pitchFamily="18" charset="-127"/>
                  <a:cs typeface="Times New Roman" panose="02020603050405020304" pitchFamily="18" charset="0"/>
                </a:rPr>
                <a:t>04</a:t>
              </a:r>
              <a:endParaRPr lang="zh-CN" altLang="en-US" sz="3600" dirty="0">
                <a:solidFill>
                  <a:schemeClr val="accent3">
                    <a:lumMod val="50000"/>
                  </a:schemeClr>
                </a:solidFill>
                <a:latin typeface="Algerian" pitchFamily="82" charset="0"/>
                <a:ea typeface="Gungsuh" panose="02030600000101010101" pitchFamily="18" charset="-127"/>
                <a:cs typeface="Times New Roman" panose="02020603050405020304" pitchFamily="18" charset="0"/>
              </a:endParaRPr>
            </a:p>
          </p:txBody>
        </p:sp>
        <p:cxnSp>
          <p:nvCxnSpPr>
            <p:cNvPr id="80" name="直接连接符 79"/>
            <p:cNvCxnSpPr/>
            <p:nvPr/>
          </p:nvCxnSpPr>
          <p:spPr>
            <a:xfrm>
              <a:off x="4147653" y="822783"/>
              <a:ext cx="0" cy="563955"/>
            </a:xfrm>
            <a:prstGeom prst="line">
              <a:avLst/>
            </a:prstGeom>
            <a:ln w="28575">
              <a:solidFill>
                <a:schemeClr val="accent3">
                  <a:lumMod val="50000"/>
                  <a:alpha val="6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38"/>
            <p:cNvSpPr txBox="1"/>
            <p:nvPr/>
          </p:nvSpPr>
          <p:spPr>
            <a:xfrm>
              <a:off x="4077797" y="897237"/>
              <a:ext cx="790640" cy="4150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Sample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50" b="1" dirty="0">
                  <a:solidFill>
                    <a:schemeClr val="accent3">
                      <a:lumMod val="50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Batang" pitchFamily="18" charset="-127"/>
                  <a:ea typeface="Batang" pitchFamily="18" charset="-127"/>
                  <a:cs typeface="Times New Roman" panose="02020603050405020304" pitchFamily="18" charset="0"/>
                </a:rPr>
                <a:t>text</a:t>
              </a:r>
              <a:endParaRPr lang="zh-CN" altLang="en-US" sz="105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  <a:cs typeface="Times New Roman" panose="02020603050405020304" pitchFamily="18" charset="0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4704912" y="851297"/>
              <a:ext cx="1382826" cy="5069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accent3">
                      <a:lumMod val="50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accent3">
                      <a:lumMod val="50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00" dirty="0">
                  <a:solidFill>
                    <a:schemeClr val="accent3">
                      <a:lumMod val="50000"/>
                    </a:schemeClr>
                  </a:solidFill>
                  <a:latin typeface="Batang" pitchFamily="18" charset="-127"/>
                  <a:ea typeface="Batang" pitchFamily="18" charset="-127"/>
                </a:rPr>
                <a:t>Add your text here</a:t>
              </a:r>
            </a:p>
          </p:txBody>
        </p:sp>
      </p:grpSp>
      <p:grpSp>
        <p:nvGrpSpPr>
          <p:cNvPr id="35862" name="组合 1"/>
          <p:cNvGrpSpPr>
            <a:grpSpLocks/>
          </p:cNvGrpSpPr>
          <p:nvPr/>
        </p:nvGrpSpPr>
        <p:grpSpPr bwMode="auto">
          <a:xfrm>
            <a:off x="6673850" y="4092575"/>
            <a:ext cx="2449513" cy="638175"/>
            <a:chOff x="6609582" y="4092562"/>
            <a:chExt cx="2449492" cy="638931"/>
          </a:xfrm>
        </p:grpSpPr>
        <p:sp>
          <p:nvSpPr>
            <p:cNvPr id="55" name="TextBox 54"/>
            <p:cNvSpPr txBox="1"/>
            <p:nvPr/>
          </p:nvSpPr>
          <p:spPr>
            <a:xfrm>
              <a:off x="660958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35864" name="组合 4"/>
            <p:cNvGrpSpPr>
              <a:grpSpLocks/>
            </p:cNvGrpSpPr>
            <p:nvPr/>
          </p:nvGrpSpPr>
          <p:grpSpPr bwMode="auto">
            <a:xfrm>
              <a:off x="7359984" y="4663181"/>
              <a:ext cx="948689" cy="68312"/>
              <a:chOff x="7493575" y="4663181"/>
              <a:chExt cx="948689" cy="68312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7494055" y="4663150"/>
                <a:ext cx="198435" cy="68343"/>
              </a:xfrm>
              <a:prstGeom prst="rect">
                <a:avLst/>
              </a:prstGeom>
              <a:solidFill>
                <a:srgbClr val="9B8A4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7735353" y="4663150"/>
                <a:ext cx="198435" cy="68343"/>
              </a:xfrm>
              <a:prstGeom prst="rect">
                <a:avLst/>
              </a:prstGeom>
              <a:solidFill>
                <a:srgbClr val="49B2C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7976651" y="4663150"/>
                <a:ext cx="198435" cy="68343"/>
              </a:xfrm>
              <a:prstGeom prst="rect">
                <a:avLst/>
              </a:prstGeom>
              <a:solidFill>
                <a:srgbClr val="64444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8243349" y="4663150"/>
                <a:ext cx="198435" cy="68343"/>
              </a:xfrm>
              <a:prstGeom prst="rect">
                <a:avLst/>
              </a:prstGeom>
              <a:solidFill>
                <a:schemeClr val="accent3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65" name="组合 7"/>
          <p:cNvGrpSpPr>
            <a:grpSpLocks/>
          </p:cNvGrpSpPr>
          <p:nvPr/>
        </p:nvGrpSpPr>
        <p:grpSpPr bwMode="auto">
          <a:xfrm>
            <a:off x="1860550" y="1262063"/>
            <a:ext cx="1774825" cy="1116012"/>
            <a:chOff x="1860137" y="2549896"/>
            <a:chExt cx="1775759" cy="1116532"/>
          </a:xfrm>
        </p:grpSpPr>
        <p:grpSp>
          <p:nvGrpSpPr>
            <p:cNvPr id="36917" name="组合 2"/>
            <p:cNvGrpSpPr>
              <a:grpSpLocks/>
            </p:cNvGrpSpPr>
            <p:nvPr/>
          </p:nvGrpSpPr>
          <p:grpSpPr bwMode="auto">
            <a:xfrm>
              <a:off x="1860137" y="2549896"/>
              <a:ext cx="1775759" cy="1116532"/>
              <a:chOff x="1860137" y="2549896"/>
              <a:chExt cx="1775759" cy="111653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860137" y="2549896"/>
                <a:ext cx="1775759" cy="1116532"/>
              </a:xfrm>
              <a:prstGeom prst="rect">
                <a:avLst/>
              </a:prstGeom>
              <a:gradFill flip="none" rotWithShape="1">
                <a:gsLst>
                  <a:gs pos="0">
                    <a:srgbClr val="CA401F"/>
                  </a:gs>
                  <a:gs pos="100000">
                    <a:srgbClr val="E96543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36922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766" r="7205" b="57680"/>
              <a:stretch>
                <a:fillRect/>
              </a:stretch>
            </p:blipFill>
            <p:spPr bwMode="auto">
              <a:xfrm rot="-5400000">
                <a:off x="3022679" y="3052679"/>
                <a:ext cx="1116000" cy="110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6918" name="组合 6"/>
            <p:cNvGrpSpPr>
              <a:grpSpLocks/>
            </p:cNvGrpSpPr>
            <p:nvPr/>
          </p:nvGrpSpPr>
          <p:grpSpPr bwMode="auto">
            <a:xfrm>
              <a:off x="3147080" y="2992230"/>
              <a:ext cx="216024" cy="216024"/>
              <a:chOff x="3147080" y="1522110"/>
              <a:chExt cx="216024" cy="216024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3146689" y="1522894"/>
                <a:ext cx="216014" cy="216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" name="L 形 5"/>
              <p:cNvSpPr/>
              <p:nvPr/>
            </p:nvSpPr>
            <p:spPr>
              <a:xfrm rot="18900000" flipH="1">
                <a:off x="3184019" y="1568155"/>
                <a:ext cx="127059" cy="125479"/>
              </a:xfrm>
              <a:prstGeom prst="corner">
                <a:avLst>
                  <a:gd name="adj1" fmla="val 20370"/>
                  <a:gd name="adj2" fmla="val 18254"/>
                </a:avLst>
              </a:prstGeom>
              <a:solidFill>
                <a:srgbClr val="CA40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36866" name="组合 13"/>
          <p:cNvGrpSpPr>
            <a:grpSpLocks/>
          </p:cNvGrpSpPr>
          <p:nvPr/>
        </p:nvGrpSpPr>
        <p:grpSpPr bwMode="auto">
          <a:xfrm flipH="1">
            <a:off x="5486400" y="1262063"/>
            <a:ext cx="1776413" cy="1116012"/>
            <a:chOff x="1860137" y="2549896"/>
            <a:chExt cx="1775759" cy="1116532"/>
          </a:xfrm>
        </p:grpSpPr>
        <p:grpSp>
          <p:nvGrpSpPr>
            <p:cNvPr id="36911" name="组合 14"/>
            <p:cNvGrpSpPr>
              <a:grpSpLocks/>
            </p:cNvGrpSpPr>
            <p:nvPr/>
          </p:nvGrpSpPr>
          <p:grpSpPr bwMode="auto">
            <a:xfrm>
              <a:off x="1860137" y="2549896"/>
              <a:ext cx="1775759" cy="1116532"/>
              <a:chOff x="1860137" y="2549896"/>
              <a:chExt cx="1775759" cy="1116532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860137" y="2549896"/>
                <a:ext cx="1775759" cy="1116532"/>
              </a:xfrm>
              <a:prstGeom prst="rect">
                <a:avLst/>
              </a:prstGeom>
              <a:gradFill flip="none" rotWithShape="1">
                <a:gsLst>
                  <a:gs pos="0">
                    <a:srgbClr val="017CAA"/>
                  </a:gs>
                  <a:gs pos="100000">
                    <a:srgbClr val="0E9CB1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36916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766" r="7205" b="57680"/>
              <a:stretch>
                <a:fillRect/>
              </a:stretch>
            </p:blipFill>
            <p:spPr bwMode="auto">
              <a:xfrm rot="-5400000">
                <a:off x="3022679" y="3052679"/>
                <a:ext cx="1116000" cy="110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6912" name="组合 15"/>
            <p:cNvGrpSpPr>
              <a:grpSpLocks/>
            </p:cNvGrpSpPr>
            <p:nvPr/>
          </p:nvGrpSpPr>
          <p:grpSpPr bwMode="auto">
            <a:xfrm>
              <a:off x="3147080" y="2992230"/>
              <a:ext cx="216024" cy="216024"/>
              <a:chOff x="3147080" y="1522110"/>
              <a:chExt cx="216024" cy="216024"/>
            </a:xfrm>
          </p:grpSpPr>
          <p:sp>
            <p:nvSpPr>
              <p:cNvPr id="17" name="椭圆 16"/>
              <p:cNvSpPr/>
              <p:nvPr/>
            </p:nvSpPr>
            <p:spPr>
              <a:xfrm>
                <a:off x="3147126" y="1522894"/>
                <a:ext cx="215820" cy="216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8" name="L 形 17"/>
              <p:cNvSpPr/>
              <p:nvPr/>
            </p:nvSpPr>
            <p:spPr>
              <a:xfrm rot="18900000" flipH="1">
                <a:off x="3184365" y="1568212"/>
                <a:ext cx="127059" cy="125366"/>
              </a:xfrm>
              <a:prstGeom prst="corner">
                <a:avLst>
                  <a:gd name="adj1" fmla="val 20370"/>
                  <a:gd name="adj2" fmla="val 18254"/>
                </a:avLst>
              </a:prstGeom>
              <a:solidFill>
                <a:srgbClr val="CA401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grpSp>
        <p:nvGrpSpPr>
          <p:cNvPr id="36867" name="组合 20"/>
          <p:cNvGrpSpPr>
            <a:grpSpLocks/>
          </p:cNvGrpSpPr>
          <p:nvPr/>
        </p:nvGrpSpPr>
        <p:grpSpPr bwMode="auto">
          <a:xfrm>
            <a:off x="1860550" y="2476500"/>
            <a:ext cx="1774825" cy="1116013"/>
            <a:chOff x="1860137" y="2549896"/>
            <a:chExt cx="1775759" cy="1116532"/>
          </a:xfrm>
        </p:grpSpPr>
        <p:grpSp>
          <p:nvGrpSpPr>
            <p:cNvPr id="36905" name="组合 21"/>
            <p:cNvGrpSpPr>
              <a:grpSpLocks/>
            </p:cNvGrpSpPr>
            <p:nvPr/>
          </p:nvGrpSpPr>
          <p:grpSpPr bwMode="auto">
            <a:xfrm>
              <a:off x="1860137" y="2549896"/>
              <a:ext cx="1775759" cy="1116532"/>
              <a:chOff x="1860137" y="2549896"/>
              <a:chExt cx="1775759" cy="1116532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1860137" y="2549896"/>
                <a:ext cx="1775759" cy="1116532"/>
              </a:xfrm>
              <a:prstGeom prst="rect">
                <a:avLst/>
              </a:prstGeom>
              <a:gradFill flip="none" rotWithShape="1">
                <a:gsLst>
                  <a:gs pos="0">
                    <a:srgbClr val="25333C"/>
                  </a:gs>
                  <a:gs pos="100000">
                    <a:srgbClr val="41505E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36910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766" r="7205" b="57680"/>
              <a:stretch>
                <a:fillRect/>
              </a:stretch>
            </p:blipFill>
            <p:spPr bwMode="auto">
              <a:xfrm rot="-5400000">
                <a:off x="3022679" y="3052679"/>
                <a:ext cx="1116000" cy="110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6906" name="组合 22"/>
            <p:cNvGrpSpPr>
              <a:grpSpLocks/>
            </p:cNvGrpSpPr>
            <p:nvPr/>
          </p:nvGrpSpPr>
          <p:grpSpPr bwMode="auto">
            <a:xfrm>
              <a:off x="3147080" y="2992230"/>
              <a:ext cx="216024" cy="216024"/>
              <a:chOff x="3147080" y="1522110"/>
              <a:chExt cx="216024" cy="216024"/>
            </a:xfrm>
          </p:grpSpPr>
          <p:sp>
            <p:nvSpPr>
              <p:cNvPr id="24" name="椭圆 23"/>
              <p:cNvSpPr/>
              <p:nvPr/>
            </p:nvSpPr>
            <p:spPr>
              <a:xfrm>
                <a:off x="3146689" y="1522895"/>
                <a:ext cx="216014" cy="216000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5" name="L 形 24"/>
              <p:cNvSpPr/>
              <p:nvPr/>
            </p:nvSpPr>
            <p:spPr>
              <a:xfrm rot="18900000" flipH="1">
                <a:off x="3184020" y="1568155"/>
                <a:ext cx="127059" cy="125479"/>
              </a:xfrm>
              <a:prstGeom prst="corner">
                <a:avLst>
                  <a:gd name="adj1" fmla="val 20370"/>
                  <a:gd name="adj2" fmla="val 18254"/>
                </a:avLst>
              </a:prstGeom>
              <a:solidFill>
                <a:srgbClr val="25333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8" name="平行四边形 27"/>
          <p:cNvSpPr/>
          <p:nvPr/>
        </p:nvSpPr>
        <p:spPr>
          <a:xfrm rot="5400000">
            <a:off x="3255169" y="2845594"/>
            <a:ext cx="1670050" cy="931862"/>
          </a:xfrm>
          <a:prstGeom prst="parallelogram">
            <a:avLst>
              <a:gd name="adj" fmla="val 59429"/>
            </a:avLst>
          </a:prstGeom>
          <a:gradFill flip="none" rotWithShape="1">
            <a:gsLst>
              <a:gs pos="0">
                <a:srgbClr val="25333C"/>
              </a:gs>
              <a:gs pos="100000">
                <a:srgbClr val="506775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平行四边形 28"/>
          <p:cNvSpPr/>
          <p:nvPr/>
        </p:nvSpPr>
        <p:spPr>
          <a:xfrm rot="16200000" flipH="1">
            <a:off x="4186238" y="2846387"/>
            <a:ext cx="1670050" cy="930275"/>
          </a:xfrm>
          <a:prstGeom prst="parallelogram">
            <a:avLst>
              <a:gd name="adj" fmla="val 59429"/>
            </a:avLst>
          </a:prstGeom>
          <a:gradFill flip="none" rotWithShape="1">
            <a:gsLst>
              <a:gs pos="0">
                <a:srgbClr val="C0D0CE"/>
              </a:gs>
              <a:gs pos="100000">
                <a:srgbClr val="8497A4"/>
              </a:gs>
            </a:gsLst>
            <a:lin ang="135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6870" name="组合 29"/>
          <p:cNvGrpSpPr>
            <a:grpSpLocks/>
          </p:cNvGrpSpPr>
          <p:nvPr/>
        </p:nvGrpSpPr>
        <p:grpSpPr bwMode="auto">
          <a:xfrm flipH="1">
            <a:off x="5483225" y="2476500"/>
            <a:ext cx="1776413" cy="1116013"/>
            <a:chOff x="1860137" y="2549896"/>
            <a:chExt cx="1775759" cy="1116532"/>
          </a:xfrm>
        </p:grpSpPr>
        <p:grpSp>
          <p:nvGrpSpPr>
            <p:cNvPr id="36899" name="组合 30"/>
            <p:cNvGrpSpPr>
              <a:grpSpLocks/>
            </p:cNvGrpSpPr>
            <p:nvPr/>
          </p:nvGrpSpPr>
          <p:grpSpPr bwMode="auto">
            <a:xfrm>
              <a:off x="1860137" y="2549896"/>
              <a:ext cx="1775759" cy="1116532"/>
              <a:chOff x="1860137" y="2549896"/>
              <a:chExt cx="1775759" cy="1116532"/>
            </a:xfrm>
          </p:grpSpPr>
          <p:sp>
            <p:nvSpPr>
              <p:cNvPr id="35" name="矩形 34"/>
              <p:cNvSpPr/>
              <p:nvPr/>
            </p:nvSpPr>
            <p:spPr>
              <a:xfrm>
                <a:off x="1860137" y="2549896"/>
                <a:ext cx="1775759" cy="1116532"/>
              </a:xfrm>
              <a:prstGeom prst="rect">
                <a:avLst/>
              </a:prstGeom>
              <a:gradFill flip="none" rotWithShape="1">
                <a:gsLst>
                  <a:gs pos="0">
                    <a:srgbClr val="8497A4"/>
                  </a:gs>
                  <a:gs pos="100000">
                    <a:srgbClr val="C0D0CE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pic>
            <p:nvPicPr>
              <p:cNvPr id="36904" name="Picture 3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 l="2766" r="7205" b="57680"/>
              <a:stretch>
                <a:fillRect/>
              </a:stretch>
            </p:blipFill>
            <p:spPr bwMode="auto">
              <a:xfrm rot="-5400000">
                <a:off x="3022679" y="3052679"/>
                <a:ext cx="1116000" cy="110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6900" name="组合 31"/>
            <p:cNvGrpSpPr>
              <a:grpSpLocks/>
            </p:cNvGrpSpPr>
            <p:nvPr/>
          </p:nvGrpSpPr>
          <p:grpSpPr bwMode="auto">
            <a:xfrm>
              <a:off x="3147080" y="2992230"/>
              <a:ext cx="216024" cy="216024"/>
              <a:chOff x="3147080" y="1522110"/>
              <a:chExt cx="216024" cy="216024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3147126" y="1522895"/>
                <a:ext cx="215820" cy="216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4" name="L 形 33"/>
              <p:cNvSpPr/>
              <p:nvPr/>
            </p:nvSpPr>
            <p:spPr>
              <a:xfrm rot="18900000" flipH="1">
                <a:off x="3184365" y="1568213"/>
                <a:ext cx="127059" cy="125366"/>
              </a:xfrm>
              <a:prstGeom prst="corner">
                <a:avLst>
                  <a:gd name="adj1" fmla="val 20370"/>
                  <a:gd name="adj2" fmla="val 18254"/>
                </a:avLst>
              </a:prstGeom>
              <a:solidFill>
                <a:srgbClr val="8497A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37" name="平行四边形 11"/>
          <p:cNvSpPr/>
          <p:nvPr/>
        </p:nvSpPr>
        <p:spPr>
          <a:xfrm rot="12540000">
            <a:off x="3748088" y="1993900"/>
            <a:ext cx="1625600" cy="973138"/>
          </a:xfrm>
          <a:custGeom>
            <a:avLst/>
            <a:gdLst>
              <a:gd name="connsiteX0" fmla="*/ 0 w 1670400"/>
              <a:gd name="connsiteY0" fmla="*/ 931344 h 931344"/>
              <a:gd name="connsiteX1" fmla="*/ 574155 w 1670400"/>
              <a:gd name="connsiteY1" fmla="*/ 0 h 931344"/>
              <a:gd name="connsiteX2" fmla="*/ 1670400 w 1670400"/>
              <a:gd name="connsiteY2" fmla="*/ 0 h 931344"/>
              <a:gd name="connsiteX3" fmla="*/ 1096245 w 1670400"/>
              <a:gd name="connsiteY3" fmla="*/ 931344 h 931344"/>
              <a:gd name="connsiteX4" fmla="*/ 0 w 1670400"/>
              <a:gd name="connsiteY4" fmla="*/ 931344 h 931344"/>
              <a:gd name="connsiteX0" fmla="*/ 0 w 1670400"/>
              <a:gd name="connsiteY0" fmla="*/ 948933 h 948933"/>
              <a:gd name="connsiteX1" fmla="*/ 561682 w 1670400"/>
              <a:gd name="connsiteY1" fmla="*/ 0 h 948933"/>
              <a:gd name="connsiteX2" fmla="*/ 1670400 w 1670400"/>
              <a:gd name="connsiteY2" fmla="*/ 17589 h 948933"/>
              <a:gd name="connsiteX3" fmla="*/ 1096245 w 1670400"/>
              <a:gd name="connsiteY3" fmla="*/ 948933 h 948933"/>
              <a:gd name="connsiteX4" fmla="*/ 0 w 1670400"/>
              <a:gd name="connsiteY4" fmla="*/ 948933 h 948933"/>
              <a:gd name="connsiteX0" fmla="*/ 0 w 1655119"/>
              <a:gd name="connsiteY0" fmla="*/ 932295 h 948933"/>
              <a:gd name="connsiteX1" fmla="*/ 546401 w 1655119"/>
              <a:gd name="connsiteY1" fmla="*/ 0 h 948933"/>
              <a:gd name="connsiteX2" fmla="*/ 1655119 w 1655119"/>
              <a:gd name="connsiteY2" fmla="*/ 17589 h 948933"/>
              <a:gd name="connsiteX3" fmla="*/ 1080964 w 1655119"/>
              <a:gd name="connsiteY3" fmla="*/ 948933 h 948933"/>
              <a:gd name="connsiteX4" fmla="*/ 0 w 1655119"/>
              <a:gd name="connsiteY4" fmla="*/ 932295 h 948933"/>
              <a:gd name="connsiteX0" fmla="*/ 0 w 1617653"/>
              <a:gd name="connsiteY0" fmla="*/ 932295 h 948933"/>
              <a:gd name="connsiteX1" fmla="*/ 546401 w 1617653"/>
              <a:gd name="connsiteY1" fmla="*/ 0 h 948933"/>
              <a:gd name="connsiteX2" fmla="*/ 1617653 w 1617653"/>
              <a:gd name="connsiteY2" fmla="*/ 13852 h 948933"/>
              <a:gd name="connsiteX3" fmla="*/ 1080964 w 1617653"/>
              <a:gd name="connsiteY3" fmla="*/ 948933 h 948933"/>
              <a:gd name="connsiteX4" fmla="*/ 0 w 1617653"/>
              <a:gd name="connsiteY4" fmla="*/ 932295 h 948933"/>
              <a:gd name="connsiteX0" fmla="*/ 0 w 1553223"/>
              <a:gd name="connsiteY0" fmla="*/ 932295 h 948933"/>
              <a:gd name="connsiteX1" fmla="*/ 546401 w 1553223"/>
              <a:gd name="connsiteY1" fmla="*/ 0 h 948933"/>
              <a:gd name="connsiteX2" fmla="*/ 1553223 w 1553223"/>
              <a:gd name="connsiteY2" fmla="*/ 153027 h 948933"/>
              <a:gd name="connsiteX3" fmla="*/ 1080964 w 1553223"/>
              <a:gd name="connsiteY3" fmla="*/ 948933 h 948933"/>
              <a:gd name="connsiteX4" fmla="*/ 0 w 1553223"/>
              <a:gd name="connsiteY4" fmla="*/ 932295 h 948933"/>
              <a:gd name="connsiteX0" fmla="*/ 0 w 1621570"/>
              <a:gd name="connsiteY0" fmla="*/ 932295 h 948933"/>
              <a:gd name="connsiteX1" fmla="*/ 546401 w 1621570"/>
              <a:gd name="connsiteY1" fmla="*/ 0 h 948933"/>
              <a:gd name="connsiteX2" fmla="*/ 1621570 w 1621570"/>
              <a:gd name="connsiteY2" fmla="*/ 30741 h 948933"/>
              <a:gd name="connsiteX3" fmla="*/ 1080964 w 1621570"/>
              <a:gd name="connsiteY3" fmla="*/ 948933 h 948933"/>
              <a:gd name="connsiteX4" fmla="*/ 0 w 1621570"/>
              <a:gd name="connsiteY4" fmla="*/ 932295 h 948933"/>
              <a:gd name="connsiteX0" fmla="*/ 0 w 1621570"/>
              <a:gd name="connsiteY0" fmla="*/ 932295 h 932295"/>
              <a:gd name="connsiteX1" fmla="*/ 546401 w 1621570"/>
              <a:gd name="connsiteY1" fmla="*/ 0 h 932295"/>
              <a:gd name="connsiteX2" fmla="*/ 1621570 w 1621570"/>
              <a:gd name="connsiteY2" fmla="*/ 30741 h 932295"/>
              <a:gd name="connsiteX3" fmla="*/ 1037797 w 1621570"/>
              <a:gd name="connsiteY3" fmla="*/ 861233 h 932295"/>
              <a:gd name="connsiteX4" fmla="*/ 0 w 1621570"/>
              <a:gd name="connsiteY4" fmla="*/ 932295 h 932295"/>
              <a:gd name="connsiteX0" fmla="*/ 0 w 1621570"/>
              <a:gd name="connsiteY0" fmla="*/ 932295 h 971366"/>
              <a:gd name="connsiteX1" fmla="*/ 546401 w 1621570"/>
              <a:gd name="connsiteY1" fmla="*/ 0 h 971366"/>
              <a:gd name="connsiteX2" fmla="*/ 1621570 w 1621570"/>
              <a:gd name="connsiteY2" fmla="*/ 30741 h 971366"/>
              <a:gd name="connsiteX3" fmla="*/ 1079786 w 1621570"/>
              <a:gd name="connsiteY3" fmla="*/ 971366 h 971366"/>
              <a:gd name="connsiteX4" fmla="*/ 0 w 1621570"/>
              <a:gd name="connsiteY4" fmla="*/ 932295 h 971366"/>
              <a:gd name="connsiteX0" fmla="*/ 0 w 1621570"/>
              <a:gd name="connsiteY0" fmla="*/ 932998 h 972069"/>
              <a:gd name="connsiteX1" fmla="*/ 537844 w 1621570"/>
              <a:gd name="connsiteY1" fmla="*/ 0 h 972069"/>
              <a:gd name="connsiteX2" fmla="*/ 1621570 w 1621570"/>
              <a:gd name="connsiteY2" fmla="*/ 31444 h 972069"/>
              <a:gd name="connsiteX3" fmla="*/ 1079786 w 1621570"/>
              <a:gd name="connsiteY3" fmla="*/ 972069 h 972069"/>
              <a:gd name="connsiteX4" fmla="*/ 0 w 1621570"/>
              <a:gd name="connsiteY4" fmla="*/ 932998 h 972069"/>
              <a:gd name="connsiteX0" fmla="*/ 0 w 1625962"/>
              <a:gd name="connsiteY0" fmla="*/ 929986 h 972069"/>
              <a:gd name="connsiteX1" fmla="*/ 542236 w 1625962"/>
              <a:gd name="connsiteY1" fmla="*/ 0 h 972069"/>
              <a:gd name="connsiteX2" fmla="*/ 1625962 w 1625962"/>
              <a:gd name="connsiteY2" fmla="*/ 31444 h 972069"/>
              <a:gd name="connsiteX3" fmla="*/ 1084178 w 1625962"/>
              <a:gd name="connsiteY3" fmla="*/ 972069 h 972069"/>
              <a:gd name="connsiteX4" fmla="*/ 0 w 1625962"/>
              <a:gd name="connsiteY4" fmla="*/ 929986 h 972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25962" h="972069">
                <a:moveTo>
                  <a:pt x="0" y="929986"/>
                </a:moveTo>
                <a:lnTo>
                  <a:pt x="542236" y="0"/>
                </a:lnTo>
                <a:lnTo>
                  <a:pt x="1625962" y="31444"/>
                </a:lnTo>
                <a:lnTo>
                  <a:pt x="1084178" y="972069"/>
                </a:lnTo>
                <a:lnTo>
                  <a:pt x="0" y="929986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lumMod val="85000"/>
                  <a:shade val="30000"/>
                  <a:satMod val="115000"/>
                </a:schemeClr>
              </a:gs>
              <a:gs pos="50000">
                <a:schemeClr val="bg1">
                  <a:lumMod val="85000"/>
                  <a:shade val="67500"/>
                  <a:satMod val="115000"/>
                </a:schemeClr>
              </a:gs>
              <a:gs pos="100000">
                <a:schemeClr val="bg1">
                  <a:lumMod val="85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36872" name="组合 9"/>
          <p:cNvGrpSpPr>
            <a:grpSpLocks/>
          </p:cNvGrpSpPr>
          <p:nvPr/>
        </p:nvGrpSpPr>
        <p:grpSpPr bwMode="auto">
          <a:xfrm>
            <a:off x="3624263" y="777875"/>
            <a:ext cx="1862137" cy="2154238"/>
            <a:chOff x="3624071" y="777376"/>
            <a:chExt cx="1862688" cy="2154873"/>
          </a:xfrm>
        </p:grpSpPr>
        <p:sp>
          <p:nvSpPr>
            <p:cNvPr id="9" name="平行四边形 8"/>
            <p:cNvSpPr/>
            <p:nvPr/>
          </p:nvSpPr>
          <p:spPr>
            <a:xfrm rot="5400000">
              <a:off x="3254869" y="1630909"/>
              <a:ext cx="1670542" cy="932138"/>
            </a:xfrm>
            <a:prstGeom prst="parallelogram">
              <a:avLst>
                <a:gd name="adj" fmla="val 59429"/>
              </a:avLst>
            </a:prstGeom>
            <a:gradFill flip="none" rotWithShape="1">
              <a:gsLst>
                <a:gs pos="0">
                  <a:srgbClr val="DF492D"/>
                </a:gs>
                <a:gs pos="100000">
                  <a:srgbClr val="FEB07B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rot="12540000">
              <a:off x="3743168" y="777376"/>
              <a:ext cx="1626081" cy="971836"/>
            </a:xfrm>
            <a:custGeom>
              <a:avLst/>
              <a:gdLst>
                <a:gd name="connsiteX0" fmla="*/ 0 w 1670400"/>
                <a:gd name="connsiteY0" fmla="*/ 931344 h 931344"/>
                <a:gd name="connsiteX1" fmla="*/ 574155 w 1670400"/>
                <a:gd name="connsiteY1" fmla="*/ 0 h 931344"/>
                <a:gd name="connsiteX2" fmla="*/ 1670400 w 1670400"/>
                <a:gd name="connsiteY2" fmla="*/ 0 h 931344"/>
                <a:gd name="connsiteX3" fmla="*/ 1096245 w 1670400"/>
                <a:gd name="connsiteY3" fmla="*/ 931344 h 931344"/>
                <a:gd name="connsiteX4" fmla="*/ 0 w 1670400"/>
                <a:gd name="connsiteY4" fmla="*/ 931344 h 931344"/>
                <a:gd name="connsiteX0" fmla="*/ 0 w 1670400"/>
                <a:gd name="connsiteY0" fmla="*/ 948933 h 948933"/>
                <a:gd name="connsiteX1" fmla="*/ 561682 w 1670400"/>
                <a:gd name="connsiteY1" fmla="*/ 0 h 948933"/>
                <a:gd name="connsiteX2" fmla="*/ 1670400 w 1670400"/>
                <a:gd name="connsiteY2" fmla="*/ 17589 h 948933"/>
                <a:gd name="connsiteX3" fmla="*/ 1096245 w 1670400"/>
                <a:gd name="connsiteY3" fmla="*/ 948933 h 948933"/>
                <a:gd name="connsiteX4" fmla="*/ 0 w 1670400"/>
                <a:gd name="connsiteY4" fmla="*/ 948933 h 948933"/>
                <a:gd name="connsiteX0" fmla="*/ 0 w 1655119"/>
                <a:gd name="connsiteY0" fmla="*/ 932295 h 948933"/>
                <a:gd name="connsiteX1" fmla="*/ 546401 w 1655119"/>
                <a:gd name="connsiteY1" fmla="*/ 0 h 948933"/>
                <a:gd name="connsiteX2" fmla="*/ 1655119 w 1655119"/>
                <a:gd name="connsiteY2" fmla="*/ 17589 h 948933"/>
                <a:gd name="connsiteX3" fmla="*/ 1080964 w 1655119"/>
                <a:gd name="connsiteY3" fmla="*/ 948933 h 948933"/>
                <a:gd name="connsiteX4" fmla="*/ 0 w 1655119"/>
                <a:gd name="connsiteY4" fmla="*/ 932295 h 948933"/>
                <a:gd name="connsiteX0" fmla="*/ 0 w 1617653"/>
                <a:gd name="connsiteY0" fmla="*/ 932295 h 948933"/>
                <a:gd name="connsiteX1" fmla="*/ 546401 w 1617653"/>
                <a:gd name="connsiteY1" fmla="*/ 0 h 948933"/>
                <a:gd name="connsiteX2" fmla="*/ 1617653 w 1617653"/>
                <a:gd name="connsiteY2" fmla="*/ 13852 h 948933"/>
                <a:gd name="connsiteX3" fmla="*/ 1080964 w 1617653"/>
                <a:gd name="connsiteY3" fmla="*/ 948933 h 948933"/>
                <a:gd name="connsiteX4" fmla="*/ 0 w 1617653"/>
                <a:gd name="connsiteY4" fmla="*/ 932295 h 948933"/>
                <a:gd name="connsiteX0" fmla="*/ 0 w 1553223"/>
                <a:gd name="connsiteY0" fmla="*/ 932295 h 948933"/>
                <a:gd name="connsiteX1" fmla="*/ 546401 w 1553223"/>
                <a:gd name="connsiteY1" fmla="*/ 0 h 948933"/>
                <a:gd name="connsiteX2" fmla="*/ 1553223 w 1553223"/>
                <a:gd name="connsiteY2" fmla="*/ 153027 h 948933"/>
                <a:gd name="connsiteX3" fmla="*/ 1080964 w 1553223"/>
                <a:gd name="connsiteY3" fmla="*/ 948933 h 948933"/>
                <a:gd name="connsiteX4" fmla="*/ 0 w 1553223"/>
                <a:gd name="connsiteY4" fmla="*/ 932295 h 948933"/>
                <a:gd name="connsiteX0" fmla="*/ 0 w 1621570"/>
                <a:gd name="connsiteY0" fmla="*/ 932295 h 948933"/>
                <a:gd name="connsiteX1" fmla="*/ 546401 w 1621570"/>
                <a:gd name="connsiteY1" fmla="*/ 0 h 948933"/>
                <a:gd name="connsiteX2" fmla="*/ 1621570 w 1621570"/>
                <a:gd name="connsiteY2" fmla="*/ 30741 h 948933"/>
                <a:gd name="connsiteX3" fmla="*/ 1080964 w 1621570"/>
                <a:gd name="connsiteY3" fmla="*/ 948933 h 948933"/>
                <a:gd name="connsiteX4" fmla="*/ 0 w 1621570"/>
                <a:gd name="connsiteY4" fmla="*/ 932295 h 948933"/>
                <a:gd name="connsiteX0" fmla="*/ 0 w 1621570"/>
                <a:gd name="connsiteY0" fmla="*/ 932295 h 932295"/>
                <a:gd name="connsiteX1" fmla="*/ 546401 w 1621570"/>
                <a:gd name="connsiteY1" fmla="*/ 0 h 932295"/>
                <a:gd name="connsiteX2" fmla="*/ 1621570 w 1621570"/>
                <a:gd name="connsiteY2" fmla="*/ 30741 h 932295"/>
                <a:gd name="connsiteX3" fmla="*/ 1037797 w 1621570"/>
                <a:gd name="connsiteY3" fmla="*/ 861233 h 932295"/>
                <a:gd name="connsiteX4" fmla="*/ 0 w 1621570"/>
                <a:gd name="connsiteY4" fmla="*/ 932295 h 932295"/>
                <a:gd name="connsiteX0" fmla="*/ 0 w 1621570"/>
                <a:gd name="connsiteY0" fmla="*/ 932295 h 971366"/>
                <a:gd name="connsiteX1" fmla="*/ 546401 w 1621570"/>
                <a:gd name="connsiteY1" fmla="*/ 0 h 971366"/>
                <a:gd name="connsiteX2" fmla="*/ 1621570 w 1621570"/>
                <a:gd name="connsiteY2" fmla="*/ 30741 h 971366"/>
                <a:gd name="connsiteX3" fmla="*/ 1079786 w 1621570"/>
                <a:gd name="connsiteY3" fmla="*/ 971366 h 971366"/>
                <a:gd name="connsiteX4" fmla="*/ 0 w 1621570"/>
                <a:gd name="connsiteY4" fmla="*/ 932295 h 971366"/>
                <a:gd name="connsiteX0" fmla="*/ 0 w 1621570"/>
                <a:gd name="connsiteY0" fmla="*/ 932998 h 972069"/>
                <a:gd name="connsiteX1" fmla="*/ 537844 w 1621570"/>
                <a:gd name="connsiteY1" fmla="*/ 0 h 972069"/>
                <a:gd name="connsiteX2" fmla="*/ 1621570 w 1621570"/>
                <a:gd name="connsiteY2" fmla="*/ 31444 h 972069"/>
                <a:gd name="connsiteX3" fmla="*/ 1079786 w 1621570"/>
                <a:gd name="connsiteY3" fmla="*/ 972069 h 972069"/>
                <a:gd name="connsiteX4" fmla="*/ 0 w 1621570"/>
                <a:gd name="connsiteY4" fmla="*/ 932998 h 972069"/>
                <a:gd name="connsiteX0" fmla="*/ 0 w 1625962"/>
                <a:gd name="connsiteY0" fmla="*/ 929986 h 972069"/>
                <a:gd name="connsiteX1" fmla="*/ 542236 w 1625962"/>
                <a:gd name="connsiteY1" fmla="*/ 0 h 972069"/>
                <a:gd name="connsiteX2" fmla="*/ 1625962 w 1625962"/>
                <a:gd name="connsiteY2" fmla="*/ 31444 h 972069"/>
                <a:gd name="connsiteX3" fmla="*/ 1084178 w 1625962"/>
                <a:gd name="connsiteY3" fmla="*/ 972069 h 972069"/>
                <a:gd name="connsiteX4" fmla="*/ 0 w 1625962"/>
                <a:gd name="connsiteY4" fmla="*/ 929986 h 972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5962" h="972069">
                  <a:moveTo>
                    <a:pt x="0" y="929986"/>
                  </a:moveTo>
                  <a:lnTo>
                    <a:pt x="542236" y="0"/>
                  </a:lnTo>
                  <a:lnTo>
                    <a:pt x="1625962" y="31444"/>
                  </a:lnTo>
                  <a:lnTo>
                    <a:pt x="1084178" y="972069"/>
                  </a:lnTo>
                  <a:lnTo>
                    <a:pt x="0" y="92998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平行四边形 12"/>
            <p:cNvSpPr/>
            <p:nvPr/>
          </p:nvSpPr>
          <p:spPr>
            <a:xfrm rot="16200000" flipH="1">
              <a:off x="4186213" y="1631702"/>
              <a:ext cx="1670542" cy="930550"/>
            </a:xfrm>
            <a:prstGeom prst="parallelogram">
              <a:avLst>
                <a:gd name="adj" fmla="val 59429"/>
              </a:avLst>
            </a:prstGeom>
            <a:gradFill flip="none" rotWithShape="1">
              <a:gsLst>
                <a:gs pos="0">
                  <a:srgbClr val="017CAA"/>
                </a:gs>
                <a:gs pos="100000">
                  <a:srgbClr val="0E9CB1"/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36873" name="组合 38"/>
          <p:cNvGrpSpPr>
            <a:grpSpLocks/>
          </p:cNvGrpSpPr>
          <p:nvPr/>
        </p:nvGrpSpPr>
        <p:grpSpPr bwMode="auto">
          <a:xfrm>
            <a:off x="1851025" y="1497013"/>
            <a:ext cx="1363663" cy="646112"/>
            <a:chOff x="5165435" y="476220"/>
            <a:chExt cx="1540303" cy="730467"/>
          </a:xfrm>
        </p:grpSpPr>
        <p:sp>
          <p:nvSpPr>
            <p:cNvPr id="40" name="TextBox 39"/>
            <p:cNvSpPr txBox="1"/>
            <p:nvPr/>
          </p:nvSpPr>
          <p:spPr>
            <a:xfrm flipH="1">
              <a:off x="5810953" y="476220"/>
              <a:ext cx="894785" cy="73046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endParaRPr>
            </a:p>
          </p:txBody>
        </p:sp>
        <p:sp>
          <p:nvSpPr>
            <p:cNvPr id="36895" name="矩形 40"/>
            <p:cNvSpPr>
              <a:spLocks noChangeArrowheads="1"/>
            </p:cNvSpPr>
            <p:nvPr/>
          </p:nvSpPr>
          <p:spPr bwMode="auto">
            <a:xfrm flipH="1">
              <a:off x="5165435" y="568553"/>
              <a:ext cx="79380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title</a:t>
              </a:r>
              <a:endParaRPr lang="zh-CN" altLang="en-US" sz="12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6874" name="组合 41"/>
          <p:cNvGrpSpPr>
            <a:grpSpLocks/>
          </p:cNvGrpSpPr>
          <p:nvPr/>
        </p:nvGrpSpPr>
        <p:grpSpPr bwMode="auto">
          <a:xfrm>
            <a:off x="1851025" y="2711450"/>
            <a:ext cx="1363663" cy="646113"/>
            <a:chOff x="5165435" y="476220"/>
            <a:chExt cx="1540303" cy="730467"/>
          </a:xfrm>
        </p:grpSpPr>
        <p:sp>
          <p:nvSpPr>
            <p:cNvPr id="43" name="TextBox 42"/>
            <p:cNvSpPr txBox="1"/>
            <p:nvPr/>
          </p:nvSpPr>
          <p:spPr>
            <a:xfrm flipH="1">
              <a:off x="5810953" y="476220"/>
              <a:ext cx="894785" cy="73046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endParaRPr>
            </a:p>
          </p:txBody>
        </p:sp>
        <p:sp>
          <p:nvSpPr>
            <p:cNvPr id="36893" name="矩形 43"/>
            <p:cNvSpPr>
              <a:spLocks noChangeArrowheads="1"/>
            </p:cNvSpPr>
            <p:nvPr/>
          </p:nvSpPr>
          <p:spPr bwMode="auto">
            <a:xfrm flipH="1">
              <a:off x="5165435" y="568553"/>
              <a:ext cx="79380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title</a:t>
              </a:r>
              <a:endParaRPr lang="zh-CN" altLang="en-US" sz="12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6875" name="组合 44"/>
          <p:cNvGrpSpPr>
            <a:grpSpLocks/>
          </p:cNvGrpSpPr>
          <p:nvPr/>
        </p:nvGrpSpPr>
        <p:grpSpPr bwMode="auto">
          <a:xfrm>
            <a:off x="5940425" y="1487488"/>
            <a:ext cx="1362075" cy="646112"/>
            <a:chOff x="5165435" y="476220"/>
            <a:chExt cx="1540303" cy="730467"/>
          </a:xfrm>
        </p:grpSpPr>
        <p:sp>
          <p:nvSpPr>
            <p:cNvPr id="46" name="TextBox 45"/>
            <p:cNvSpPr txBox="1"/>
            <p:nvPr/>
          </p:nvSpPr>
          <p:spPr>
            <a:xfrm flipH="1">
              <a:off x="5810953" y="476220"/>
              <a:ext cx="894785" cy="73046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endParaRPr>
            </a:p>
          </p:txBody>
        </p:sp>
        <p:sp>
          <p:nvSpPr>
            <p:cNvPr id="36891" name="矩形 46"/>
            <p:cNvSpPr>
              <a:spLocks noChangeArrowheads="1"/>
            </p:cNvSpPr>
            <p:nvPr/>
          </p:nvSpPr>
          <p:spPr bwMode="auto">
            <a:xfrm flipH="1">
              <a:off x="5165435" y="568553"/>
              <a:ext cx="79380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title</a:t>
              </a:r>
              <a:endParaRPr lang="zh-CN" altLang="en-US" sz="12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36876" name="组合 47"/>
          <p:cNvGrpSpPr>
            <a:grpSpLocks/>
          </p:cNvGrpSpPr>
          <p:nvPr/>
        </p:nvGrpSpPr>
        <p:grpSpPr bwMode="auto">
          <a:xfrm>
            <a:off x="5940425" y="2711450"/>
            <a:ext cx="1362075" cy="646113"/>
            <a:chOff x="5165435" y="476220"/>
            <a:chExt cx="1540303" cy="730467"/>
          </a:xfrm>
        </p:grpSpPr>
        <p:sp>
          <p:nvSpPr>
            <p:cNvPr id="49" name="TextBox 48"/>
            <p:cNvSpPr txBox="1"/>
            <p:nvPr/>
          </p:nvSpPr>
          <p:spPr>
            <a:xfrm flipH="1">
              <a:off x="5810953" y="476220"/>
              <a:ext cx="894785" cy="73046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rPr>
                <a:t>04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endParaRPr>
            </a:p>
          </p:txBody>
        </p:sp>
        <p:sp>
          <p:nvSpPr>
            <p:cNvPr id="36889" name="矩形 49"/>
            <p:cNvSpPr>
              <a:spLocks noChangeArrowheads="1"/>
            </p:cNvSpPr>
            <p:nvPr/>
          </p:nvSpPr>
          <p:spPr bwMode="auto">
            <a:xfrm flipH="1">
              <a:off x="5165435" y="568553"/>
              <a:ext cx="793807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Sample</a:t>
              </a:r>
            </a:p>
            <a:p>
              <a:pPr algn="ctr"/>
              <a:r>
                <a:rPr lang="en-US" altLang="zh-CN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 title</a:t>
              </a:r>
              <a:endParaRPr lang="zh-CN" altLang="en-US" sz="12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 flipH="1">
            <a:off x="4625225" y="1563638"/>
            <a:ext cx="791723" cy="1107996"/>
          </a:xfrm>
          <a:prstGeom prst="rect">
            <a:avLst/>
          </a:prstGeom>
          <a:noFill/>
          <a:effectLst/>
          <a:scene3d>
            <a:camera prst="isometricOffAxis2Righ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rPr>
              <a:t>B</a:t>
            </a:r>
            <a:endParaRPr lang="zh-CN" altLang="en-US" sz="6600" dirty="0">
              <a:solidFill>
                <a:schemeClr val="bg1"/>
              </a:solidFill>
              <a:latin typeface="Algerian" pitchFamily="82" charset="0"/>
              <a:ea typeface="宋体" pitchFamily="2" charset="-122"/>
            </a:endParaRPr>
          </a:p>
        </p:txBody>
      </p:sp>
      <p:sp>
        <p:nvSpPr>
          <p:cNvPr id="52" name="TextBox 51"/>
          <p:cNvSpPr txBox="1"/>
          <p:nvPr/>
        </p:nvSpPr>
        <p:spPr>
          <a:xfrm flipH="1">
            <a:off x="4644008" y="2715766"/>
            <a:ext cx="791723" cy="1107996"/>
          </a:xfrm>
          <a:prstGeom prst="rect">
            <a:avLst/>
          </a:prstGeom>
          <a:noFill/>
          <a:effectLst/>
          <a:scene3d>
            <a:camera prst="isometricOffAxis2Righ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rgbClr val="506775"/>
                </a:solidFill>
                <a:latin typeface="Algerian" pitchFamily="82" charset="0"/>
                <a:ea typeface="宋体" pitchFamily="2" charset="-122"/>
              </a:rPr>
              <a:t>B</a:t>
            </a:r>
            <a:endParaRPr lang="zh-CN" altLang="en-US" sz="6600" dirty="0">
              <a:solidFill>
                <a:srgbClr val="506775"/>
              </a:solidFill>
              <a:latin typeface="Algerian" pitchFamily="82" charset="0"/>
              <a:ea typeface="宋体" pitchFamily="2" charset="-122"/>
            </a:endParaRPr>
          </a:p>
        </p:txBody>
      </p:sp>
      <p:sp>
        <p:nvSpPr>
          <p:cNvPr id="53" name="TextBox 52"/>
          <p:cNvSpPr txBox="1"/>
          <p:nvPr/>
        </p:nvSpPr>
        <p:spPr>
          <a:xfrm rot="175304" flipH="1">
            <a:off x="3693881" y="1543051"/>
            <a:ext cx="791723" cy="1107996"/>
          </a:xfrm>
          <a:prstGeom prst="rect">
            <a:avLst/>
          </a:prstGeom>
          <a:noFill/>
          <a:effectLst/>
          <a:scene3d>
            <a:camera prst="isometricOffAxis1Lef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rPr>
              <a:t>A</a:t>
            </a:r>
            <a:endParaRPr lang="zh-CN" altLang="en-US" sz="6600" dirty="0">
              <a:solidFill>
                <a:schemeClr val="bg1"/>
              </a:solidFill>
              <a:latin typeface="Algerian" pitchFamily="82" charset="0"/>
              <a:ea typeface="宋体" pitchFamily="2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 rot="175304" flipH="1">
            <a:off x="3693881" y="2715765"/>
            <a:ext cx="791723" cy="1107996"/>
          </a:xfrm>
          <a:prstGeom prst="rect">
            <a:avLst/>
          </a:prstGeom>
          <a:noFill/>
          <a:effectLst/>
          <a:scene3d>
            <a:camera prst="isometricOffAxis1Lef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dirty="0">
                <a:solidFill>
                  <a:schemeClr val="bg1"/>
                </a:solidFill>
                <a:latin typeface="Algerian" pitchFamily="82" charset="0"/>
                <a:ea typeface="宋体" pitchFamily="2" charset="-122"/>
              </a:rPr>
              <a:t>A</a:t>
            </a:r>
            <a:endParaRPr lang="zh-CN" altLang="en-US" sz="6600" dirty="0">
              <a:solidFill>
                <a:schemeClr val="bg1"/>
              </a:solidFill>
              <a:latin typeface="Algerian" pitchFamily="82" charset="0"/>
              <a:ea typeface="宋体" pitchFamily="2" charset="-122"/>
            </a:endParaRPr>
          </a:p>
        </p:txBody>
      </p:sp>
      <p:grpSp>
        <p:nvGrpSpPr>
          <p:cNvPr id="36881" name="组合 54"/>
          <p:cNvGrpSpPr>
            <a:grpSpLocks/>
          </p:cNvGrpSpPr>
          <p:nvPr/>
        </p:nvGrpSpPr>
        <p:grpSpPr bwMode="auto">
          <a:xfrm>
            <a:off x="6673850" y="4092575"/>
            <a:ext cx="2449513" cy="638175"/>
            <a:chOff x="6609582" y="4092562"/>
            <a:chExt cx="2449492" cy="638931"/>
          </a:xfrm>
        </p:grpSpPr>
        <p:sp>
          <p:nvSpPr>
            <p:cNvPr id="56" name="TextBox 55"/>
            <p:cNvSpPr txBox="1"/>
            <p:nvPr/>
          </p:nvSpPr>
          <p:spPr>
            <a:xfrm>
              <a:off x="660958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36883" name="组合 56"/>
            <p:cNvGrpSpPr>
              <a:grpSpLocks/>
            </p:cNvGrpSpPr>
            <p:nvPr/>
          </p:nvGrpSpPr>
          <p:grpSpPr bwMode="auto">
            <a:xfrm>
              <a:off x="7359984" y="4663181"/>
              <a:ext cx="948689" cy="68312"/>
              <a:chOff x="7493575" y="4663181"/>
              <a:chExt cx="948689" cy="68312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7494055" y="4663150"/>
                <a:ext cx="198435" cy="68343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7735353" y="4663150"/>
                <a:ext cx="198435" cy="68343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7976651" y="4663150"/>
                <a:ext cx="198435" cy="68343"/>
              </a:xfrm>
              <a:prstGeom prst="rect">
                <a:avLst/>
              </a:prstGeom>
              <a:solidFill>
                <a:srgbClr val="7082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8243349" y="4663150"/>
                <a:ext cx="198435" cy="68343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78138" y="1644650"/>
            <a:ext cx="1481137" cy="141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任意多边形 92"/>
          <p:cNvSpPr/>
          <p:nvPr/>
        </p:nvSpPr>
        <p:spPr>
          <a:xfrm rot="10444833">
            <a:off x="4083050" y="2728913"/>
            <a:ext cx="320675" cy="365125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280895"/>
              <a:gd name="connsiteY0" fmla="*/ 55720 h 243299"/>
              <a:gd name="connsiteX1" fmla="*/ 280866 w 280895"/>
              <a:gd name="connsiteY1" fmla="*/ 243299 h 243299"/>
              <a:gd name="connsiteX0" fmla="*/ 0 w 282920"/>
              <a:gd name="connsiteY0" fmla="*/ 53225 h 240804"/>
              <a:gd name="connsiteX1" fmla="*/ 280866 w 282920"/>
              <a:gd name="connsiteY1" fmla="*/ 240804 h 240804"/>
              <a:gd name="connsiteX0" fmla="*/ 0 w 268986"/>
              <a:gd name="connsiteY0" fmla="*/ 51775 h 242968"/>
              <a:gd name="connsiteX1" fmla="*/ 266615 w 268986"/>
              <a:gd name="connsiteY1" fmla="*/ 242968 h 242968"/>
              <a:gd name="connsiteX0" fmla="*/ 0 w 265261"/>
              <a:gd name="connsiteY0" fmla="*/ 58578 h 233382"/>
              <a:gd name="connsiteX1" fmla="*/ 262788 w 265261"/>
              <a:gd name="connsiteY1" fmla="*/ 233382 h 233382"/>
              <a:gd name="connsiteX0" fmla="*/ 0 w 264743"/>
              <a:gd name="connsiteY0" fmla="*/ 52776 h 227580"/>
              <a:gd name="connsiteX1" fmla="*/ 262788 w 264743"/>
              <a:gd name="connsiteY1" fmla="*/ 227580 h 227580"/>
              <a:gd name="connsiteX0" fmla="*/ 0 w 263982"/>
              <a:gd name="connsiteY0" fmla="*/ 66081 h 240885"/>
              <a:gd name="connsiteX1" fmla="*/ 262788 w 263982"/>
              <a:gd name="connsiteY1" fmla="*/ 240885 h 240885"/>
              <a:gd name="connsiteX0" fmla="*/ 0 w 264010"/>
              <a:gd name="connsiteY0" fmla="*/ 69373 h 244177"/>
              <a:gd name="connsiteX1" fmla="*/ 262788 w 264010"/>
              <a:gd name="connsiteY1" fmla="*/ 244177 h 24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010" h="244177">
                <a:moveTo>
                  <a:pt x="0" y="69373"/>
                </a:moveTo>
                <a:cubicBezTo>
                  <a:pt x="166260" y="-21179"/>
                  <a:pt x="276979" y="-73794"/>
                  <a:pt x="262788" y="244177"/>
                </a:cubicBezTo>
              </a:path>
            </a:pathLst>
          </a:custGeom>
          <a:gradFill>
            <a:gsLst>
              <a:gs pos="0">
                <a:srgbClr val="6494C4"/>
              </a:gs>
              <a:gs pos="100000">
                <a:srgbClr val="C4D6EB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94" name="任意多边形 93"/>
          <p:cNvSpPr/>
          <p:nvPr/>
        </p:nvSpPr>
        <p:spPr>
          <a:xfrm rot="10800000">
            <a:off x="4108450" y="2776538"/>
            <a:ext cx="344488" cy="265112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332756"/>
              <a:gd name="connsiteY0" fmla="*/ 42655 h 264905"/>
              <a:gd name="connsiteX1" fmla="*/ 332740 w 332756"/>
              <a:gd name="connsiteY1" fmla="*/ 264905 h 264905"/>
              <a:gd name="connsiteX0" fmla="*/ 0 w 349423"/>
              <a:gd name="connsiteY0" fmla="*/ 41857 h 266488"/>
              <a:gd name="connsiteX1" fmla="*/ 349409 w 349423"/>
              <a:gd name="connsiteY1" fmla="*/ 266488 h 266488"/>
              <a:gd name="connsiteX0" fmla="*/ 0 w 349409"/>
              <a:gd name="connsiteY0" fmla="*/ 44521 h 269152"/>
              <a:gd name="connsiteX1" fmla="*/ 349409 w 349409"/>
              <a:gd name="connsiteY1" fmla="*/ 269152 h 269152"/>
              <a:gd name="connsiteX0" fmla="*/ 0 w 344646"/>
              <a:gd name="connsiteY0" fmla="*/ 47055 h 264543"/>
              <a:gd name="connsiteX1" fmla="*/ 344646 w 344646"/>
              <a:gd name="connsiteY1" fmla="*/ 264543 h 264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4646" h="264543">
                <a:moveTo>
                  <a:pt x="0" y="47055"/>
                </a:moveTo>
                <a:cubicBezTo>
                  <a:pt x="216394" y="-3921"/>
                  <a:pt x="301031" y="-88109"/>
                  <a:pt x="344646" y="264543"/>
                </a:cubicBezTo>
              </a:path>
            </a:pathLst>
          </a:custGeom>
          <a:solidFill>
            <a:srgbClr val="4C61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89" name="任意多边形 88"/>
          <p:cNvSpPr/>
          <p:nvPr/>
        </p:nvSpPr>
        <p:spPr>
          <a:xfrm rot="21244833">
            <a:off x="4741863" y="2046288"/>
            <a:ext cx="320675" cy="363537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280895"/>
              <a:gd name="connsiteY0" fmla="*/ 55720 h 243299"/>
              <a:gd name="connsiteX1" fmla="*/ 280866 w 280895"/>
              <a:gd name="connsiteY1" fmla="*/ 243299 h 243299"/>
              <a:gd name="connsiteX0" fmla="*/ 0 w 282920"/>
              <a:gd name="connsiteY0" fmla="*/ 53225 h 240804"/>
              <a:gd name="connsiteX1" fmla="*/ 280866 w 282920"/>
              <a:gd name="connsiteY1" fmla="*/ 240804 h 240804"/>
              <a:gd name="connsiteX0" fmla="*/ 0 w 268986"/>
              <a:gd name="connsiteY0" fmla="*/ 51775 h 242968"/>
              <a:gd name="connsiteX1" fmla="*/ 266615 w 268986"/>
              <a:gd name="connsiteY1" fmla="*/ 242968 h 242968"/>
              <a:gd name="connsiteX0" fmla="*/ 0 w 265261"/>
              <a:gd name="connsiteY0" fmla="*/ 58578 h 233382"/>
              <a:gd name="connsiteX1" fmla="*/ 262788 w 265261"/>
              <a:gd name="connsiteY1" fmla="*/ 233382 h 233382"/>
              <a:gd name="connsiteX0" fmla="*/ 0 w 264743"/>
              <a:gd name="connsiteY0" fmla="*/ 52776 h 227580"/>
              <a:gd name="connsiteX1" fmla="*/ 262788 w 264743"/>
              <a:gd name="connsiteY1" fmla="*/ 227580 h 227580"/>
              <a:gd name="connsiteX0" fmla="*/ 0 w 263982"/>
              <a:gd name="connsiteY0" fmla="*/ 66081 h 240885"/>
              <a:gd name="connsiteX1" fmla="*/ 262788 w 263982"/>
              <a:gd name="connsiteY1" fmla="*/ 240885 h 240885"/>
              <a:gd name="connsiteX0" fmla="*/ 0 w 264010"/>
              <a:gd name="connsiteY0" fmla="*/ 69373 h 244177"/>
              <a:gd name="connsiteX1" fmla="*/ 262788 w 264010"/>
              <a:gd name="connsiteY1" fmla="*/ 244177 h 244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010" h="244177">
                <a:moveTo>
                  <a:pt x="0" y="69373"/>
                </a:moveTo>
                <a:cubicBezTo>
                  <a:pt x="166260" y="-21179"/>
                  <a:pt x="276979" y="-73794"/>
                  <a:pt x="262788" y="244177"/>
                </a:cubicBezTo>
              </a:path>
            </a:pathLst>
          </a:custGeom>
          <a:gradFill>
            <a:gsLst>
              <a:gs pos="0">
                <a:srgbClr val="6494C4"/>
              </a:gs>
              <a:gs pos="100000">
                <a:srgbClr val="C4D6EB"/>
              </a:gs>
            </a:gsLst>
            <a:lin ang="5400000" scaled="0"/>
          </a:gra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5" name="任意多边形 74"/>
          <p:cNvSpPr/>
          <p:nvPr/>
        </p:nvSpPr>
        <p:spPr>
          <a:xfrm>
            <a:off x="4699000" y="2111375"/>
            <a:ext cx="344488" cy="254000"/>
          </a:xfrm>
          <a:custGeom>
            <a:avLst/>
            <a:gdLst>
              <a:gd name="connsiteX0" fmla="*/ 0 w 294640"/>
              <a:gd name="connsiteY0" fmla="*/ 0 h 203200"/>
              <a:gd name="connsiteX1" fmla="*/ 294640 w 294640"/>
              <a:gd name="connsiteY1" fmla="*/ 203200 h 203200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304365"/>
              <a:gd name="connsiteY0" fmla="*/ 208497 h 411697"/>
              <a:gd name="connsiteX1" fmla="*/ 294640 w 304365"/>
              <a:gd name="connsiteY1" fmla="*/ 411697 h 411697"/>
              <a:gd name="connsiteX0" fmla="*/ 0 w 296269"/>
              <a:gd name="connsiteY0" fmla="*/ 139927 h 343127"/>
              <a:gd name="connsiteX1" fmla="*/ 294640 w 296269"/>
              <a:gd name="connsiteY1" fmla="*/ 343127 h 343127"/>
              <a:gd name="connsiteX0" fmla="*/ 0 w 332756"/>
              <a:gd name="connsiteY0" fmla="*/ 42655 h 264905"/>
              <a:gd name="connsiteX1" fmla="*/ 332740 w 332756"/>
              <a:gd name="connsiteY1" fmla="*/ 264905 h 264905"/>
              <a:gd name="connsiteX0" fmla="*/ 0 w 349423"/>
              <a:gd name="connsiteY0" fmla="*/ 41857 h 266488"/>
              <a:gd name="connsiteX1" fmla="*/ 349409 w 349423"/>
              <a:gd name="connsiteY1" fmla="*/ 266488 h 266488"/>
              <a:gd name="connsiteX0" fmla="*/ 0 w 349409"/>
              <a:gd name="connsiteY0" fmla="*/ 44521 h 269152"/>
              <a:gd name="connsiteX1" fmla="*/ 349409 w 349409"/>
              <a:gd name="connsiteY1" fmla="*/ 269152 h 269152"/>
              <a:gd name="connsiteX0" fmla="*/ 0 w 344646"/>
              <a:gd name="connsiteY0" fmla="*/ 47055 h 264543"/>
              <a:gd name="connsiteX1" fmla="*/ 344646 w 344646"/>
              <a:gd name="connsiteY1" fmla="*/ 264543 h 264543"/>
              <a:gd name="connsiteX0" fmla="*/ 0 w 344646"/>
              <a:gd name="connsiteY0" fmla="*/ 24863 h 242351"/>
              <a:gd name="connsiteX1" fmla="*/ 344646 w 344646"/>
              <a:gd name="connsiteY1" fmla="*/ 242351 h 242351"/>
              <a:gd name="connsiteX0" fmla="*/ 0 w 344646"/>
              <a:gd name="connsiteY0" fmla="*/ 35877 h 253365"/>
              <a:gd name="connsiteX1" fmla="*/ 344646 w 344646"/>
              <a:gd name="connsiteY1" fmla="*/ 253365 h 253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44646" h="253365">
                <a:moveTo>
                  <a:pt x="0" y="35877"/>
                </a:moveTo>
                <a:cubicBezTo>
                  <a:pt x="287832" y="11095"/>
                  <a:pt x="301031" y="-99287"/>
                  <a:pt x="344646" y="253365"/>
                </a:cubicBezTo>
              </a:path>
            </a:pathLst>
          </a:custGeom>
          <a:solidFill>
            <a:srgbClr val="4C617B"/>
          </a:solidFill>
          <a:ln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76" name="任意多边形 75"/>
          <p:cNvSpPr/>
          <p:nvPr/>
        </p:nvSpPr>
        <p:spPr>
          <a:xfrm>
            <a:off x="1977444" y="1871668"/>
            <a:ext cx="3028950" cy="2254001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solidFill>
            <a:srgbClr val="6A93BF"/>
          </a:solidFill>
          <a:ln w="12700">
            <a:noFill/>
          </a:ln>
          <a:effectLst>
            <a:outerShdw blurRad="647700" sx="83000" sy="83000" algn="ctr" rotWithShape="0">
              <a:prstClr val="black">
                <a:alpha val="31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>
            <a:off x="1984587" y="342373"/>
            <a:ext cx="1395413" cy="812005"/>
          </a:xfrm>
          <a:custGeom>
            <a:avLst/>
            <a:gdLst>
              <a:gd name="connsiteX0" fmla="*/ 0 w 1395413"/>
              <a:gd name="connsiteY0" fmla="*/ 0 h 804862"/>
              <a:gd name="connsiteX1" fmla="*/ 1395413 w 1395413"/>
              <a:gd name="connsiteY1" fmla="*/ 728662 h 804862"/>
              <a:gd name="connsiteX2" fmla="*/ 9525 w 1395413"/>
              <a:gd name="connsiteY2" fmla="*/ 804862 h 804862"/>
              <a:gd name="connsiteX3" fmla="*/ 0 w 1395413"/>
              <a:gd name="connsiteY3" fmla="*/ 0 h 804862"/>
              <a:gd name="connsiteX0" fmla="*/ 0 w 1395413"/>
              <a:gd name="connsiteY0" fmla="*/ 23837 h 828699"/>
              <a:gd name="connsiteX1" fmla="*/ 1395413 w 1395413"/>
              <a:gd name="connsiteY1" fmla="*/ 752499 h 828699"/>
              <a:gd name="connsiteX2" fmla="*/ 9525 w 1395413"/>
              <a:gd name="connsiteY2" fmla="*/ 828699 h 828699"/>
              <a:gd name="connsiteX3" fmla="*/ 0 w 1395413"/>
              <a:gd name="connsiteY3" fmla="*/ 23837 h 828699"/>
              <a:gd name="connsiteX0" fmla="*/ 0 w 1395413"/>
              <a:gd name="connsiteY0" fmla="*/ 23837 h 828699"/>
              <a:gd name="connsiteX1" fmla="*/ 1395413 w 1395413"/>
              <a:gd name="connsiteY1" fmla="*/ 752499 h 828699"/>
              <a:gd name="connsiteX2" fmla="*/ 9525 w 1395413"/>
              <a:gd name="connsiteY2" fmla="*/ 828699 h 828699"/>
              <a:gd name="connsiteX3" fmla="*/ 0 w 1395413"/>
              <a:gd name="connsiteY3" fmla="*/ 23837 h 828699"/>
              <a:gd name="connsiteX0" fmla="*/ 0 w 1395413"/>
              <a:gd name="connsiteY0" fmla="*/ 0 h 807243"/>
              <a:gd name="connsiteX1" fmla="*/ 1395413 w 1395413"/>
              <a:gd name="connsiteY1" fmla="*/ 728662 h 807243"/>
              <a:gd name="connsiteX2" fmla="*/ 2381 w 1395413"/>
              <a:gd name="connsiteY2" fmla="*/ 807243 h 807243"/>
              <a:gd name="connsiteX3" fmla="*/ 0 w 1395413"/>
              <a:gd name="connsiteY3" fmla="*/ 0 h 807243"/>
              <a:gd name="connsiteX0" fmla="*/ 0 w 1395413"/>
              <a:gd name="connsiteY0" fmla="*/ 0 h 809624"/>
              <a:gd name="connsiteX1" fmla="*/ 1395413 w 1395413"/>
              <a:gd name="connsiteY1" fmla="*/ 728662 h 809624"/>
              <a:gd name="connsiteX2" fmla="*/ 9525 w 1395413"/>
              <a:gd name="connsiteY2" fmla="*/ 809624 h 809624"/>
              <a:gd name="connsiteX3" fmla="*/ 0 w 1395413"/>
              <a:gd name="connsiteY3" fmla="*/ 0 h 809624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  <a:gd name="connsiteX0" fmla="*/ 0 w 1395413"/>
              <a:gd name="connsiteY0" fmla="*/ 0 h 812005"/>
              <a:gd name="connsiteX1" fmla="*/ 1395413 w 1395413"/>
              <a:gd name="connsiteY1" fmla="*/ 728662 h 812005"/>
              <a:gd name="connsiteX2" fmla="*/ 4762 w 1395413"/>
              <a:gd name="connsiteY2" fmla="*/ 812005 h 812005"/>
              <a:gd name="connsiteX3" fmla="*/ 0 w 1395413"/>
              <a:gd name="connsiteY3" fmla="*/ 0 h 8120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95413" h="812005">
                <a:moveTo>
                  <a:pt x="0" y="0"/>
                </a:moveTo>
                <a:cubicBezTo>
                  <a:pt x="111919" y="25499"/>
                  <a:pt x="444475" y="-23837"/>
                  <a:pt x="1395413" y="728662"/>
                </a:cubicBezTo>
                <a:lnTo>
                  <a:pt x="4762" y="812005"/>
                </a:lnTo>
                <a:cubicBezTo>
                  <a:pt x="794" y="1586"/>
                  <a:pt x="3969" y="815181"/>
                  <a:pt x="0" y="0"/>
                </a:cubicBezTo>
                <a:close/>
              </a:path>
            </a:pathLst>
          </a:custGeom>
          <a:gradFill flip="none" rotWithShape="1">
            <a:gsLst>
              <a:gs pos="31000">
                <a:srgbClr val="F9B41B"/>
              </a:gs>
              <a:gs pos="65000">
                <a:schemeClr val="accent6">
                  <a:lumMod val="40000"/>
                  <a:lumOff val="60000"/>
                </a:schemeClr>
              </a:gs>
            </a:gsLst>
            <a:lin ang="19200000" scaled="0"/>
            <a:tileRect/>
          </a:gradFill>
          <a:ln>
            <a:noFill/>
          </a:ln>
          <a:effectLst>
            <a:glow rad="63500">
              <a:schemeClr val="bg1">
                <a:alpha val="40000"/>
              </a:schemeClr>
            </a:glow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984375" y="966788"/>
            <a:ext cx="1985963" cy="981075"/>
          </a:xfrm>
          <a:custGeom>
            <a:avLst/>
            <a:gdLst>
              <a:gd name="connsiteX0" fmla="*/ 4763 w 1985963"/>
              <a:gd name="connsiteY0" fmla="*/ 57150 h 862013"/>
              <a:gd name="connsiteX1" fmla="*/ 0 w 1985963"/>
              <a:gd name="connsiteY1" fmla="*/ 862013 h 862013"/>
              <a:gd name="connsiteX2" fmla="*/ 1985963 w 1985963"/>
              <a:gd name="connsiteY2" fmla="*/ 361950 h 862013"/>
              <a:gd name="connsiteX3" fmla="*/ 1495425 w 1985963"/>
              <a:gd name="connsiteY3" fmla="*/ 0 h 862013"/>
              <a:gd name="connsiteX4" fmla="*/ 4763 w 1985963"/>
              <a:gd name="connsiteY4" fmla="*/ 57150 h 862013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  <a:gd name="connsiteX0" fmla="*/ 4763 w 1985963"/>
              <a:gd name="connsiteY0" fmla="*/ 175642 h 980505"/>
              <a:gd name="connsiteX1" fmla="*/ 0 w 1985963"/>
              <a:gd name="connsiteY1" fmla="*/ 980505 h 980505"/>
              <a:gd name="connsiteX2" fmla="*/ 1985963 w 1985963"/>
              <a:gd name="connsiteY2" fmla="*/ 480442 h 980505"/>
              <a:gd name="connsiteX3" fmla="*/ 1495425 w 1985963"/>
              <a:gd name="connsiteY3" fmla="*/ 118492 h 980505"/>
              <a:gd name="connsiteX4" fmla="*/ 4763 w 1985963"/>
              <a:gd name="connsiteY4" fmla="*/ 175642 h 980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85963" h="980505">
                <a:moveTo>
                  <a:pt x="4763" y="175642"/>
                </a:moveTo>
                <a:cubicBezTo>
                  <a:pt x="3175" y="443930"/>
                  <a:pt x="1588" y="712217"/>
                  <a:pt x="0" y="980505"/>
                </a:cubicBezTo>
                <a:cubicBezTo>
                  <a:pt x="780455" y="561603"/>
                  <a:pt x="1661145" y="448445"/>
                  <a:pt x="1985963" y="480442"/>
                </a:cubicBezTo>
                <a:lnTo>
                  <a:pt x="1495425" y="118492"/>
                </a:lnTo>
                <a:cubicBezTo>
                  <a:pt x="999853" y="0"/>
                  <a:pt x="425996" y="123825"/>
                  <a:pt x="4763" y="175642"/>
                </a:cubicBezTo>
                <a:close/>
              </a:path>
            </a:pathLst>
          </a:custGeom>
          <a:gradFill>
            <a:gsLst>
              <a:gs pos="83000">
                <a:schemeClr val="bg1">
                  <a:lumMod val="95000"/>
                </a:schemeClr>
              </a:gs>
              <a:gs pos="66000">
                <a:srgbClr val="919FA5"/>
              </a:gs>
              <a:gs pos="41000">
                <a:srgbClr val="70828A"/>
              </a:gs>
              <a:gs pos="100000">
                <a:schemeClr val="bg1"/>
              </a:gs>
            </a:gsLst>
            <a:lin ang="19200000" scaled="0"/>
          </a:gradFill>
          <a:ln w="127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1984375" y="1355725"/>
            <a:ext cx="2581275" cy="1506538"/>
          </a:xfrm>
          <a:custGeom>
            <a:avLst/>
            <a:gdLst>
              <a:gd name="connsiteX0" fmla="*/ 0 w 2581275"/>
              <a:gd name="connsiteY0" fmla="*/ 1409700 h 1409700"/>
              <a:gd name="connsiteX1" fmla="*/ 0 w 2581275"/>
              <a:gd name="connsiteY1" fmla="*/ 490538 h 1409700"/>
              <a:gd name="connsiteX2" fmla="*/ 2076450 w 2581275"/>
              <a:gd name="connsiteY2" fmla="*/ 0 h 1409700"/>
              <a:gd name="connsiteX3" fmla="*/ 2581275 w 2581275"/>
              <a:gd name="connsiteY3" fmla="*/ 376238 h 1409700"/>
              <a:gd name="connsiteX4" fmla="*/ 0 w 2581275"/>
              <a:gd name="connsiteY4" fmla="*/ 1409700 h 1409700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490166 h 1490166"/>
              <a:gd name="connsiteX1" fmla="*/ 0 w 2581275"/>
              <a:gd name="connsiteY1" fmla="*/ 571004 h 1490166"/>
              <a:gd name="connsiteX2" fmla="*/ 2076450 w 2581275"/>
              <a:gd name="connsiteY2" fmla="*/ 80466 h 1490166"/>
              <a:gd name="connsiteX3" fmla="*/ 2581275 w 2581275"/>
              <a:gd name="connsiteY3" fmla="*/ 456704 h 1490166"/>
              <a:gd name="connsiteX4" fmla="*/ 0 w 2581275"/>
              <a:gd name="connsiteY4" fmla="*/ 1490166 h 1490166"/>
              <a:gd name="connsiteX0" fmla="*/ 0 w 2581275"/>
              <a:gd name="connsiteY0" fmla="*/ 1573336 h 1573336"/>
              <a:gd name="connsiteX1" fmla="*/ 0 w 2581275"/>
              <a:gd name="connsiteY1" fmla="*/ 654174 h 1573336"/>
              <a:gd name="connsiteX2" fmla="*/ 2076450 w 2581275"/>
              <a:gd name="connsiteY2" fmla="*/ 163636 h 1573336"/>
              <a:gd name="connsiteX3" fmla="*/ 2581275 w 2581275"/>
              <a:gd name="connsiteY3" fmla="*/ 539874 h 1573336"/>
              <a:gd name="connsiteX4" fmla="*/ 0 w 2581275"/>
              <a:gd name="connsiteY4" fmla="*/ 1573336 h 1573336"/>
              <a:gd name="connsiteX0" fmla="*/ 0 w 2581275"/>
              <a:gd name="connsiteY0" fmla="*/ 1505346 h 1505346"/>
              <a:gd name="connsiteX1" fmla="*/ 0 w 2581275"/>
              <a:gd name="connsiteY1" fmla="*/ 586184 h 1505346"/>
              <a:gd name="connsiteX2" fmla="*/ 2076450 w 2581275"/>
              <a:gd name="connsiteY2" fmla="*/ 95646 h 1505346"/>
              <a:gd name="connsiteX3" fmla="*/ 2581275 w 2581275"/>
              <a:gd name="connsiteY3" fmla="*/ 471884 h 1505346"/>
              <a:gd name="connsiteX4" fmla="*/ 0 w 2581275"/>
              <a:gd name="connsiteY4" fmla="*/ 1505346 h 1505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81275" h="1505346">
                <a:moveTo>
                  <a:pt x="0" y="1505346"/>
                </a:moveTo>
                <a:lnTo>
                  <a:pt x="0" y="586184"/>
                </a:lnTo>
                <a:cubicBezTo>
                  <a:pt x="1161851" y="0"/>
                  <a:pt x="2028527" y="90711"/>
                  <a:pt x="2076450" y="95646"/>
                </a:cubicBezTo>
                <a:lnTo>
                  <a:pt x="2581275" y="471884"/>
                </a:lnTo>
                <a:cubicBezTo>
                  <a:pt x="1524050" y="472132"/>
                  <a:pt x="403771" y="1233438"/>
                  <a:pt x="0" y="1505346"/>
                </a:cubicBezTo>
                <a:close/>
              </a:path>
            </a:pathLst>
          </a:custGeom>
          <a:gradFill>
            <a:gsLst>
              <a:gs pos="87000">
                <a:schemeClr val="bg1">
                  <a:lumMod val="95000"/>
                </a:schemeClr>
              </a:gs>
              <a:gs pos="81000">
                <a:schemeClr val="bg1">
                  <a:lumMod val="85000"/>
                </a:schemeClr>
              </a:gs>
              <a:gs pos="41000">
                <a:srgbClr val="D7D7D7"/>
              </a:gs>
              <a:gs pos="94000">
                <a:schemeClr val="bg1"/>
              </a:gs>
            </a:gsLst>
            <a:lin ang="18600000" scaled="0"/>
          </a:gradFill>
          <a:ln w="127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任意多边形 52"/>
          <p:cNvSpPr/>
          <p:nvPr/>
        </p:nvSpPr>
        <p:spPr>
          <a:xfrm>
            <a:off x="1979825" y="1807476"/>
            <a:ext cx="3028950" cy="2254001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gradFill>
            <a:gsLst>
              <a:gs pos="80000">
                <a:srgbClr val="63BED2"/>
              </a:gs>
              <a:gs pos="99000">
                <a:schemeClr val="accent5">
                  <a:lumMod val="20000"/>
                  <a:lumOff val="80000"/>
                </a:schemeClr>
              </a:gs>
              <a:gs pos="41000">
                <a:srgbClr val="00B0F0"/>
              </a:gs>
            </a:gsLst>
            <a:lin ang="18600000" scaled="0"/>
          </a:gradFill>
          <a:ln w="12700"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376" name="TextBox 107"/>
          <p:cNvSpPr txBox="1">
            <a:spLocks noChangeArrowheads="1"/>
          </p:cNvSpPr>
          <p:nvPr/>
        </p:nvSpPr>
        <p:spPr bwMode="auto">
          <a:xfrm>
            <a:off x="2003425" y="455613"/>
            <a:ext cx="7318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Algerian"/>
              </a:rPr>
              <a:t>01</a:t>
            </a:r>
          </a:p>
        </p:txBody>
      </p:sp>
      <p:sp>
        <p:nvSpPr>
          <p:cNvPr id="15377" name="TextBox 110"/>
          <p:cNvSpPr txBox="1">
            <a:spLocks noChangeArrowheads="1"/>
          </p:cNvSpPr>
          <p:nvPr/>
        </p:nvSpPr>
        <p:spPr bwMode="auto">
          <a:xfrm>
            <a:off x="2003425" y="1158875"/>
            <a:ext cx="7318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Algerian"/>
              </a:rPr>
              <a:t>02</a:t>
            </a:r>
          </a:p>
        </p:txBody>
      </p:sp>
      <p:sp>
        <p:nvSpPr>
          <p:cNvPr id="114" name="TextBox 113"/>
          <p:cNvSpPr txBox="1"/>
          <p:nvPr/>
        </p:nvSpPr>
        <p:spPr>
          <a:xfrm>
            <a:off x="2003425" y="1897063"/>
            <a:ext cx="731838" cy="64611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ctr">
              <a:defRPr sz="4000">
                <a:solidFill>
                  <a:schemeClr val="bg1"/>
                </a:solidFill>
                <a:latin typeface="Algerian" pitchFamily="82" charset="0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ea typeface="+mn-ea"/>
              </a:rPr>
              <a:t>03</a:t>
            </a:r>
          </a:p>
        </p:txBody>
      </p:sp>
      <p:sp>
        <p:nvSpPr>
          <p:cNvPr id="15379" name="TextBox 119"/>
          <p:cNvSpPr txBox="1">
            <a:spLocks noChangeArrowheads="1"/>
          </p:cNvSpPr>
          <p:nvPr/>
        </p:nvSpPr>
        <p:spPr bwMode="auto">
          <a:xfrm>
            <a:off x="2003425" y="2686050"/>
            <a:ext cx="73183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3600">
                <a:solidFill>
                  <a:schemeClr val="bg1"/>
                </a:solidFill>
                <a:latin typeface="Algerian"/>
              </a:rPr>
              <a:t>04</a:t>
            </a:r>
          </a:p>
        </p:txBody>
      </p:sp>
      <p:sp>
        <p:nvSpPr>
          <p:cNvPr id="52" name="矩形 1"/>
          <p:cNvSpPr/>
          <p:nvPr/>
        </p:nvSpPr>
        <p:spPr>
          <a:xfrm rot="19900841">
            <a:off x="2760515" y="2311382"/>
            <a:ext cx="1998028" cy="388197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>
              <a:rot lat="0" lon="900000" rev="0"/>
            </a:camera>
            <a:lightRig rig="threePt" dir="t"/>
          </a:scene3d>
        </p:spPr>
        <p:txBody>
          <a:bodyPr spcFirstLastPara="1" lIns="68580" tIns="34290" rIns="68580" bIns="34290" anchor="ctr">
            <a:prstTxWarp prst="textArchUp">
              <a:avLst>
                <a:gd name="adj" fmla="val 7880006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solidFill>
                  <a:schemeClr val="bg1"/>
                </a:solidFill>
                <a:latin typeface="+mn-lt"/>
                <a:ea typeface="+mn-ea"/>
              </a:rPr>
              <a:t>INFOGRA</a:t>
            </a: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</a:rPr>
              <a:t>PHIC DATA</a:t>
            </a:r>
          </a:p>
        </p:txBody>
      </p:sp>
      <p:sp>
        <p:nvSpPr>
          <p:cNvPr id="54" name="矩形 1"/>
          <p:cNvSpPr/>
          <p:nvPr/>
        </p:nvSpPr>
        <p:spPr>
          <a:xfrm rot="20656130">
            <a:off x="2531094" y="1779569"/>
            <a:ext cx="1798157" cy="388197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spcFirstLastPara="1" lIns="68580" tIns="34290" rIns="68580" bIns="34290" anchor="ctr">
            <a:prstTxWarp prst="textArchUp">
              <a:avLst/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rgbClr val="393F59"/>
                </a:solidFill>
                <a:latin typeface="+mn-lt"/>
                <a:ea typeface="+mn-ea"/>
              </a:rPr>
              <a:t>INFOGRAPHIC DATA</a:t>
            </a:r>
          </a:p>
        </p:txBody>
      </p:sp>
      <p:sp>
        <p:nvSpPr>
          <p:cNvPr id="65" name="任意多边形 64"/>
          <p:cNvSpPr/>
          <p:nvPr/>
        </p:nvSpPr>
        <p:spPr>
          <a:xfrm rot="10800000">
            <a:off x="4144749" y="1020701"/>
            <a:ext cx="3028950" cy="2254001"/>
          </a:xfrm>
          <a:custGeom>
            <a:avLst/>
            <a:gdLst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2662 h 2252662"/>
              <a:gd name="connsiteX1" fmla="*/ 4762 w 3028950"/>
              <a:gd name="connsiteY1" fmla="*/ 1028700 h 2252662"/>
              <a:gd name="connsiteX2" fmla="*/ 2671762 w 3028950"/>
              <a:gd name="connsiteY2" fmla="*/ 0 h 2252662"/>
              <a:gd name="connsiteX3" fmla="*/ 3028950 w 3028950"/>
              <a:gd name="connsiteY3" fmla="*/ 261937 h 2252662"/>
              <a:gd name="connsiteX4" fmla="*/ 0 w 3028950"/>
              <a:gd name="connsiteY4" fmla="*/ 2252662 h 2252662"/>
              <a:gd name="connsiteX0" fmla="*/ 0 w 3028950"/>
              <a:gd name="connsiteY0" fmla="*/ 2254001 h 2254001"/>
              <a:gd name="connsiteX1" fmla="*/ 4762 w 3028950"/>
              <a:gd name="connsiteY1" fmla="*/ 1030039 h 2254001"/>
              <a:gd name="connsiteX2" fmla="*/ 2671762 w 3028950"/>
              <a:gd name="connsiteY2" fmla="*/ 1339 h 2254001"/>
              <a:gd name="connsiteX3" fmla="*/ 3028950 w 3028950"/>
              <a:gd name="connsiteY3" fmla="*/ 263276 h 2254001"/>
              <a:gd name="connsiteX4" fmla="*/ 0 w 3028950"/>
              <a:gd name="connsiteY4" fmla="*/ 2254001 h 2254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028950" h="2254001">
                <a:moveTo>
                  <a:pt x="0" y="2254001"/>
                </a:moveTo>
                <a:cubicBezTo>
                  <a:pt x="1587" y="1846014"/>
                  <a:pt x="3175" y="1438026"/>
                  <a:pt x="4762" y="1030039"/>
                </a:cubicBezTo>
                <a:cubicBezTo>
                  <a:pt x="1408087" y="59060"/>
                  <a:pt x="2218804" y="0"/>
                  <a:pt x="2671762" y="1339"/>
                </a:cubicBezTo>
                <a:lnTo>
                  <a:pt x="3028950" y="263276"/>
                </a:lnTo>
                <a:cubicBezTo>
                  <a:pt x="2794249" y="173410"/>
                  <a:pt x="1225426" y="913780"/>
                  <a:pt x="0" y="2254001"/>
                </a:cubicBezTo>
                <a:close/>
              </a:path>
            </a:pathLst>
          </a:custGeom>
          <a:solidFill>
            <a:srgbClr val="6A93BF"/>
          </a:solidFill>
          <a:ln w="12700">
            <a:noFill/>
          </a:ln>
          <a:effectLst>
            <a:outerShdw blurRad="647700" sx="83000" sy="83000" algn="ctr" rotWithShape="0">
              <a:prstClr val="black">
                <a:alpha val="31000"/>
              </a:prstClr>
            </a:outerShdw>
          </a:effectLst>
          <a:scene3d>
            <a:camera prst="orthographicFront"/>
            <a:lightRig rig="threePt" dir="t"/>
          </a:scene3d>
          <a:sp3d extrusionH="463550">
            <a:bevelT w="0" h="63500"/>
            <a:bevelB w="165100" h="184150"/>
            <a:extrusionClr>
              <a:srgbClr val="6A93BF"/>
            </a:extrusionClr>
            <a:contourClr>
              <a:srgbClr val="6A93BF"/>
            </a:contourClr>
          </a:sp3d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66" name="组合 65"/>
          <p:cNvGrpSpPr/>
          <p:nvPr/>
        </p:nvGrpSpPr>
        <p:grpSpPr>
          <a:xfrm rot="10800000">
            <a:off x="4144749" y="1084893"/>
            <a:ext cx="3028950" cy="3719104"/>
            <a:chOff x="1828800" y="290514"/>
            <a:chExt cx="3028950" cy="3719104"/>
          </a:xfrm>
          <a:effectLst>
            <a:glow rad="228600">
              <a:schemeClr val="bg1">
                <a:alpha val="40000"/>
              </a:schemeClr>
            </a:glow>
            <a:outerShdw sx="1000" sy="1000" algn="bl" rotWithShape="0">
              <a:prstClr val="black">
                <a:alpha val="0"/>
              </a:prstClr>
            </a:outerShdw>
          </a:effectLst>
        </p:grpSpPr>
        <p:sp>
          <p:nvSpPr>
            <p:cNvPr id="84" name="任意多边形 83"/>
            <p:cNvSpPr/>
            <p:nvPr/>
          </p:nvSpPr>
          <p:spPr>
            <a:xfrm>
              <a:off x="1828800" y="290514"/>
              <a:ext cx="1395413" cy="812005"/>
            </a:xfrm>
            <a:custGeom>
              <a:avLst/>
              <a:gdLst>
                <a:gd name="connsiteX0" fmla="*/ 0 w 1395413"/>
                <a:gd name="connsiteY0" fmla="*/ 0 h 804862"/>
                <a:gd name="connsiteX1" fmla="*/ 1395413 w 1395413"/>
                <a:gd name="connsiteY1" fmla="*/ 728662 h 804862"/>
                <a:gd name="connsiteX2" fmla="*/ 9525 w 1395413"/>
                <a:gd name="connsiteY2" fmla="*/ 804862 h 804862"/>
                <a:gd name="connsiteX3" fmla="*/ 0 w 1395413"/>
                <a:gd name="connsiteY3" fmla="*/ 0 h 804862"/>
                <a:gd name="connsiteX0" fmla="*/ 0 w 1395413"/>
                <a:gd name="connsiteY0" fmla="*/ 23837 h 828699"/>
                <a:gd name="connsiteX1" fmla="*/ 1395413 w 1395413"/>
                <a:gd name="connsiteY1" fmla="*/ 752499 h 828699"/>
                <a:gd name="connsiteX2" fmla="*/ 9525 w 1395413"/>
                <a:gd name="connsiteY2" fmla="*/ 828699 h 828699"/>
                <a:gd name="connsiteX3" fmla="*/ 0 w 1395413"/>
                <a:gd name="connsiteY3" fmla="*/ 23837 h 828699"/>
                <a:gd name="connsiteX0" fmla="*/ 0 w 1395413"/>
                <a:gd name="connsiteY0" fmla="*/ 23837 h 828699"/>
                <a:gd name="connsiteX1" fmla="*/ 1395413 w 1395413"/>
                <a:gd name="connsiteY1" fmla="*/ 752499 h 828699"/>
                <a:gd name="connsiteX2" fmla="*/ 9525 w 1395413"/>
                <a:gd name="connsiteY2" fmla="*/ 828699 h 828699"/>
                <a:gd name="connsiteX3" fmla="*/ 0 w 1395413"/>
                <a:gd name="connsiteY3" fmla="*/ 23837 h 828699"/>
                <a:gd name="connsiteX0" fmla="*/ 0 w 1395413"/>
                <a:gd name="connsiteY0" fmla="*/ 0 h 807243"/>
                <a:gd name="connsiteX1" fmla="*/ 1395413 w 1395413"/>
                <a:gd name="connsiteY1" fmla="*/ 728662 h 807243"/>
                <a:gd name="connsiteX2" fmla="*/ 2381 w 1395413"/>
                <a:gd name="connsiteY2" fmla="*/ 807243 h 807243"/>
                <a:gd name="connsiteX3" fmla="*/ 0 w 1395413"/>
                <a:gd name="connsiteY3" fmla="*/ 0 h 807243"/>
                <a:gd name="connsiteX0" fmla="*/ 0 w 1395413"/>
                <a:gd name="connsiteY0" fmla="*/ 0 h 809624"/>
                <a:gd name="connsiteX1" fmla="*/ 1395413 w 1395413"/>
                <a:gd name="connsiteY1" fmla="*/ 728662 h 809624"/>
                <a:gd name="connsiteX2" fmla="*/ 9525 w 1395413"/>
                <a:gd name="connsiteY2" fmla="*/ 809624 h 809624"/>
                <a:gd name="connsiteX3" fmla="*/ 0 w 1395413"/>
                <a:gd name="connsiteY3" fmla="*/ 0 h 809624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  <a:gd name="connsiteX0" fmla="*/ 0 w 1395413"/>
                <a:gd name="connsiteY0" fmla="*/ 0 h 812005"/>
                <a:gd name="connsiteX1" fmla="*/ 1395413 w 1395413"/>
                <a:gd name="connsiteY1" fmla="*/ 728662 h 812005"/>
                <a:gd name="connsiteX2" fmla="*/ 4762 w 1395413"/>
                <a:gd name="connsiteY2" fmla="*/ 812005 h 812005"/>
                <a:gd name="connsiteX3" fmla="*/ 0 w 1395413"/>
                <a:gd name="connsiteY3" fmla="*/ 0 h 812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5413" h="812005">
                  <a:moveTo>
                    <a:pt x="0" y="0"/>
                  </a:moveTo>
                  <a:cubicBezTo>
                    <a:pt x="111919" y="25499"/>
                    <a:pt x="444475" y="-23837"/>
                    <a:pt x="1395413" y="728662"/>
                  </a:cubicBezTo>
                  <a:lnTo>
                    <a:pt x="4762" y="812005"/>
                  </a:lnTo>
                  <a:cubicBezTo>
                    <a:pt x="794" y="1586"/>
                    <a:pt x="3969" y="815181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9B41B"/>
                </a:gs>
                <a:gs pos="77000">
                  <a:schemeClr val="accent6">
                    <a:lumMod val="40000"/>
                    <a:lumOff val="60000"/>
                  </a:schemeClr>
                </a:gs>
              </a:gsLst>
              <a:lin ang="19200000" scaled="0"/>
              <a:tileRect/>
            </a:gradFill>
            <a:ln>
              <a:noFill/>
            </a:ln>
            <a:effectLst>
              <a:glow rad="63500">
                <a:schemeClr val="bg1">
                  <a:alpha val="40000"/>
                </a:schemeClr>
              </a:glow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1828800" y="915566"/>
              <a:ext cx="1985963" cy="980505"/>
            </a:xfrm>
            <a:custGeom>
              <a:avLst/>
              <a:gdLst>
                <a:gd name="connsiteX0" fmla="*/ 4763 w 1985963"/>
                <a:gd name="connsiteY0" fmla="*/ 57150 h 862013"/>
                <a:gd name="connsiteX1" fmla="*/ 0 w 1985963"/>
                <a:gd name="connsiteY1" fmla="*/ 862013 h 862013"/>
                <a:gd name="connsiteX2" fmla="*/ 1985963 w 1985963"/>
                <a:gd name="connsiteY2" fmla="*/ 361950 h 862013"/>
                <a:gd name="connsiteX3" fmla="*/ 1495425 w 1985963"/>
                <a:gd name="connsiteY3" fmla="*/ 0 h 862013"/>
                <a:gd name="connsiteX4" fmla="*/ 4763 w 1985963"/>
                <a:gd name="connsiteY4" fmla="*/ 57150 h 862013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  <a:gd name="connsiteX0" fmla="*/ 4763 w 1985963"/>
                <a:gd name="connsiteY0" fmla="*/ 175642 h 980505"/>
                <a:gd name="connsiteX1" fmla="*/ 0 w 1985963"/>
                <a:gd name="connsiteY1" fmla="*/ 980505 h 980505"/>
                <a:gd name="connsiteX2" fmla="*/ 1985963 w 1985963"/>
                <a:gd name="connsiteY2" fmla="*/ 480442 h 980505"/>
                <a:gd name="connsiteX3" fmla="*/ 1495425 w 1985963"/>
                <a:gd name="connsiteY3" fmla="*/ 118492 h 980505"/>
                <a:gd name="connsiteX4" fmla="*/ 4763 w 1985963"/>
                <a:gd name="connsiteY4" fmla="*/ 175642 h 980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5963" h="980505">
                  <a:moveTo>
                    <a:pt x="4763" y="175642"/>
                  </a:moveTo>
                  <a:cubicBezTo>
                    <a:pt x="3175" y="443930"/>
                    <a:pt x="1588" y="712217"/>
                    <a:pt x="0" y="980505"/>
                  </a:cubicBezTo>
                  <a:cubicBezTo>
                    <a:pt x="780455" y="561603"/>
                    <a:pt x="1661145" y="448445"/>
                    <a:pt x="1985963" y="480442"/>
                  </a:cubicBezTo>
                  <a:lnTo>
                    <a:pt x="1495425" y="118492"/>
                  </a:lnTo>
                  <a:cubicBezTo>
                    <a:pt x="999853" y="0"/>
                    <a:pt x="425996" y="123825"/>
                    <a:pt x="4763" y="175642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83000">
                  <a:srgbClr val="919FA5"/>
                </a:gs>
                <a:gs pos="59000">
                  <a:srgbClr val="70828A"/>
                </a:gs>
              </a:gsLst>
              <a:lin ang="19200000" scaled="0"/>
            </a:gra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6" name="任意多边形 85"/>
            <p:cNvSpPr/>
            <p:nvPr/>
          </p:nvSpPr>
          <p:spPr>
            <a:xfrm>
              <a:off x="1828800" y="1304529"/>
              <a:ext cx="2581275" cy="1505346"/>
            </a:xfrm>
            <a:custGeom>
              <a:avLst/>
              <a:gdLst>
                <a:gd name="connsiteX0" fmla="*/ 0 w 2581275"/>
                <a:gd name="connsiteY0" fmla="*/ 1409700 h 1409700"/>
                <a:gd name="connsiteX1" fmla="*/ 0 w 2581275"/>
                <a:gd name="connsiteY1" fmla="*/ 490538 h 1409700"/>
                <a:gd name="connsiteX2" fmla="*/ 2076450 w 2581275"/>
                <a:gd name="connsiteY2" fmla="*/ 0 h 1409700"/>
                <a:gd name="connsiteX3" fmla="*/ 2581275 w 2581275"/>
                <a:gd name="connsiteY3" fmla="*/ 376238 h 1409700"/>
                <a:gd name="connsiteX4" fmla="*/ 0 w 2581275"/>
                <a:gd name="connsiteY4" fmla="*/ 1409700 h 1409700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490166 h 1490166"/>
                <a:gd name="connsiteX1" fmla="*/ 0 w 2581275"/>
                <a:gd name="connsiteY1" fmla="*/ 571004 h 1490166"/>
                <a:gd name="connsiteX2" fmla="*/ 2076450 w 2581275"/>
                <a:gd name="connsiteY2" fmla="*/ 80466 h 1490166"/>
                <a:gd name="connsiteX3" fmla="*/ 2581275 w 2581275"/>
                <a:gd name="connsiteY3" fmla="*/ 456704 h 1490166"/>
                <a:gd name="connsiteX4" fmla="*/ 0 w 2581275"/>
                <a:gd name="connsiteY4" fmla="*/ 1490166 h 1490166"/>
                <a:gd name="connsiteX0" fmla="*/ 0 w 2581275"/>
                <a:gd name="connsiteY0" fmla="*/ 1573336 h 1573336"/>
                <a:gd name="connsiteX1" fmla="*/ 0 w 2581275"/>
                <a:gd name="connsiteY1" fmla="*/ 654174 h 1573336"/>
                <a:gd name="connsiteX2" fmla="*/ 2076450 w 2581275"/>
                <a:gd name="connsiteY2" fmla="*/ 163636 h 1573336"/>
                <a:gd name="connsiteX3" fmla="*/ 2581275 w 2581275"/>
                <a:gd name="connsiteY3" fmla="*/ 539874 h 1573336"/>
                <a:gd name="connsiteX4" fmla="*/ 0 w 2581275"/>
                <a:gd name="connsiteY4" fmla="*/ 1573336 h 1573336"/>
                <a:gd name="connsiteX0" fmla="*/ 0 w 2581275"/>
                <a:gd name="connsiteY0" fmla="*/ 1505346 h 1505346"/>
                <a:gd name="connsiteX1" fmla="*/ 0 w 2581275"/>
                <a:gd name="connsiteY1" fmla="*/ 586184 h 1505346"/>
                <a:gd name="connsiteX2" fmla="*/ 2076450 w 2581275"/>
                <a:gd name="connsiteY2" fmla="*/ 95646 h 1505346"/>
                <a:gd name="connsiteX3" fmla="*/ 2581275 w 2581275"/>
                <a:gd name="connsiteY3" fmla="*/ 471884 h 1505346"/>
                <a:gd name="connsiteX4" fmla="*/ 0 w 2581275"/>
                <a:gd name="connsiteY4" fmla="*/ 1505346 h 1505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81275" h="1505346">
                  <a:moveTo>
                    <a:pt x="0" y="1505346"/>
                  </a:moveTo>
                  <a:lnTo>
                    <a:pt x="0" y="586184"/>
                  </a:lnTo>
                  <a:cubicBezTo>
                    <a:pt x="1161851" y="0"/>
                    <a:pt x="2028527" y="90711"/>
                    <a:pt x="2076450" y="95646"/>
                  </a:cubicBezTo>
                  <a:lnTo>
                    <a:pt x="2581275" y="471884"/>
                  </a:lnTo>
                  <a:cubicBezTo>
                    <a:pt x="1524050" y="472132"/>
                    <a:pt x="403771" y="1233438"/>
                    <a:pt x="0" y="1505346"/>
                  </a:cubicBezTo>
                  <a:close/>
                </a:path>
              </a:pathLst>
            </a:custGeom>
            <a:gradFill>
              <a:gsLst>
                <a:gs pos="99000">
                  <a:schemeClr val="bg1">
                    <a:lumMod val="95000"/>
                  </a:schemeClr>
                </a:gs>
                <a:gs pos="64000">
                  <a:srgbClr val="D7D7D7"/>
                </a:gs>
                <a:gs pos="100000">
                  <a:schemeClr val="bg1"/>
                </a:gs>
              </a:gsLst>
              <a:lin ang="18600000" scaled="0"/>
            </a:gra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1828800" y="1755617"/>
              <a:ext cx="3028950" cy="2254001"/>
            </a:xfrm>
            <a:custGeom>
              <a:avLst/>
              <a:gdLst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2662 h 2252662"/>
                <a:gd name="connsiteX1" fmla="*/ 4762 w 3028950"/>
                <a:gd name="connsiteY1" fmla="*/ 1028700 h 2252662"/>
                <a:gd name="connsiteX2" fmla="*/ 2671762 w 3028950"/>
                <a:gd name="connsiteY2" fmla="*/ 0 h 2252662"/>
                <a:gd name="connsiteX3" fmla="*/ 3028950 w 3028950"/>
                <a:gd name="connsiteY3" fmla="*/ 261937 h 2252662"/>
                <a:gd name="connsiteX4" fmla="*/ 0 w 3028950"/>
                <a:gd name="connsiteY4" fmla="*/ 2252662 h 2252662"/>
                <a:gd name="connsiteX0" fmla="*/ 0 w 3028950"/>
                <a:gd name="connsiteY0" fmla="*/ 2254001 h 2254001"/>
                <a:gd name="connsiteX1" fmla="*/ 4762 w 3028950"/>
                <a:gd name="connsiteY1" fmla="*/ 1030039 h 2254001"/>
                <a:gd name="connsiteX2" fmla="*/ 2671762 w 3028950"/>
                <a:gd name="connsiteY2" fmla="*/ 1339 h 2254001"/>
                <a:gd name="connsiteX3" fmla="*/ 3028950 w 3028950"/>
                <a:gd name="connsiteY3" fmla="*/ 263276 h 2254001"/>
                <a:gd name="connsiteX4" fmla="*/ 0 w 3028950"/>
                <a:gd name="connsiteY4" fmla="*/ 2254001 h 2254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28950" h="2254001">
                  <a:moveTo>
                    <a:pt x="0" y="2254001"/>
                  </a:moveTo>
                  <a:cubicBezTo>
                    <a:pt x="1587" y="1846014"/>
                    <a:pt x="3175" y="1438026"/>
                    <a:pt x="4762" y="1030039"/>
                  </a:cubicBezTo>
                  <a:cubicBezTo>
                    <a:pt x="1408087" y="59060"/>
                    <a:pt x="2218804" y="0"/>
                    <a:pt x="2671762" y="1339"/>
                  </a:cubicBezTo>
                  <a:lnTo>
                    <a:pt x="3028950" y="263276"/>
                  </a:lnTo>
                  <a:cubicBezTo>
                    <a:pt x="2794249" y="173410"/>
                    <a:pt x="1225426" y="913780"/>
                    <a:pt x="0" y="2254001"/>
                  </a:cubicBezTo>
                  <a:close/>
                </a:path>
              </a:pathLst>
            </a:custGeom>
            <a:gradFill>
              <a:gsLst>
                <a:gs pos="85000">
                  <a:srgbClr val="63BED2"/>
                </a:gs>
                <a:gs pos="99000">
                  <a:schemeClr val="accent5">
                    <a:lumMod val="20000"/>
                    <a:lumOff val="80000"/>
                  </a:schemeClr>
                </a:gs>
                <a:gs pos="64000">
                  <a:srgbClr val="00B0F0"/>
                </a:gs>
              </a:gsLst>
              <a:lin ang="18600000" scaled="0"/>
            </a:gradFill>
            <a:ln w="1270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 extrusionH="463550">
              <a:bevelT w="0" h="63500"/>
              <a:bevelB w="165100" h="184150"/>
              <a:extrusionClr>
                <a:srgbClr val="6A93BF"/>
              </a:extrusionClr>
              <a:contourClr>
                <a:srgbClr val="6A93BF"/>
              </a:contourClr>
            </a:sp3d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195" name="Group 173"/>
          <p:cNvGrpSpPr>
            <a:grpSpLocks noChangeAspect="1"/>
          </p:cNvGrpSpPr>
          <p:nvPr/>
        </p:nvGrpSpPr>
        <p:grpSpPr>
          <a:xfrm>
            <a:off x="6581185" y="1698743"/>
            <a:ext cx="447565" cy="576065"/>
            <a:chOff x="-2773363" y="1651000"/>
            <a:chExt cx="2692401" cy="3448051"/>
          </a:xfr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196" name="Freeform 19"/>
            <p:cNvSpPr>
              <a:spLocks noEditPoints="1"/>
            </p:cNvSpPr>
            <p:nvPr/>
          </p:nvSpPr>
          <p:spPr bwMode="auto">
            <a:xfrm>
              <a:off x="-1908175" y="1798638"/>
              <a:ext cx="641350" cy="641350"/>
            </a:xfrm>
            <a:custGeom>
              <a:avLst/>
              <a:gdLst>
                <a:gd name="T0" fmla="*/ 171 w 171"/>
                <a:gd name="T1" fmla="*/ 79 h 171"/>
                <a:gd name="T2" fmla="*/ 168 w 171"/>
                <a:gd name="T3" fmla="*/ 77 h 171"/>
                <a:gd name="T4" fmla="*/ 152 w 171"/>
                <a:gd name="T5" fmla="*/ 65 h 171"/>
                <a:gd name="T6" fmla="*/ 165 w 171"/>
                <a:gd name="T7" fmla="*/ 54 h 171"/>
                <a:gd name="T8" fmla="*/ 161 w 171"/>
                <a:gd name="T9" fmla="*/ 52 h 171"/>
                <a:gd name="T10" fmla="*/ 142 w 171"/>
                <a:gd name="T11" fmla="*/ 45 h 171"/>
                <a:gd name="T12" fmla="*/ 152 w 171"/>
                <a:gd name="T13" fmla="*/ 32 h 171"/>
                <a:gd name="T14" fmla="*/ 147 w 171"/>
                <a:gd name="T15" fmla="*/ 30 h 171"/>
                <a:gd name="T16" fmla="*/ 127 w 171"/>
                <a:gd name="T17" fmla="*/ 30 h 171"/>
                <a:gd name="T18" fmla="*/ 132 w 171"/>
                <a:gd name="T19" fmla="*/ 15 h 171"/>
                <a:gd name="T20" fmla="*/ 127 w 171"/>
                <a:gd name="T21" fmla="*/ 14 h 171"/>
                <a:gd name="T22" fmla="*/ 108 w 171"/>
                <a:gd name="T23" fmla="*/ 20 h 171"/>
                <a:gd name="T24" fmla="*/ 108 w 171"/>
                <a:gd name="T25" fmla="*/ 5 h 171"/>
                <a:gd name="T26" fmla="*/ 103 w 171"/>
                <a:gd name="T27" fmla="*/ 4 h 171"/>
                <a:gd name="T28" fmla="*/ 86 w 171"/>
                <a:gd name="T29" fmla="*/ 16 h 171"/>
                <a:gd name="T30" fmla="*/ 79 w 171"/>
                <a:gd name="T31" fmla="*/ 0 h 171"/>
                <a:gd name="T32" fmla="*/ 77 w 171"/>
                <a:gd name="T33" fmla="*/ 3 h 171"/>
                <a:gd name="T34" fmla="*/ 65 w 171"/>
                <a:gd name="T35" fmla="*/ 19 h 171"/>
                <a:gd name="T36" fmla="*/ 53 w 171"/>
                <a:gd name="T37" fmla="*/ 6 h 171"/>
                <a:gd name="T38" fmla="*/ 52 w 171"/>
                <a:gd name="T39" fmla="*/ 10 h 171"/>
                <a:gd name="T40" fmla="*/ 45 w 171"/>
                <a:gd name="T41" fmla="*/ 29 h 171"/>
                <a:gd name="T42" fmla="*/ 30 w 171"/>
                <a:gd name="T43" fmla="*/ 20 h 171"/>
                <a:gd name="T44" fmla="*/ 30 w 171"/>
                <a:gd name="T45" fmla="*/ 24 h 171"/>
                <a:gd name="T46" fmla="*/ 30 w 171"/>
                <a:gd name="T47" fmla="*/ 44 h 171"/>
                <a:gd name="T48" fmla="*/ 13 w 171"/>
                <a:gd name="T49" fmla="*/ 40 h 171"/>
                <a:gd name="T50" fmla="*/ 14 w 171"/>
                <a:gd name="T51" fmla="*/ 44 h 171"/>
                <a:gd name="T52" fmla="*/ 20 w 171"/>
                <a:gd name="T53" fmla="*/ 63 h 171"/>
                <a:gd name="T54" fmla="*/ 2 w 171"/>
                <a:gd name="T55" fmla="*/ 65 h 171"/>
                <a:gd name="T56" fmla="*/ 4 w 171"/>
                <a:gd name="T57" fmla="*/ 68 h 171"/>
                <a:gd name="T58" fmla="*/ 16 w 171"/>
                <a:gd name="T59" fmla="*/ 84 h 171"/>
                <a:gd name="T60" fmla="*/ 0 w 171"/>
                <a:gd name="T61" fmla="*/ 91 h 171"/>
                <a:gd name="T62" fmla="*/ 3 w 171"/>
                <a:gd name="T63" fmla="*/ 94 h 171"/>
                <a:gd name="T64" fmla="*/ 19 w 171"/>
                <a:gd name="T65" fmla="*/ 106 h 171"/>
                <a:gd name="T66" fmla="*/ 6 w 171"/>
                <a:gd name="T67" fmla="*/ 116 h 171"/>
                <a:gd name="T68" fmla="*/ 10 w 171"/>
                <a:gd name="T69" fmla="*/ 119 h 171"/>
                <a:gd name="T70" fmla="*/ 29 w 171"/>
                <a:gd name="T71" fmla="*/ 125 h 171"/>
                <a:gd name="T72" fmla="*/ 19 w 171"/>
                <a:gd name="T73" fmla="*/ 139 h 171"/>
                <a:gd name="T74" fmla="*/ 24 w 171"/>
                <a:gd name="T75" fmla="*/ 141 h 171"/>
                <a:gd name="T76" fmla="*/ 44 w 171"/>
                <a:gd name="T77" fmla="*/ 141 h 171"/>
                <a:gd name="T78" fmla="*/ 39 w 171"/>
                <a:gd name="T79" fmla="*/ 156 h 171"/>
                <a:gd name="T80" fmla="*/ 44 w 171"/>
                <a:gd name="T81" fmla="*/ 157 h 171"/>
                <a:gd name="T82" fmla="*/ 63 w 171"/>
                <a:gd name="T83" fmla="*/ 151 h 171"/>
                <a:gd name="T84" fmla="*/ 63 w 171"/>
                <a:gd name="T85" fmla="*/ 166 h 171"/>
                <a:gd name="T86" fmla="*/ 68 w 171"/>
                <a:gd name="T87" fmla="*/ 166 h 171"/>
                <a:gd name="T88" fmla="*/ 85 w 171"/>
                <a:gd name="T89" fmla="*/ 155 h 171"/>
                <a:gd name="T90" fmla="*/ 91 w 171"/>
                <a:gd name="T91" fmla="*/ 171 h 171"/>
                <a:gd name="T92" fmla="*/ 94 w 171"/>
                <a:gd name="T93" fmla="*/ 168 h 171"/>
                <a:gd name="T94" fmla="*/ 96 w 171"/>
                <a:gd name="T95" fmla="*/ 154 h 171"/>
                <a:gd name="T96" fmla="*/ 114 w 171"/>
                <a:gd name="T97" fmla="*/ 163 h 171"/>
                <a:gd name="T98" fmla="*/ 119 w 171"/>
                <a:gd name="T99" fmla="*/ 162 h 171"/>
                <a:gd name="T100" fmla="*/ 117 w 171"/>
                <a:gd name="T101" fmla="*/ 147 h 171"/>
                <a:gd name="T102" fmla="*/ 137 w 171"/>
                <a:gd name="T103" fmla="*/ 150 h 171"/>
                <a:gd name="T104" fmla="*/ 142 w 171"/>
                <a:gd name="T105" fmla="*/ 149 h 171"/>
                <a:gd name="T106" fmla="*/ 135 w 171"/>
                <a:gd name="T107" fmla="*/ 134 h 171"/>
                <a:gd name="T108" fmla="*/ 154 w 171"/>
                <a:gd name="T109" fmla="*/ 131 h 171"/>
                <a:gd name="T110" fmla="*/ 159 w 171"/>
                <a:gd name="T111" fmla="*/ 129 h 171"/>
                <a:gd name="T112" fmla="*/ 147 w 171"/>
                <a:gd name="T113" fmla="*/ 117 h 171"/>
                <a:gd name="T114" fmla="*/ 165 w 171"/>
                <a:gd name="T115" fmla="*/ 108 h 171"/>
                <a:gd name="T116" fmla="*/ 169 w 171"/>
                <a:gd name="T117" fmla="*/ 105 h 171"/>
                <a:gd name="T118" fmla="*/ 154 w 171"/>
                <a:gd name="T119" fmla="*/ 96 h 171"/>
                <a:gd name="T120" fmla="*/ 168 w 171"/>
                <a:gd name="T121" fmla="*/ 82 h 171"/>
                <a:gd name="T122" fmla="*/ 70 w 171"/>
                <a:gd name="T123" fmla="*/ 85 h 171"/>
                <a:gd name="T124" fmla="*/ 101 w 171"/>
                <a:gd name="T125" fmla="*/ 85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1" h="171">
                  <a:moveTo>
                    <a:pt x="168" y="82"/>
                  </a:moveTo>
                  <a:cubicBezTo>
                    <a:pt x="170" y="82"/>
                    <a:pt x="171" y="81"/>
                    <a:pt x="171" y="79"/>
                  </a:cubicBezTo>
                  <a:cubicBezTo>
                    <a:pt x="171" y="79"/>
                    <a:pt x="171" y="79"/>
                    <a:pt x="171" y="79"/>
                  </a:cubicBezTo>
                  <a:cubicBezTo>
                    <a:pt x="171" y="78"/>
                    <a:pt x="169" y="77"/>
                    <a:pt x="168" y="77"/>
                  </a:cubicBezTo>
                  <a:cubicBezTo>
                    <a:pt x="154" y="75"/>
                    <a:pt x="154" y="75"/>
                    <a:pt x="154" y="75"/>
                  </a:cubicBezTo>
                  <a:cubicBezTo>
                    <a:pt x="154" y="71"/>
                    <a:pt x="153" y="68"/>
                    <a:pt x="152" y="65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64" y="56"/>
                    <a:pt x="165" y="55"/>
                    <a:pt x="165" y="54"/>
                  </a:cubicBezTo>
                  <a:cubicBezTo>
                    <a:pt x="165" y="54"/>
                    <a:pt x="165" y="53"/>
                    <a:pt x="165" y="53"/>
                  </a:cubicBezTo>
                  <a:cubicBezTo>
                    <a:pt x="164" y="52"/>
                    <a:pt x="163" y="51"/>
                    <a:pt x="161" y="52"/>
                  </a:cubicBezTo>
                  <a:cubicBezTo>
                    <a:pt x="147" y="54"/>
                    <a:pt x="147" y="54"/>
                    <a:pt x="147" y="54"/>
                  </a:cubicBezTo>
                  <a:cubicBezTo>
                    <a:pt x="146" y="51"/>
                    <a:pt x="144" y="48"/>
                    <a:pt x="142" y="45"/>
                  </a:cubicBezTo>
                  <a:cubicBezTo>
                    <a:pt x="151" y="34"/>
                    <a:pt x="151" y="34"/>
                    <a:pt x="151" y="34"/>
                  </a:cubicBezTo>
                  <a:cubicBezTo>
                    <a:pt x="151" y="34"/>
                    <a:pt x="152" y="33"/>
                    <a:pt x="152" y="32"/>
                  </a:cubicBezTo>
                  <a:cubicBezTo>
                    <a:pt x="152" y="31"/>
                    <a:pt x="151" y="31"/>
                    <a:pt x="151" y="30"/>
                  </a:cubicBezTo>
                  <a:cubicBezTo>
                    <a:pt x="150" y="29"/>
                    <a:pt x="148" y="29"/>
                    <a:pt x="147" y="30"/>
                  </a:cubicBezTo>
                  <a:cubicBezTo>
                    <a:pt x="135" y="36"/>
                    <a:pt x="135" y="36"/>
                    <a:pt x="135" y="36"/>
                  </a:cubicBezTo>
                  <a:cubicBezTo>
                    <a:pt x="132" y="34"/>
                    <a:pt x="130" y="32"/>
                    <a:pt x="127" y="30"/>
                  </a:cubicBezTo>
                  <a:cubicBezTo>
                    <a:pt x="132" y="16"/>
                    <a:pt x="132" y="16"/>
                    <a:pt x="132" y="16"/>
                  </a:cubicBezTo>
                  <a:cubicBezTo>
                    <a:pt x="132" y="16"/>
                    <a:pt x="132" y="16"/>
                    <a:pt x="132" y="15"/>
                  </a:cubicBezTo>
                  <a:cubicBezTo>
                    <a:pt x="132" y="14"/>
                    <a:pt x="132" y="13"/>
                    <a:pt x="131" y="13"/>
                  </a:cubicBezTo>
                  <a:cubicBezTo>
                    <a:pt x="129" y="12"/>
                    <a:pt x="128" y="12"/>
                    <a:pt x="127" y="14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4" y="22"/>
                    <a:pt x="111" y="21"/>
                    <a:pt x="108" y="20"/>
                  </a:cubicBezTo>
                  <a:cubicBezTo>
                    <a:pt x="108" y="6"/>
                    <a:pt x="108" y="6"/>
                    <a:pt x="108" y="6"/>
                  </a:cubicBezTo>
                  <a:cubicBezTo>
                    <a:pt x="108" y="5"/>
                    <a:pt x="108" y="5"/>
                    <a:pt x="108" y="5"/>
                  </a:cubicBezTo>
                  <a:cubicBezTo>
                    <a:pt x="108" y="4"/>
                    <a:pt x="107" y="3"/>
                    <a:pt x="106" y="2"/>
                  </a:cubicBezTo>
                  <a:cubicBezTo>
                    <a:pt x="105" y="2"/>
                    <a:pt x="103" y="3"/>
                    <a:pt x="103" y="4"/>
                  </a:cubicBezTo>
                  <a:cubicBezTo>
                    <a:pt x="96" y="17"/>
                    <a:pt x="96" y="17"/>
                    <a:pt x="96" y="17"/>
                  </a:cubicBezTo>
                  <a:cubicBezTo>
                    <a:pt x="93" y="16"/>
                    <a:pt x="90" y="16"/>
                    <a:pt x="86" y="16"/>
                  </a:cubicBezTo>
                  <a:cubicBezTo>
                    <a:pt x="82" y="3"/>
                    <a:pt x="82" y="3"/>
                    <a:pt x="82" y="3"/>
                  </a:cubicBezTo>
                  <a:cubicBezTo>
                    <a:pt x="82" y="1"/>
                    <a:pt x="81" y="0"/>
                    <a:pt x="79" y="0"/>
                  </a:cubicBezTo>
                  <a:cubicBezTo>
                    <a:pt x="78" y="0"/>
                    <a:pt x="77" y="1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1" y="17"/>
                    <a:pt x="68" y="18"/>
                    <a:pt x="65" y="1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5" y="5"/>
                    <a:pt x="53" y="6"/>
                  </a:cubicBezTo>
                  <a:cubicBezTo>
                    <a:pt x="52" y="6"/>
                    <a:pt x="52" y="7"/>
                    <a:pt x="52" y="9"/>
                  </a:cubicBezTo>
                  <a:cubicBezTo>
                    <a:pt x="52" y="9"/>
                    <a:pt x="52" y="9"/>
                    <a:pt x="52" y="10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1" y="25"/>
                    <a:pt x="48" y="27"/>
                    <a:pt x="45" y="2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19"/>
                    <a:pt x="32" y="19"/>
                    <a:pt x="30" y="20"/>
                  </a:cubicBezTo>
                  <a:cubicBezTo>
                    <a:pt x="30" y="20"/>
                    <a:pt x="29" y="21"/>
                    <a:pt x="29" y="22"/>
                  </a:cubicBezTo>
                  <a:cubicBezTo>
                    <a:pt x="29" y="23"/>
                    <a:pt x="30" y="23"/>
                    <a:pt x="30" y="24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4" y="39"/>
                    <a:pt x="32" y="41"/>
                    <a:pt x="30" y="44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5" y="38"/>
                    <a:pt x="14" y="39"/>
                    <a:pt x="13" y="40"/>
                  </a:cubicBezTo>
                  <a:cubicBezTo>
                    <a:pt x="13" y="41"/>
                    <a:pt x="12" y="41"/>
                    <a:pt x="12" y="42"/>
                  </a:cubicBezTo>
                  <a:cubicBezTo>
                    <a:pt x="12" y="42"/>
                    <a:pt x="13" y="43"/>
                    <a:pt x="14" y="4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2" y="57"/>
                    <a:pt x="21" y="60"/>
                    <a:pt x="20" y="63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4" y="62"/>
                    <a:pt x="3" y="63"/>
                    <a:pt x="2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7"/>
                    <a:pt x="3" y="68"/>
                    <a:pt x="4" y="68"/>
                  </a:cubicBezTo>
                  <a:cubicBezTo>
                    <a:pt x="17" y="74"/>
                    <a:pt x="17" y="74"/>
                    <a:pt x="17" y="74"/>
                  </a:cubicBezTo>
                  <a:cubicBezTo>
                    <a:pt x="16" y="78"/>
                    <a:pt x="16" y="81"/>
                    <a:pt x="16" y="84"/>
                  </a:cubicBezTo>
                  <a:cubicBezTo>
                    <a:pt x="3" y="89"/>
                    <a:pt x="3" y="89"/>
                    <a:pt x="3" y="89"/>
                  </a:cubicBezTo>
                  <a:cubicBezTo>
                    <a:pt x="1" y="89"/>
                    <a:pt x="0" y="90"/>
                    <a:pt x="0" y="91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3"/>
                    <a:pt x="2" y="94"/>
                    <a:pt x="3" y="94"/>
                  </a:cubicBezTo>
                  <a:cubicBezTo>
                    <a:pt x="17" y="96"/>
                    <a:pt x="17" y="96"/>
                    <a:pt x="17" y="96"/>
                  </a:cubicBezTo>
                  <a:cubicBezTo>
                    <a:pt x="17" y="99"/>
                    <a:pt x="18" y="103"/>
                    <a:pt x="19" y="106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7" y="114"/>
                    <a:pt x="6" y="115"/>
                    <a:pt x="6" y="116"/>
                  </a:cubicBezTo>
                  <a:cubicBezTo>
                    <a:pt x="6" y="117"/>
                    <a:pt x="6" y="117"/>
                    <a:pt x="6" y="118"/>
                  </a:cubicBezTo>
                  <a:cubicBezTo>
                    <a:pt x="7" y="119"/>
                    <a:pt x="8" y="120"/>
                    <a:pt x="10" y="119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5" y="120"/>
                    <a:pt x="27" y="123"/>
                    <a:pt x="29" y="125"/>
                  </a:cubicBezTo>
                  <a:cubicBezTo>
                    <a:pt x="20" y="137"/>
                    <a:pt x="20" y="137"/>
                    <a:pt x="20" y="137"/>
                  </a:cubicBezTo>
                  <a:cubicBezTo>
                    <a:pt x="20" y="137"/>
                    <a:pt x="19" y="138"/>
                    <a:pt x="19" y="139"/>
                  </a:cubicBezTo>
                  <a:cubicBezTo>
                    <a:pt x="19" y="139"/>
                    <a:pt x="20" y="140"/>
                    <a:pt x="20" y="140"/>
                  </a:cubicBezTo>
                  <a:cubicBezTo>
                    <a:pt x="21" y="142"/>
                    <a:pt x="23" y="142"/>
                    <a:pt x="24" y="141"/>
                  </a:cubicBezTo>
                  <a:cubicBezTo>
                    <a:pt x="36" y="134"/>
                    <a:pt x="36" y="134"/>
                    <a:pt x="36" y="134"/>
                  </a:cubicBezTo>
                  <a:cubicBezTo>
                    <a:pt x="39" y="137"/>
                    <a:pt x="41" y="139"/>
                    <a:pt x="44" y="141"/>
                  </a:cubicBezTo>
                  <a:cubicBezTo>
                    <a:pt x="39" y="154"/>
                    <a:pt x="39" y="154"/>
                    <a:pt x="39" y="154"/>
                  </a:cubicBezTo>
                  <a:cubicBezTo>
                    <a:pt x="39" y="155"/>
                    <a:pt x="39" y="155"/>
                    <a:pt x="39" y="156"/>
                  </a:cubicBezTo>
                  <a:cubicBezTo>
                    <a:pt x="39" y="157"/>
                    <a:pt x="39" y="157"/>
                    <a:pt x="40" y="158"/>
                  </a:cubicBezTo>
                  <a:cubicBezTo>
                    <a:pt x="42" y="159"/>
                    <a:pt x="43" y="158"/>
                    <a:pt x="44" y="157"/>
                  </a:cubicBezTo>
                  <a:cubicBezTo>
                    <a:pt x="54" y="147"/>
                    <a:pt x="54" y="147"/>
                    <a:pt x="54" y="147"/>
                  </a:cubicBezTo>
                  <a:cubicBezTo>
                    <a:pt x="57" y="149"/>
                    <a:pt x="60" y="150"/>
                    <a:pt x="63" y="151"/>
                  </a:cubicBezTo>
                  <a:cubicBezTo>
                    <a:pt x="63" y="165"/>
                    <a:pt x="63" y="165"/>
                    <a:pt x="63" y="165"/>
                  </a:cubicBezTo>
                  <a:cubicBezTo>
                    <a:pt x="63" y="165"/>
                    <a:pt x="63" y="166"/>
                    <a:pt x="63" y="166"/>
                  </a:cubicBezTo>
                  <a:cubicBezTo>
                    <a:pt x="63" y="167"/>
                    <a:pt x="64" y="168"/>
                    <a:pt x="65" y="168"/>
                  </a:cubicBezTo>
                  <a:cubicBezTo>
                    <a:pt x="66" y="169"/>
                    <a:pt x="68" y="168"/>
                    <a:pt x="68" y="166"/>
                  </a:cubicBezTo>
                  <a:cubicBezTo>
                    <a:pt x="75" y="154"/>
                    <a:pt x="75" y="154"/>
                    <a:pt x="75" y="154"/>
                  </a:cubicBezTo>
                  <a:cubicBezTo>
                    <a:pt x="78" y="154"/>
                    <a:pt x="81" y="155"/>
                    <a:pt x="85" y="155"/>
                  </a:cubicBezTo>
                  <a:cubicBezTo>
                    <a:pt x="89" y="168"/>
                    <a:pt x="89" y="168"/>
                    <a:pt x="89" y="168"/>
                  </a:cubicBezTo>
                  <a:cubicBezTo>
                    <a:pt x="89" y="170"/>
                    <a:pt x="90" y="171"/>
                    <a:pt x="91" y="171"/>
                  </a:cubicBezTo>
                  <a:cubicBezTo>
                    <a:pt x="91" y="171"/>
                    <a:pt x="92" y="171"/>
                    <a:pt x="92" y="171"/>
                  </a:cubicBezTo>
                  <a:cubicBezTo>
                    <a:pt x="93" y="171"/>
                    <a:pt x="94" y="169"/>
                    <a:pt x="94" y="168"/>
                  </a:cubicBezTo>
                  <a:cubicBezTo>
                    <a:pt x="94" y="168"/>
                    <a:pt x="94" y="168"/>
                    <a:pt x="94" y="168"/>
                  </a:cubicBezTo>
                  <a:cubicBezTo>
                    <a:pt x="96" y="154"/>
                    <a:pt x="96" y="154"/>
                    <a:pt x="96" y="154"/>
                  </a:cubicBezTo>
                  <a:cubicBezTo>
                    <a:pt x="100" y="153"/>
                    <a:pt x="103" y="153"/>
                    <a:pt x="106" y="152"/>
                  </a:cubicBezTo>
                  <a:cubicBezTo>
                    <a:pt x="114" y="163"/>
                    <a:pt x="114" y="163"/>
                    <a:pt x="114" y="163"/>
                  </a:cubicBezTo>
                  <a:cubicBezTo>
                    <a:pt x="115" y="165"/>
                    <a:pt x="116" y="165"/>
                    <a:pt x="118" y="165"/>
                  </a:cubicBezTo>
                  <a:cubicBezTo>
                    <a:pt x="119" y="164"/>
                    <a:pt x="119" y="163"/>
                    <a:pt x="119" y="162"/>
                  </a:cubicBezTo>
                  <a:cubicBezTo>
                    <a:pt x="119" y="162"/>
                    <a:pt x="119" y="161"/>
                    <a:pt x="119" y="161"/>
                  </a:cubicBezTo>
                  <a:cubicBezTo>
                    <a:pt x="117" y="147"/>
                    <a:pt x="117" y="147"/>
                    <a:pt x="117" y="147"/>
                  </a:cubicBezTo>
                  <a:cubicBezTo>
                    <a:pt x="120" y="146"/>
                    <a:pt x="123" y="144"/>
                    <a:pt x="126" y="142"/>
                  </a:cubicBezTo>
                  <a:cubicBezTo>
                    <a:pt x="137" y="150"/>
                    <a:pt x="137" y="150"/>
                    <a:pt x="137" y="150"/>
                  </a:cubicBezTo>
                  <a:cubicBezTo>
                    <a:pt x="138" y="152"/>
                    <a:pt x="139" y="152"/>
                    <a:pt x="141" y="151"/>
                  </a:cubicBezTo>
                  <a:cubicBezTo>
                    <a:pt x="141" y="150"/>
                    <a:pt x="142" y="149"/>
                    <a:pt x="142" y="149"/>
                  </a:cubicBezTo>
                  <a:cubicBezTo>
                    <a:pt x="142" y="148"/>
                    <a:pt x="141" y="147"/>
                    <a:pt x="141" y="147"/>
                  </a:cubicBezTo>
                  <a:cubicBezTo>
                    <a:pt x="135" y="134"/>
                    <a:pt x="135" y="134"/>
                    <a:pt x="135" y="134"/>
                  </a:cubicBezTo>
                  <a:cubicBezTo>
                    <a:pt x="137" y="132"/>
                    <a:pt x="139" y="130"/>
                    <a:pt x="141" y="127"/>
                  </a:cubicBezTo>
                  <a:cubicBezTo>
                    <a:pt x="154" y="131"/>
                    <a:pt x="154" y="131"/>
                    <a:pt x="154" y="131"/>
                  </a:cubicBezTo>
                  <a:cubicBezTo>
                    <a:pt x="156" y="132"/>
                    <a:pt x="157" y="132"/>
                    <a:pt x="158" y="131"/>
                  </a:cubicBezTo>
                  <a:cubicBezTo>
                    <a:pt x="158" y="130"/>
                    <a:pt x="159" y="130"/>
                    <a:pt x="159" y="129"/>
                  </a:cubicBezTo>
                  <a:cubicBezTo>
                    <a:pt x="159" y="128"/>
                    <a:pt x="158" y="127"/>
                    <a:pt x="157" y="127"/>
                  </a:cubicBezTo>
                  <a:cubicBezTo>
                    <a:pt x="147" y="117"/>
                    <a:pt x="147" y="117"/>
                    <a:pt x="147" y="117"/>
                  </a:cubicBezTo>
                  <a:cubicBezTo>
                    <a:pt x="149" y="114"/>
                    <a:pt x="150" y="111"/>
                    <a:pt x="151" y="108"/>
                  </a:cubicBezTo>
                  <a:cubicBezTo>
                    <a:pt x="165" y="108"/>
                    <a:pt x="165" y="108"/>
                    <a:pt x="165" y="108"/>
                  </a:cubicBezTo>
                  <a:cubicBezTo>
                    <a:pt x="167" y="108"/>
                    <a:pt x="168" y="107"/>
                    <a:pt x="169" y="106"/>
                  </a:cubicBezTo>
                  <a:cubicBezTo>
                    <a:pt x="169" y="106"/>
                    <a:pt x="169" y="105"/>
                    <a:pt x="169" y="105"/>
                  </a:cubicBezTo>
                  <a:cubicBezTo>
                    <a:pt x="169" y="104"/>
                    <a:pt x="168" y="103"/>
                    <a:pt x="167" y="103"/>
                  </a:cubicBezTo>
                  <a:cubicBezTo>
                    <a:pt x="154" y="96"/>
                    <a:pt x="154" y="96"/>
                    <a:pt x="154" y="96"/>
                  </a:cubicBezTo>
                  <a:cubicBezTo>
                    <a:pt x="155" y="93"/>
                    <a:pt x="155" y="90"/>
                    <a:pt x="155" y="86"/>
                  </a:cubicBezTo>
                  <a:lnTo>
                    <a:pt x="168" y="82"/>
                  </a:lnTo>
                  <a:close/>
                  <a:moveTo>
                    <a:pt x="86" y="101"/>
                  </a:moveTo>
                  <a:cubicBezTo>
                    <a:pt x="77" y="101"/>
                    <a:pt x="70" y="94"/>
                    <a:pt x="70" y="85"/>
                  </a:cubicBezTo>
                  <a:cubicBezTo>
                    <a:pt x="70" y="77"/>
                    <a:pt x="77" y="70"/>
                    <a:pt x="86" y="70"/>
                  </a:cubicBezTo>
                  <a:cubicBezTo>
                    <a:pt x="94" y="70"/>
                    <a:pt x="101" y="77"/>
                    <a:pt x="101" y="85"/>
                  </a:cubicBezTo>
                  <a:cubicBezTo>
                    <a:pt x="101" y="94"/>
                    <a:pt x="94" y="101"/>
                    <a:pt x="8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97" name="Freeform 20"/>
            <p:cNvSpPr>
              <a:spLocks noEditPoints="1"/>
            </p:cNvSpPr>
            <p:nvPr/>
          </p:nvSpPr>
          <p:spPr bwMode="auto">
            <a:xfrm>
              <a:off x="-1333500" y="1651000"/>
              <a:ext cx="454025" cy="454025"/>
            </a:xfrm>
            <a:custGeom>
              <a:avLst/>
              <a:gdLst>
                <a:gd name="T0" fmla="*/ 121 w 121"/>
                <a:gd name="T1" fmla="*/ 56 h 121"/>
                <a:gd name="T2" fmla="*/ 119 w 121"/>
                <a:gd name="T3" fmla="*/ 54 h 121"/>
                <a:gd name="T4" fmla="*/ 108 w 121"/>
                <a:gd name="T5" fmla="*/ 46 h 121"/>
                <a:gd name="T6" fmla="*/ 117 w 121"/>
                <a:gd name="T7" fmla="*/ 38 h 121"/>
                <a:gd name="T8" fmla="*/ 115 w 121"/>
                <a:gd name="T9" fmla="*/ 37 h 121"/>
                <a:gd name="T10" fmla="*/ 101 w 121"/>
                <a:gd name="T11" fmla="*/ 32 h 121"/>
                <a:gd name="T12" fmla="*/ 108 w 121"/>
                <a:gd name="T13" fmla="*/ 23 h 121"/>
                <a:gd name="T14" fmla="*/ 105 w 121"/>
                <a:gd name="T15" fmla="*/ 21 h 121"/>
                <a:gd name="T16" fmla="*/ 90 w 121"/>
                <a:gd name="T17" fmla="*/ 21 h 121"/>
                <a:gd name="T18" fmla="*/ 94 w 121"/>
                <a:gd name="T19" fmla="*/ 11 h 121"/>
                <a:gd name="T20" fmla="*/ 90 w 121"/>
                <a:gd name="T21" fmla="*/ 10 h 121"/>
                <a:gd name="T22" fmla="*/ 77 w 121"/>
                <a:gd name="T23" fmla="*/ 14 h 121"/>
                <a:gd name="T24" fmla="*/ 77 w 121"/>
                <a:gd name="T25" fmla="*/ 3 h 121"/>
                <a:gd name="T26" fmla="*/ 73 w 121"/>
                <a:gd name="T27" fmla="*/ 3 h 121"/>
                <a:gd name="T28" fmla="*/ 61 w 121"/>
                <a:gd name="T29" fmla="*/ 11 h 121"/>
                <a:gd name="T30" fmla="*/ 56 w 121"/>
                <a:gd name="T31" fmla="*/ 0 h 121"/>
                <a:gd name="T32" fmla="*/ 55 w 121"/>
                <a:gd name="T33" fmla="*/ 2 h 121"/>
                <a:gd name="T34" fmla="*/ 46 w 121"/>
                <a:gd name="T35" fmla="*/ 13 h 121"/>
                <a:gd name="T36" fmla="*/ 38 w 121"/>
                <a:gd name="T37" fmla="*/ 4 h 121"/>
                <a:gd name="T38" fmla="*/ 37 w 121"/>
                <a:gd name="T39" fmla="*/ 7 h 121"/>
                <a:gd name="T40" fmla="*/ 32 w 121"/>
                <a:gd name="T41" fmla="*/ 20 h 121"/>
                <a:gd name="T42" fmla="*/ 22 w 121"/>
                <a:gd name="T43" fmla="*/ 14 h 121"/>
                <a:gd name="T44" fmla="*/ 21 w 121"/>
                <a:gd name="T45" fmla="*/ 17 h 121"/>
                <a:gd name="T46" fmla="*/ 21 w 121"/>
                <a:gd name="T47" fmla="*/ 31 h 121"/>
                <a:gd name="T48" fmla="*/ 9 w 121"/>
                <a:gd name="T49" fmla="*/ 28 h 121"/>
                <a:gd name="T50" fmla="*/ 10 w 121"/>
                <a:gd name="T51" fmla="*/ 31 h 121"/>
                <a:gd name="T52" fmla="*/ 14 w 121"/>
                <a:gd name="T53" fmla="*/ 45 h 121"/>
                <a:gd name="T54" fmla="*/ 2 w 121"/>
                <a:gd name="T55" fmla="*/ 46 h 121"/>
                <a:gd name="T56" fmla="*/ 3 w 121"/>
                <a:gd name="T57" fmla="*/ 48 h 121"/>
                <a:gd name="T58" fmla="*/ 11 w 121"/>
                <a:gd name="T59" fmla="*/ 60 h 121"/>
                <a:gd name="T60" fmla="*/ 0 w 121"/>
                <a:gd name="T61" fmla="*/ 65 h 121"/>
                <a:gd name="T62" fmla="*/ 2 w 121"/>
                <a:gd name="T63" fmla="*/ 67 h 121"/>
                <a:gd name="T64" fmla="*/ 14 w 121"/>
                <a:gd name="T65" fmla="*/ 75 h 121"/>
                <a:gd name="T66" fmla="*/ 4 w 121"/>
                <a:gd name="T67" fmla="*/ 83 h 121"/>
                <a:gd name="T68" fmla="*/ 7 w 121"/>
                <a:gd name="T69" fmla="*/ 84 h 121"/>
                <a:gd name="T70" fmla="*/ 20 w 121"/>
                <a:gd name="T71" fmla="*/ 89 h 121"/>
                <a:gd name="T72" fmla="*/ 14 w 121"/>
                <a:gd name="T73" fmla="*/ 98 h 121"/>
                <a:gd name="T74" fmla="*/ 17 w 121"/>
                <a:gd name="T75" fmla="*/ 100 h 121"/>
                <a:gd name="T76" fmla="*/ 31 w 121"/>
                <a:gd name="T77" fmla="*/ 100 h 121"/>
                <a:gd name="T78" fmla="*/ 28 w 121"/>
                <a:gd name="T79" fmla="*/ 110 h 121"/>
                <a:gd name="T80" fmla="*/ 31 w 121"/>
                <a:gd name="T81" fmla="*/ 112 h 121"/>
                <a:gd name="T82" fmla="*/ 45 w 121"/>
                <a:gd name="T83" fmla="*/ 107 h 121"/>
                <a:gd name="T84" fmla="*/ 45 w 121"/>
                <a:gd name="T85" fmla="*/ 118 h 121"/>
                <a:gd name="T86" fmla="*/ 49 w 121"/>
                <a:gd name="T87" fmla="*/ 118 h 121"/>
                <a:gd name="T88" fmla="*/ 60 w 121"/>
                <a:gd name="T89" fmla="*/ 110 h 121"/>
                <a:gd name="T90" fmla="*/ 65 w 121"/>
                <a:gd name="T91" fmla="*/ 121 h 121"/>
                <a:gd name="T92" fmla="*/ 67 w 121"/>
                <a:gd name="T93" fmla="*/ 119 h 121"/>
                <a:gd name="T94" fmla="*/ 68 w 121"/>
                <a:gd name="T95" fmla="*/ 109 h 121"/>
                <a:gd name="T96" fmla="*/ 81 w 121"/>
                <a:gd name="T97" fmla="*/ 116 h 121"/>
                <a:gd name="T98" fmla="*/ 85 w 121"/>
                <a:gd name="T99" fmla="*/ 115 h 121"/>
                <a:gd name="T100" fmla="*/ 83 w 121"/>
                <a:gd name="T101" fmla="*/ 104 h 121"/>
                <a:gd name="T102" fmla="*/ 97 w 121"/>
                <a:gd name="T103" fmla="*/ 107 h 121"/>
                <a:gd name="T104" fmla="*/ 101 w 121"/>
                <a:gd name="T105" fmla="*/ 106 h 121"/>
                <a:gd name="T106" fmla="*/ 96 w 121"/>
                <a:gd name="T107" fmla="*/ 95 h 121"/>
                <a:gd name="T108" fmla="*/ 110 w 121"/>
                <a:gd name="T109" fmla="*/ 93 h 121"/>
                <a:gd name="T110" fmla="*/ 113 w 121"/>
                <a:gd name="T111" fmla="*/ 92 h 121"/>
                <a:gd name="T112" fmla="*/ 105 w 121"/>
                <a:gd name="T113" fmla="*/ 83 h 121"/>
                <a:gd name="T114" fmla="*/ 117 w 121"/>
                <a:gd name="T115" fmla="*/ 77 h 121"/>
                <a:gd name="T116" fmla="*/ 120 w 121"/>
                <a:gd name="T117" fmla="*/ 75 h 121"/>
                <a:gd name="T118" fmla="*/ 109 w 121"/>
                <a:gd name="T119" fmla="*/ 68 h 121"/>
                <a:gd name="T120" fmla="*/ 120 w 121"/>
                <a:gd name="T121" fmla="*/ 58 h 121"/>
                <a:gd name="T122" fmla="*/ 50 w 121"/>
                <a:gd name="T123" fmla="*/ 61 h 121"/>
                <a:gd name="T124" fmla="*/ 72 w 121"/>
                <a:gd name="T125" fmla="*/ 6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1" h="121">
                  <a:moveTo>
                    <a:pt x="120" y="58"/>
                  </a:moveTo>
                  <a:cubicBezTo>
                    <a:pt x="121" y="58"/>
                    <a:pt x="121" y="57"/>
                    <a:pt x="121" y="56"/>
                  </a:cubicBezTo>
                  <a:cubicBezTo>
                    <a:pt x="121" y="56"/>
                    <a:pt x="121" y="56"/>
                    <a:pt x="121" y="56"/>
                  </a:cubicBezTo>
                  <a:cubicBezTo>
                    <a:pt x="121" y="55"/>
                    <a:pt x="120" y="54"/>
                    <a:pt x="119" y="54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09" y="50"/>
                    <a:pt x="109" y="48"/>
                    <a:pt x="108" y="46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7" y="40"/>
                    <a:pt x="117" y="39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7" y="37"/>
                    <a:pt x="116" y="36"/>
                    <a:pt x="115" y="37"/>
                  </a:cubicBezTo>
                  <a:cubicBezTo>
                    <a:pt x="105" y="38"/>
                    <a:pt x="105" y="38"/>
                    <a:pt x="105" y="38"/>
                  </a:cubicBezTo>
                  <a:cubicBezTo>
                    <a:pt x="104" y="36"/>
                    <a:pt x="102" y="34"/>
                    <a:pt x="101" y="32"/>
                  </a:cubicBezTo>
                  <a:cubicBezTo>
                    <a:pt x="107" y="24"/>
                    <a:pt x="107" y="24"/>
                    <a:pt x="107" y="24"/>
                  </a:cubicBezTo>
                  <a:cubicBezTo>
                    <a:pt x="108" y="24"/>
                    <a:pt x="108" y="23"/>
                    <a:pt x="108" y="23"/>
                  </a:cubicBezTo>
                  <a:cubicBezTo>
                    <a:pt x="108" y="22"/>
                    <a:pt x="108" y="22"/>
                    <a:pt x="107" y="21"/>
                  </a:cubicBezTo>
                  <a:cubicBezTo>
                    <a:pt x="107" y="21"/>
                    <a:pt x="105" y="20"/>
                    <a:pt x="105" y="21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4" y="24"/>
                    <a:pt x="92" y="22"/>
                    <a:pt x="90" y="21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4" y="10"/>
                    <a:pt x="94" y="9"/>
                    <a:pt x="93" y="9"/>
                  </a:cubicBezTo>
                  <a:cubicBezTo>
                    <a:pt x="92" y="8"/>
                    <a:pt x="91" y="9"/>
                    <a:pt x="90" y="10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1" y="15"/>
                    <a:pt x="79" y="15"/>
                    <a:pt x="77" y="14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77" y="4"/>
                    <a:pt x="77" y="4"/>
                    <a:pt x="77" y="3"/>
                  </a:cubicBezTo>
                  <a:cubicBezTo>
                    <a:pt x="77" y="2"/>
                    <a:pt x="76" y="2"/>
                    <a:pt x="75" y="1"/>
                  </a:cubicBezTo>
                  <a:cubicBezTo>
                    <a:pt x="74" y="1"/>
                    <a:pt x="73" y="2"/>
                    <a:pt x="73" y="3"/>
                  </a:cubicBezTo>
                  <a:cubicBezTo>
                    <a:pt x="69" y="12"/>
                    <a:pt x="69" y="12"/>
                    <a:pt x="69" y="12"/>
                  </a:cubicBezTo>
                  <a:cubicBezTo>
                    <a:pt x="66" y="11"/>
                    <a:pt x="64" y="11"/>
                    <a:pt x="61" y="11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8" y="1"/>
                    <a:pt x="58" y="0"/>
                    <a:pt x="56" y="0"/>
                  </a:cubicBezTo>
                  <a:cubicBezTo>
                    <a:pt x="55" y="0"/>
                    <a:pt x="55" y="1"/>
                    <a:pt x="55" y="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1" y="12"/>
                    <a:pt x="48" y="13"/>
                    <a:pt x="46" y="13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4"/>
                    <a:pt x="39" y="4"/>
                    <a:pt x="38" y="4"/>
                  </a:cubicBezTo>
                  <a:cubicBezTo>
                    <a:pt x="37" y="4"/>
                    <a:pt x="37" y="5"/>
                    <a:pt x="37" y="6"/>
                  </a:cubicBezTo>
                  <a:cubicBezTo>
                    <a:pt x="37" y="6"/>
                    <a:pt x="37" y="6"/>
                    <a:pt x="37" y="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6" y="18"/>
                    <a:pt x="34" y="19"/>
                    <a:pt x="32" y="20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13"/>
                    <a:pt x="22" y="13"/>
                    <a:pt x="22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27"/>
                    <a:pt x="23" y="29"/>
                    <a:pt x="21" y="31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1" y="27"/>
                    <a:pt x="10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10" y="31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6" y="40"/>
                    <a:pt x="15" y="42"/>
                    <a:pt x="14" y="45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" y="44"/>
                    <a:pt x="2" y="45"/>
                    <a:pt x="2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2" y="47"/>
                    <a:pt x="2" y="48"/>
                    <a:pt x="3" y="48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5"/>
                    <a:pt x="11" y="57"/>
                    <a:pt x="11" y="60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1" y="63"/>
                    <a:pt x="0" y="64"/>
                    <a:pt x="0" y="6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6"/>
                    <a:pt x="1" y="67"/>
                    <a:pt x="2" y="67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12" y="71"/>
                    <a:pt x="13" y="73"/>
                    <a:pt x="14" y="75"/>
                  </a:cubicBezTo>
                  <a:cubicBezTo>
                    <a:pt x="5" y="81"/>
                    <a:pt x="5" y="81"/>
                    <a:pt x="5" y="81"/>
                  </a:cubicBezTo>
                  <a:cubicBezTo>
                    <a:pt x="5" y="81"/>
                    <a:pt x="4" y="82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5" y="84"/>
                    <a:pt x="6" y="85"/>
                    <a:pt x="7" y="84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8" y="85"/>
                    <a:pt x="19" y="87"/>
                    <a:pt x="20" y="89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4" y="97"/>
                    <a:pt x="14" y="98"/>
                    <a:pt x="14" y="98"/>
                  </a:cubicBezTo>
                  <a:cubicBezTo>
                    <a:pt x="14" y="99"/>
                    <a:pt x="14" y="99"/>
                    <a:pt x="14" y="100"/>
                  </a:cubicBezTo>
                  <a:cubicBezTo>
                    <a:pt x="15" y="100"/>
                    <a:pt x="16" y="101"/>
                    <a:pt x="17" y="100"/>
                  </a:cubicBezTo>
                  <a:cubicBezTo>
                    <a:pt x="26" y="95"/>
                    <a:pt x="26" y="95"/>
                    <a:pt x="26" y="95"/>
                  </a:cubicBezTo>
                  <a:cubicBezTo>
                    <a:pt x="28" y="97"/>
                    <a:pt x="29" y="99"/>
                    <a:pt x="31" y="100"/>
                  </a:cubicBezTo>
                  <a:cubicBezTo>
                    <a:pt x="28" y="109"/>
                    <a:pt x="28" y="109"/>
                    <a:pt x="28" y="109"/>
                  </a:cubicBezTo>
                  <a:cubicBezTo>
                    <a:pt x="28" y="110"/>
                    <a:pt x="28" y="110"/>
                    <a:pt x="28" y="110"/>
                  </a:cubicBezTo>
                  <a:cubicBezTo>
                    <a:pt x="28" y="111"/>
                    <a:pt x="28" y="112"/>
                    <a:pt x="29" y="112"/>
                  </a:cubicBezTo>
                  <a:cubicBezTo>
                    <a:pt x="30" y="113"/>
                    <a:pt x="31" y="112"/>
                    <a:pt x="31" y="112"/>
                  </a:cubicBezTo>
                  <a:cubicBezTo>
                    <a:pt x="38" y="104"/>
                    <a:pt x="38" y="104"/>
                    <a:pt x="38" y="104"/>
                  </a:cubicBezTo>
                  <a:cubicBezTo>
                    <a:pt x="40" y="106"/>
                    <a:pt x="43" y="106"/>
                    <a:pt x="45" y="10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45" y="117"/>
                    <a:pt x="45" y="117"/>
                    <a:pt x="45" y="118"/>
                  </a:cubicBezTo>
                  <a:cubicBezTo>
                    <a:pt x="45" y="119"/>
                    <a:pt x="45" y="119"/>
                    <a:pt x="46" y="120"/>
                  </a:cubicBezTo>
                  <a:cubicBezTo>
                    <a:pt x="47" y="120"/>
                    <a:pt x="48" y="119"/>
                    <a:pt x="49" y="118"/>
                  </a:cubicBezTo>
                  <a:cubicBezTo>
                    <a:pt x="53" y="109"/>
                    <a:pt x="53" y="109"/>
                    <a:pt x="53" y="109"/>
                  </a:cubicBezTo>
                  <a:cubicBezTo>
                    <a:pt x="55" y="110"/>
                    <a:pt x="58" y="110"/>
                    <a:pt x="60" y="110"/>
                  </a:cubicBezTo>
                  <a:cubicBezTo>
                    <a:pt x="63" y="119"/>
                    <a:pt x="63" y="119"/>
                    <a:pt x="63" y="119"/>
                  </a:cubicBezTo>
                  <a:cubicBezTo>
                    <a:pt x="63" y="120"/>
                    <a:pt x="64" y="121"/>
                    <a:pt x="65" y="121"/>
                  </a:cubicBezTo>
                  <a:cubicBezTo>
                    <a:pt x="65" y="121"/>
                    <a:pt x="65" y="121"/>
                    <a:pt x="65" y="121"/>
                  </a:cubicBezTo>
                  <a:cubicBezTo>
                    <a:pt x="66" y="121"/>
                    <a:pt x="67" y="120"/>
                    <a:pt x="67" y="119"/>
                  </a:cubicBezTo>
                  <a:cubicBezTo>
                    <a:pt x="67" y="119"/>
                    <a:pt x="67" y="119"/>
                    <a:pt x="67" y="119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71" y="109"/>
                    <a:pt x="73" y="108"/>
                    <a:pt x="75" y="108"/>
                  </a:cubicBezTo>
                  <a:cubicBezTo>
                    <a:pt x="81" y="116"/>
                    <a:pt x="81" y="116"/>
                    <a:pt x="81" y="116"/>
                  </a:cubicBezTo>
                  <a:cubicBezTo>
                    <a:pt x="82" y="117"/>
                    <a:pt x="83" y="117"/>
                    <a:pt x="84" y="117"/>
                  </a:cubicBezTo>
                  <a:cubicBezTo>
                    <a:pt x="84" y="117"/>
                    <a:pt x="85" y="116"/>
                    <a:pt x="85" y="115"/>
                  </a:cubicBezTo>
                  <a:cubicBezTo>
                    <a:pt x="85" y="115"/>
                    <a:pt x="85" y="115"/>
                    <a:pt x="85" y="114"/>
                  </a:cubicBezTo>
                  <a:cubicBezTo>
                    <a:pt x="83" y="104"/>
                    <a:pt x="83" y="104"/>
                    <a:pt x="83" y="104"/>
                  </a:cubicBezTo>
                  <a:cubicBezTo>
                    <a:pt x="85" y="103"/>
                    <a:pt x="87" y="102"/>
                    <a:pt x="89" y="101"/>
                  </a:cubicBezTo>
                  <a:cubicBezTo>
                    <a:pt x="97" y="107"/>
                    <a:pt x="97" y="107"/>
                    <a:pt x="97" y="107"/>
                  </a:cubicBezTo>
                  <a:cubicBezTo>
                    <a:pt x="98" y="108"/>
                    <a:pt x="99" y="108"/>
                    <a:pt x="100" y="107"/>
                  </a:cubicBezTo>
                  <a:cubicBezTo>
                    <a:pt x="100" y="107"/>
                    <a:pt x="101" y="106"/>
                    <a:pt x="101" y="106"/>
                  </a:cubicBezTo>
                  <a:cubicBezTo>
                    <a:pt x="101" y="105"/>
                    <a:pt x="100" y="105"/>
                    <a:pt x="100" y="104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7" y="94"/>
                    <a:pt x="99" y="92"/>
                    <a:pt x="100" y="90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11" y="94"/>
                    <a:pt x="112" y="94"/>
                    <a:pt x="112" y="93"/>
                  </a:cubicBezTo>
                  <a:cubicBezTo>
                    <a:pt x="113" y="92"/>
                    <a:pt x="113" y="92"/>
                    <a:pt x="113" y="92"/>
                  </a:cubicBezTo>
                  <a:cubicBezTo>
                    <a:pt x="113" y="91"/>
                    <a:pt x="112" y="90"/>
                    <a:pt x="112" y="90"/>
                  </a:cubicBezTo>
                  <a:cubicBezTo>
                    <a:pt x="105" y="83"/>
                    <a:pt x="105" y="83"/>
                    <a:pt x="105" y="83"/>
                  </a:cubicBezTo>
                  <a:cubicBezTo>
                    <a:pt x="106" y="81"/>
                    <a:pt x="107" y="79"/>
                    <a:pt x="107" y="76"/>
                  </a:cubicBezTo>
                  <a:cubicBezTo>
                    <a:pt x="117" y="77"/>
                    <a:pt x="117" y="77"/>
                    <a:pt x="117" y="77"/>
                  </a:cubicBezTo>
                  <a:cubicBezTo>
                    <a:pt x="118" y="77"/>
                    <a:pt x="120" y="76"/>
                    <a:pt x="120" y="75"/>
                  </a:cubicBezTo>
                  <a:cubicBezTo>
                    <a:pt x="120" y="75"/>
                    <a:pt x="120" y="75"/>
                    <a:pt x="120" y="75"/>
                  </a:cubicBezTo>
                  <a:cubicBezTo>
                    <a:pt x="120" y="74"/>
                    <a:pt x="119" y="73"/>
                    <a:pt x="118" y="73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10" y="66"/>
                    <a:pt x="110" y="64"/>
                    <a:pt x="110" y="61"/>
                  </a:cubicBezTo>
                  <a:lnTo>
                    <a:pt x="120" y="58"/>
                  </a:lnTo>
                  <a:close/>
                  <a:moveTo>
                    <a:pt x="61" y="72"/>
                  </a:moveTo>
                  <a:cubicBezTo>
                    <a:pt x="55" y="72"/>
                    <a:pt x="50" y="67"/>
                    <a:pt x="50" y="61"/>
                  </a:cubicBezTo>
                  <a:cubicBezTo>
                    <a:pt x="50" y="54"/>
                    <a:pt x="55" y="49"/>
                    <a:pt x="61" y="49"/>
                  </a:cubicBezTo>
                  <a:cubicBezTo>
                    <a:pt x="67" y="49"/>
                    <a:pt x="72" y="54"/>
                    <a:pt x="72" y="61"/>
                  </a:cubicBezTo>
                  <a:cubicBezTo>
                    <a:pt x="72" y="67"/>
                    <a:pt x="67" y="72"/>
                    <a:pt x="61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98" name="Oval 21"/>
            <p:cNvSpPr>
              <a:spLocks noChangeArrowheads="1"/>
            </p:cNvSpPr>
            <p:nvPr/>
          </p:nvSpPr>
          <p:spPr bwMode="auto">
            <a:xfrm>
              <a:off x="-1055688" y="2462213"/>
              <a:ext cx="171450" cy="171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199" name="Oval 22"/>
            <p:cNvSpPr>
              <a:spLocks noChangeArrowheads="1"/>
            </p:cNvSpPr>
            <p:nvPr/>
          </p:nvSpPr>
          <p:spPr bwMode="auto">
            <a:xfrm>
              <a:off x="-1776413" y="2792413"/>
              <a:ext cx="115888" cy="1190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00" name="Freeform 23"/>
            <p:cNvSpPr>
              <a:spLocks noEditPoints="1"/>
            </p:cNvSpPr>
            <p:nvPr/>
          </p:nvSpPr>
          <p:spPr bwMode="auto">
            <a:xfrm>
              <a:off x="-2773363" y="2439988"/>
              <a:ext cx="2692401" cy="2659063"/>
            </a:xfrm>
            <a:custGeom>
              <a:avLst/>
              <a:gdLst>
                <a:gd name="T0" fmla="*/ 605 w 718"/>
                <a:gd name="T1" fmla="*/ 20 h 709"/>
                <a:gd name="T2" fmla="*/ 602 w 718"/>
                <a:gd name="T3" fmla="*/ 58 h 709"/>
                <a:gd name="T4" fmla="*/ 587 w 718"/>
                <a:gd name="T5" fmla="*/ 93 h 709"/>
                <a:gd name="T6" fmla="*/ 563 w 718"/>
                <a:gd name="T7" fmla="*/ 121 h 709"/>
                <a:gd name="T8" fmla="*/ 530 w 718"/>
                <a:gd name="T9" fmla="*/ 141 h 709"/>
                <a:gd name="T10" fmla="*/ 493 w 718"/>
                <a:gd name="T11" fmla="*/ 149 h 709"/>
                <a:gd name="T12" fmla="*/ 456 w 718"/>
                <a:gd name="T13" fmla="*/ 147 h 709"/>
                <a:gd name="T14" fmla="*/ 420 w 718"/>
                <a:gd name="T15" fmla="*/ 134 h 709"/>
                <a:gd name="T16" fmla="*/ 391 w 718"/>
                <a:gd name="T17" fmla="*/ 110 h 709"/>
                <a:gd name="T18" fmla="*/ 371 w 718"/>
                <a:gd name="T19" fmla="*/ 78 h 709"/>
                <a:gd name="T20" fmla="*/ 361 w 718"/>
                <a:gd name="T21" fmla="*/ 42 h 709"/>
                <a:gd name="T22" fmla="*/ 363 w 718"/>
                <a:gd name="T23" fmla="*/ 4 h 709"/>
                <a:gd name="T24" fmla="*/ 68 w 718"/>
                <a:gd name="T25" fmla="*/ 221 h 709"/>
                <a:gd name="T26" fmla="*/ 162 w 718"/>
                <a:gd name="T27" fmla="*/ 514 h 709"/>
                <a:gd name="T28" fmla="*/ 334 w 718"/>
                <a:gd name="T29" fmla="*/ 176 h 709"/>
                <a:gd name="T30" fmla="*/ 311 w 718"/>
                <a:gd name="T31" fmla="*/ 189 h 709"/>
                <a:gd name="T32" fmla="*/ 288 w 718"/>
                <a:gd name="T33" fmla="*/ 197 h 709"/>
                <a:gd name="T34" fmla="*/ 258 w 718"/>
                <a:gd name="T35" fmla="*/ 192 h 709"/>
                <a:gd name="T36" fmla="*/ 234 w 718"/>
                <a:gd name="T37" fmla="*/ 181 h 709"/>
                <a:gd name="T38" fmla="*/ 214 w 718"/>
                <a:gd name="T39" fmla="*/ 164 h 709"/>
                <a:gd name="T40" fmla="*/ 201 w 718"/>
                <a:gd name="T41" fmla="*/ 141 h 709"/>
                <a:gd name="T42" fmla="*/ 195 w 718"/>
                <a:gd name="T43" fmla="*/ 116 h 709"/>
                <a:gd name="T44" fmla="*/ 197 w 718"/>
                <a:gd name="T45" fmla="*/ 89 h 709"/>
                <a:gd name="T46" fmla="*/ 207 w 718"/>
                <a:gd name="T47" fmla="*/ 64 h 709"/>
                <a:gd name="T48" fmla="*/ 225 w 718"/>
                <a:gd name="T49" fmla="*/ 43 h 709"/>
                <a:gd name="T50" fmla="*/ 249 w 718"/>
                <a:gd name="T51" fmla="*/ 29 h 709"/>
                <a:gd name="T52" fmla="*/ 275 w 718"/>
                <a:gd name="T53" fmla="*/ 23 h 709"/>
                <a:gd name="T54" fmla="*/ 305 w 718"/>
                <a:gd name="T55" fmla="*/ 28 h 709"/>
                <a:gd name="T56" fmla="*/ 329 w 718"/>
                <a:gd name="T57" fmla="*/ 38 h 709"/>
                <a:gd name="T58" fmla="*/ 349 w 718"/>
                <a:gd name="T59" fmla="*/ 55 h 709"/>
                <a:gd name="T60" fmla="*/ 362 w 718"/>
                <a:gd name="T61" fmla="*/ 78 h 709"/>
                <a:gd name="T62" fmla="*/ 368 w 718"/>
                <a:gd name="T63" fmla="*/ 104 h 709"/>
                <a:gd name="T64" fmla="*/ 366 w 718"/>
                <a:gd name="T65" fmla="*/ 131 h 709"/>
                <a:gd name="T66" fmla="*/ 356 w 718"/>
                <a:gd name="T67" fmla="*/ 156 h 709"/>
                <a:gd name="T68" fmla="*/ 338 w 718"/>
                <a:gd name="T69" fmla="*/ 176 h 709"/>
                <a:gd name="T70" fmla="*/ 451 w 718"/>
                <a:gd name="T71" fmla="*/ 208 h 709"/>
                <a:gd name="T72" fmla="*/ 444 w 718"/>
                <a:gd name="T73" fmla="*/ 224 h 709"/>
                <a:gd name="T74" fmla="*/ 433 w 718"/>
                <a:gd name="T75" fmla="*/ 237 h 709"/>
                <a:gd name="T76" fmla="*/ 418 w 718"/>
                <a:gd name="T77" fmla="*/ 247 h 709"/>
                <a:gd name="T78" fmla="*/ 401 w 718"/>
                <a:gd name="T79" fmla="*/ 251 h 709"/>
                <a:gd name="T80" fmla="*/ 383 w 718"/>
                <a:gd name="T81" fmla="*/ 250 h 709"/>
                <a:gd name="T82" fmla="*/ 367 w 718"/>
                <a:gd name="T83" fmla="*/ 243 h 709"/>
                <a:gd name="T84" fmla="*/ 353 w 718"/>
                <a:gd name="T85" fmla="*/ 232 h 709"/>
                <a:gd name="T86" fmla="*/ 343 w 718"/>
                <a:gd name="T87" fmla="*/ 217 h 709"/>
                <a:gd name="T88" fmla="*/ 339 w 718"/>
                <a:gd name="T89" fmla="*/ 200 h 709"/>
                <a:gd name="T90" fmla="*/ 340 w 718"/>
                <a:gd name="T91" fmla="*/ 183 h 709"/>
                <a:gd name="T92" fmla="*/ 346 w 718"/>
                <a:gd name="T93" fmla="*/ 166 h 709"/>
                <a:gd name="T94" fmla="*/ 357 w 718"/>
                <a:gd name="T95" fmla="*/ 153 h 709"/>
                <a:gd name="T96" fmla="*/ 372 w 718"/>
                <a:gd name="T97" fmla="*/ 143 h 709"/>
                <a:gd name="T98" fmla="*/ 389 w 718"/>
                <a:gd name="T99" fmla="*/ 138 h 709"/>
                <a:gd name="T100" fmla="*/ 407 w 718"/>
                <a:gd name="T101" fmla="*/ 139 h 709"/>
                <a:gd name="T102" fmla="*/ 423 w 718"/>
                <a:gd name="T103" fmla="*/ 146 h 709"/>
                <a:gd name="T104" fmla="*/ 437 w 718"/>
                <a:gd name="T105" fmla="*/ 157 h 709"/>
                <a:gd name="T106" fmla="*/ 446 w 718"/>
                <a:gd name="T107" fmla="*/ 172 h 709"/>
                <a:gd name="T108" fmla="*/ 451 w 718"/>
                <a:gd name="T109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18" h="709">
                  <a:moveTo>
                    <a:pt x="606" y="330"/>
                  </a:moveTo>
                  <a:cubicBezTo>
                    <a:pt x="718" y="140"/>
                    <a:pt x="627" y="0"/>
                    <a:pt x="627" y="0"/>
                  </a:cubicBezTo>
                  <a:cubicBezTo>
                    <a:pt x="578" y="0"/>
                    <a:pt x="578" y="0"/>
                    <a:pt x="578" y="0"/>
                  </a:cubicBezTo>
                  <a:cubicBezTo>
                    <a:pt x="579" y="4"/>
                    <a:pt x="580" y="9"/>
                    <a:pt x="581" y="13"/>
                  </a:cubicBezTo>
                  <a:cubicBezTo>
                    <a:pt x="601" y="16"/>
                    <a:pt x="601" y="16"/>
                    <a:pt x="601" y="16"/>
                  </a:cubicBezTo>
                  <a:cubicBezTo>
                    <a:pt x="603" y="16"/>
                    <a:pt x="605" y="18"/>
                    <a:pt x="605" y="20"/>
                  </a:cubicBezTo>
                  <a:cubicBezTo>
                    <a:pt x="605" y="20"/>
                    <a:pt x="605" y="20"/>
                    <a:pt x="605" y="20"/>
                  </a:cubicBezTo>
                  <a:cubicBezTo>
                    <a:pt x="605" y="23"/>
                    <a:pt x="604" y="24"/>
                    <a:pt x="601" y="24"/>
                  </a:cubicBezTo>
                  <a:cubicBezTo>
                    <a:pt x="582" y="30"/>
                    <a:pt x="582" y="30"/>
                    <a:pt x="582" y="30"/>
                  </a:cubicBezTo>
                  <a:cubicBezTo>
                    <a:pt x="582" y="35"/>
                    <a:pt x="581" y="40"/>
                    <a:pt x="581" y="45"/>
                  </a:cubicBezTo>
                  <a:cubicBezTo>
                    <a:pt x="599" y="54"/>
                    <a:pt x="599" y="54"/>
                    <a:pt x="599" y="54"/>
                  </a:cubicBezTo>
                  <a:cubicBezTo>
                    <a:pt x="601" y="55"/>
                    <a:pt x="602" y="56"/>
                    <a:pt x="602" y="58"/>
                  </a:cubicBezTo>
                  <a:cubicBezTo>
                    <a:pt x="602" y="58"/>
                    <a:pt x="602" y="59"/>
                    <a:pt x="602" y="59"/>
                  </a:cubicBezTo>
                  <a:cubicBezTo>
                    <a:pt x="601" y="61"/>
                    <a:pt x="599" y="62"/>
                    <a:pt x="597" y="62"/>
                  </a:cubicBezTo>
                  <a:cubicBezTo>
                    <a:pt x="577" y="62"/>
                    <a:pt x="577" y="62"/>
                    <a:pt x="577" y="62"/>
                  </a:cubicBezTo>
                  <a:cubicBezTo>
                    <a:pt x="575" y="66"/>
                    <a:pt x="573" y="71"/>
                    <a:pt x="571" y="75"/>
                  </a:cubicBezTo>
                  <a:cubicBezTo>
                    <a:pt x="585" y="89"/>
                    <a:pt x="585" y="89"/>
                    <a:pt x="585" y="89"/>
                  </a:cubicBezTo>
                  <a:cubicBezTo>
                    <a:pt x="587" y="90"/>
                    <a:pt x="587" y="91"/>
                    <a:pt x="587" y="93"/>
                  </a:cubicBezTo>
                  <a:cubicBezTo>
                    <a:pt x="587" y="94"/>
                    <a:pt x="587" y="94"/>
                    <a:pt x="587" y="95"/>
                  </a:cubicBezTo>
                  <a:cubicBezTo>
                    <a:pt x="585" y="97"/>
                    <a:pt x="583" y="97"/>
                    <a:pt x="581" y="96"/>
                  </a:cubicBezTo>
                  <a:cubicBezTo>
                    <a:pt x="562" y="90"/>
                    <a:pt x="562" y="90"/>
                    <a:pt x="562" y="90"/>
                  </a:cubicBezTo>
                  <a:cubicBezTo>
                    <a:pt x="559" y="94"/>
                    <a:pt x="556" y="97"/>
                    <a:pt x="552" y="101"/>
                  </a:cubicBezTo>
                  <a:cubicBezTo>
                    <a:pt x="562" y="119"/>
                    <a:pt x="562" y="119"/>
                    <a:pt x="562" y="119"/>
                  </a:cubicBezTo>
                  <a:cubicBezTo>
                    <a:pt x="562" y="120"/>
                    <a:pt x="563" y="120"/>
                    <a:pt x="563" y="121"/>
                  </a:cubicBezTo>
                  <a:cubicBezTo>
                    <a:pt x="563" y="122"/>
                    <a:pt x="562" y="124"/>
                    <a:pt x="561" y="124"/>
                  </a:cubicBezTo>
                  <a:cubicBezTo>
                    <a:pt x="559" y="126"/>
                    <a:pt x="557" y="126"/>
                    <a:pt x="555" y="124"/>
                  </a:cubicBezTo>
                  <a:cubicBezTo>
                    <a:pt x="539" y="112"/>
                    <a:pt x="539" y="112"/>
                    <a:pt x="539" y="112"/>
                  </a:cubicBezTo>
                  <a:cubicBezTo>
                    <a:pt x="535" y="114"/>
                    <a:pt x="531" y="117"/>
                    <a:pt x="527" y="119"/>
                  </a:cubicBezTo>
                  <a:cubicBezTo>
                    <a:pt x="530" y="139"/>
                    <a:pt x="530" y="139"/>
                    <a:pt x="530" y="139"/>
                  </a:cubicBezTo>
                  <a:cubicBezTo>
                    <a:pt x="530" y="140"/>
                    <a:pt x="530" y="140"/>
                    <a:pt x="530" y="141"/>
                  </a:cubicBezTo>
                  <a:cubicBezTo>
                    <a:pt x="530" y="142"/>
                    <a:pt x="529" y="144"/>
                    <a:pt x="528" y="145"/>
                  </a:cubicBezTo>
                  <a:cubicBezTo>
                    <a:pt x="526" y="145"/>
                    <a:pt x="523" y="144"/>
                    <a:pt x="522" y="142"/>
                  </a:cubicBezTo>
                  <a:cubicBezTo>
                    <a:pt x="511" y="126"/>
                    <a:pt x="511" y="126"/>
                    <a:pt x="511" y="126"/>
                  </a:cubicBezTo>
                  <a:cubicBezTo>
                    <a:pt x="506" y="127"/>
                    <a:pt x="501" y="128"/>
                    <a:pt x="497" y="12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49"/>
                    <a:pt x="493" y="149"/>
                    <a:pt x="493" y="149"/>
                  </a:cubicBezTo>
                  <a:cubicBezTo>
                    <a:pt x="493" y="151"/>
                    <a:pt x="492" y="153"/>
                    <a:pt x="490" y="153"/>
                  </a:cubicBezTo>
                  <a:cubicBezTo>
                    <a:pt x="490" y="153"/>
                    <a:pt x="490" y="153"/>
                    <a:pt x="489" y="153"/>
                  </a:cubicBezTo>
                  <a:cubicBezTo>
                    <a:pt x="487" y="153"/>
                    <a:pt x="486" y="152"/>
                    <a:pt x="485" y="150"/>
                  </a:cubicBezTo>
                  <a:cubicBezTo>
                    <a:pt x="479" y="130"/>
                    <a:pt x="479" y="130"/>
                    <a:pt x="479" y="130"/>
                  </a:cubicBezTo>
                  <a:cubicBezTo>
                    <a:pt x="475" y="130"/>
                    <a:pt x="470" y="130"/>
                    <a:pt x="465" y="129"/>
                  </a:cubicBezTo>
                  <a:cubicBezTo>
                    <a:pt x="456" y="147"/>
                    <a:pt x="456" y="147"/>
                    <a:pt x="456" y="147"/>
                  </a:cubicBezTo>
                  <a:cubicBezTo>
                    <a:pt x="455" y="149"/>
                    <a:pt x="453" y="151"/>
                    <a:pt x="451" y="150"/>
                  </a:cubicBezTo>
                  <a:cubicBezTo>
                    <a:pt x="449" y="150"/>
                    <a:pt x="448" y="148"/>
                    <a:pt x="448" y="146"/>
                  </a:cubicBezTo>
                  <a:cubicBezTo>
                    <a:pt x="448" y="146"/>
                    <a:pt x="448" y="146"/>
                    <a:pt x="448" y="145"/>
                  </a:cubicBezTo>
                  <a:cubicBezTo>
                    <a:pt x="448" y="125"/>
                    <a:pt x="448" y="125"/>
                    <a:pt x="448" y="125"/>
                  </a:cubicBezTo>
                  <a:cubicBezTo>
                    <a:pt x="444" y="123"/>
                    <a:pt x="439" y="121"/>
                    <a:pt x="435" y="119"/>
                  </a:cubicBezTo>
                  <a:cubicBezTo>
                    <a:pt x="420" y="134"/>
                    <a:pt x="420" y="134"/>
                    <a:pt x="420" y="134"/>
                  </a:cubicBezTo>
                  <a:cubicBezTo>
                    <a:pt x="419" y="135"/>
                    <a:pt x="417" y="136"/>
                    <a:pt x="415" y="135"/>
                  </a:cubicBezTo>
                  <a:cubicBezTo>
                    <a:pt x="414" y="134"/>
                    <a:pt x="413" y="133"/>
                    <a:pt x="413" y="131"/>
                  </a:cubicBezTo>
                  <a:cubicBezTo>
                    <a:pt x="413" y="131"/>
                    <a:pt x="413" y="130"/>
                    <a:pt x="414" y="129"/>
                  </a:cubicBezTo>
                  <a:cubicBezTo>
                    <a:pt x="420" y="110"/>
                    <a:pt x="420" y="110"/>
                    <a:pt x="420" y="110"/>
                  </a:cubicBezTo>
                  <a:cubicBezTo>
                    <a:pt x="416" y="107"/>
                    <a:pt x="413" y="104"/>
                    <a:pt x="409" y="101"/>
                  </a:cubicBezTo>
                  <a:cubicBezTo>
                    <a:pt x="391" y="110"/>
                    <a:pt x="391" y="110"/>
                    <a:pt x="391" y="110"/>
                  </a:cubicBezTo>
                  <a:cubicBezTo>
                    <a:pt x="389" y="111"/>
                    <a:pt x="387" y="111"/>
                    <a:pt x="386" y="109"/>
                  </a:cubicBezTo>
                  <a:cubicBezTo>
                    <a:pt x="385" y="109"/>
                    <a:pt x="385" y="108"/>
                    <a:pt x="385" y="107"/>
                  </a:cubicBezTo>
                  <a:cubicBezTo>
                    <a:pt x="385" y="106"/>
                    <a:pt x="385" y="104"/>
                    <a:pt x="386" y="104"/>
                  </a:cubicBezTo>
                  <a:cubicBezTo>
                    <a:pt x="398" y="87"/>
                    <a:pt x="398" y="87"/>
                    <a:pt x="398" y="87"/>
                  </a:cubicBezTo>
                  <a:cubicBezTo>
                    <a:pt x="395" y="83"/>
                    <a:pt x="393" y="79"/>
                    <a:pt x="391" y="75"/>
                  </a:cubicBezTo>
                  <a:cubicBezTo>
                    <a:pt x="371" y="78"/>
                    <a:pt x="371" y="78"/>
                    <a:pt x="371" y="78"/>
                  </a:cubicBezTo>
                  <a:cubicBezTo>
                    <a:pt x="369" y="79"/>
                    <a:pt x="366" y="78"/>
                    <a:pt x="365" y="76"/>
                  </a:cubicBezTo>
                  <a:cubicBezTo>
                    <a:pt x="365" y="75"/>
                    <a:pt x="365" y="75"/>
                    <a:pt x="365" y="74"/>
                  </a:cubicBezTo>
                  <a:cubicBezTo>
                    <a:pt x="365" y="73"/>
                    <a:pt x="366" y="71"/>
                    <a:pt x="368" y="71"/>
                  </a:cubicBezTo>
                  <a:cubicBezTo>
                    <a:pt x="384" y="59"/>
                    <a:pt x="384" y="59"/>
                    <a:pt x="384" y="59"/>
                  </a:cubicBezTo>
                  <a:cubicBezTo>
                    <a:pt x="383" y="54"/>
                    <a:pt x="382" y="50"/>
                    <a:pt x="381" y="45"/>
                  </a:cubicBezTo>
                  <a:cubicBezTo>
                    <a:pt x="361" y="42"/>
                    <a:pt x="361" y="42"/>
                    <a:pt x="361" y="42"/>
                  </a:cubicBezTo>
                  <a:cubicBezTo>
                    <a:pt x="359" y="42"/>
                    <a:pt x="357" y="40"/>
                    <a:pt x="357" y="38"/>
                  </a:cubicBezTo>
                  <a:cubicBezTo>
                    <a:pt x="357" y="38"/>
                    <a:pt x="357" y="38"/>
                    <a:pt x="357" y="38"/>
                  </a:cubicBezTo>
                  <a:cubicBezTo>
                    <a:pt x="357" y="36"/>
                    <a:pt x="358" y="34"/>
                    <a:pt x="360" y="34"/>
                  </a:cubicBezTo>
                  <a:cubicBezTo>
                    <a:pt x="380" y="28"/>
                    <a:pt x="380" y="28"/>
                    <a:pt x="380" y="28"/>
                  </a:cubicBezTo>
                  <a:cubicBezTo>
                    <a:pt x="380" y="23"/>
                    <a:pt x="380" y="18"/>
                    <a:pt x="381" y="13"/>
                  </a:cubicBezTo>
                  <a:cubicBezTo>
                    <a:pt x="363" y="4"/>
                    <a:pt x="363" y="4"/>
                    <a:pt x="363" y="4"/>
                  </a:cubicBezTo>
                  <a:cubicBezTo>
                    <a:pt x="361" y="4"/>
                    <a:pt x="360" y="2"/>
                    <a:pt x="360" y="0"/>
                  </a:cubicBezTo>
                  <a:cubicBezTo>
                    <a:pt x="360" y="0"/>
                    <a:pt x="360" y="0"/>
                    <a:pt x="360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03" y="41"/>
                    <a:pt x="83" y="85"/>
                    <a:pt x="83" y="85"/>
                  </a:cubicBezTo>
                  <a:cubicBezTo>
                    <a:pt x="71" y="115"/>
                    <a:pt x="79" y="137"/>
                    <a:pt x="79" y="137"/>
                  </a:cubicBezTo>
                  <a:cubicBezTo>
                    <a:pt x="103" y="178"/>
                    <a:pt x="84" y="200"/>
                    <a:pt x="68" y="221"/>
                  </a:cubicBezTo>
                  <a:cubicBezTo>
                    <a:pt x="53" y="242"/>
                    <a:pt x="0" y="315"/>
                    <a:pt x="51" y="317"/>
                  </a:cubicBezTo>
                  <a:cubicBezTo>
                    <a:pt x="99" y="318"/>
                    <a:pt x="84" y="334"/>
                    <a:pt x="84" y="334"/>
                  </a:cubicBezTo>
                  <a:cubicBezTo>
                    <a:pt x="63" y="380"/>
                    <a:pt x="96" y="381"/>
                    <a:pt x="96" y="381"/>
                  </a:cubicBezTo>
                  <a:cubicBezTo>
                    <a:pt x="81" y="408"/>
                    <a:pt x="103" y="409"/>
                    <a:pt x="103" y="409"/>
                  </a:cubicBezTo>
                  <a:cubicBezTo>
                    <a:pt x="135" y="409"/>
                    <a:pt x="118" y="438"/>
                    <a:pt x="118" y="438"/>
                  </a:cubicBezTo>
                  <a:cubicBezTo>
                    <a:pt x="79" y="481"/>
                    <a:pt x="113" y="524"/>
                    <a:pt x="162" y="514"/>
                  </a:cubicBezTo>
                  <a:cubicBezTo>
                    <a:pt x="259" y="494"/>
                    <a:pt x="309" y="527"/>
                    <a:pt x="286" y="597"/>
                  </a:cubicBezTo>
                  <a:cubicBezTo>
                    <a:pt x="263" y="666"/>
                    <a:pt x="232" y="709"/>
                    <a:pt x="232" y="709"/>
                  </a:cubicBezTo>
                  <a:cubicBezTo>
                    <a:pt x="659" y="709"/>
                    <a:pt x="659" y="709"/>
                    <a:pt x="659" y="709"/>
                  </a:cubicBezTo>
                  <a:cubicBezTo>
                    <a:pt x="568" y="521"/>
                    <a:pt x="568" y="521"/>
                    <a:pt x="568" y="521"/>
                  </a:cubicBezTo>
                  <a:cubicBezTo>
                    <a:pt x="540" y="458"/>
                    <a:pt x="606" y="330"/>
                    <a:pt x="606" y="330"/>
                  </a:cubicBezTo>
                  <a:close/>
                  <a:moveTo>
                    <a:pt x="334" y="176"/>
                  </a:moveTo>
                  <a:cubicBezTo>
                    <a:pt x="322" y="168"/>
                    <a:pt x="322" y="168"/>
                    <a:pt x="322" y="168"/>
                  </a:cubicBezTo>
                  <a:cubicBezTo>
                    <a:pt x="320" y="169"/>
                    <a:pt x="317" y="171"/>
                    <a:pt x="314" y="173"/>
                  </a:cubicBezTo>
                  <a:cubicBezTo>
                    <a:pt x="316" y="187"/>
                    <a:pt x="316" y="187"/>
                    <a:pt x="316" y="187"/>
                  </a:cubicBezTo>
                  <a:cubicBezTo>
                    <a:pt x="316" y="187"/>
                    <a:pt x="316" y="188"/>
                    <a:pt x="316" y="188"/>
                  </a:cubicBezTo>
                  <a:cubicBezTo>
                    <a:pt x="316" y="189"/>
                    <a:pt x="315" y="190"/>
                    <a:pt x="314" y="191"/>
                  </a:cubicBezTo>
                  <a:cubicBezTo>
                    <a:pt x="313" y="191"/>
                    <a:pt x="311" y="190"/>
                    <a:pt x="311" y="189"/>
                  </a:cubicBezTo>
                  <a:cubicBezTo>
                    <a:pt x="302" y="177"/>
                    <a:pt x="302" y="177"/>
                    <a:pt x="302" y="177"/>
                  </a:cubicBezTo>
                  <a:cubicBezTo>
                    <a:pt x="299" y="178"/>
                    <a:pt x="296" y="179"/>
                    <a:pt x="293" y="180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4"/>
                    <a:pt x="290" y="194"/>
                    <a:pt x="290" y="194"/>
                  </a:cubicBezTo>
                  <a:cubicBezTo>
                    <a:pt x="290" y="195"/>
                    <a:pt x="289" y="197"/>
                    <a:pt x="288" y="197"/>
                  </a:cubicBezTo>
                  <a:cubicBezTo>
                    <a:pt x="288" y="197"/>
                    <a:pt x="288" y="197"/>
                    <a:pt x="288" y="197"/>
                  </a:cubicBezTo>
                  <a:cubicBezTo>
                    <a:pt x="286" y="197"/>
                    <a:pt x="285" y="196"/>
                    <a:pt x="285" y="194"/>
                  </a:cubicBezTo>
                  <a:cubicBezTo>
                    <a:pt x="281" y="180"/>
                    <a:pt x="281" y="180"/>
                    <a:pt x="281" y="180"/>
                  </a:cubicBezTo>
                  <a:cubicBezTo>
                    <a:pt x="277" y="180"/>
                    <a:pt x="274" y="180"/>
                    <a:pt x="270" y="180"/>
                  </a:cubicBezTo>
                  <a:cubicBezTo>
                    <a:pt x="264" y="192"/>
                    <a:pt x="264" y="192"/>
                    <a:pt x="264" y="192"/>
                  </a:cubicBezTo>
                  <a:cubicBezTo>
                    <a:pt x="264" y="194"/>
                    <a:pt x="262" y="195"/>
                    <a:pt x="261" y="194"/>
                  </a:cubicBezTo>
                  <a:cubicBezTo>
                    <a:pt x="259" y="194"/>
                    <a:pt x="258" y="193"/>
                    <a:pt x="258" y="192"/>
                  </a:cubicBezTo>
                  <a:cubicBezTo>
                    <a:pt x="258" y="191"/>
                    <a:pt x="258" y="191"/>
                    <a:pt x="259" y="191"/>
                  </a:cubicBezTo>
                  <a:cubicBezTo>
                    <a:pt x="259" y="177"/>
                    <a:pt x="259" y="177"/>
                    <a:pt x="259" y="177"/>
                  </a:cubicBezTo>
                  <a:cubicBezTo>
                    <a:pt x="255" y="176"/>
                    <a:pt x="252" y="174"/>
                    <a:pt x="249" y="173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38" y="184"/>
                    <a:pt x="237" y="185"/>
                    <a:pt x="235" y="184"/>
                  </a:cubicBezTo>
                  <a:cubicBezTo>
                    <a:pt x="235" y="183"/>
                    <a:pt x="234" y="182"/>
                    <a:pt x="234" y="181"/>
                  </a:cubicBezTo>
                  <a:cubicBezTo>
                    <a:pt x="234" y="181"/>
                    <a:pt x="234" y="180"/>
                    <a:pt x="235" y="180"/>
                  </a:cubicBezTo>
                  <a:cubicBezTo>
                    <a:pt x="239" y="166"/>
                    <a:pt x="239" y="166"/>
                    <a:pt x="239" y="166"/>
                  </a:cubicBezTo>
                  <a:cubicBezTo>
                    <a:pt x="236" y="164"/>
                    <a:pt x="234" y="162"/>
                    <a:pt x="231" y="160"/>
                  </a:cubicBezTo>
                  <a:cubicBezTo>
                    <a:pt x="219" y="166"/>
                    <a:pt x="219" y="166"/>
                    <a:pt x="219" y="166"/>
                  </a:cubicBezTo>
                  <a:cubicBezTo>
                    <a:pt x="218" y="167"/>
                    <a:pt x="216" y="167"/>
                    <a:pt x="215" y="166"/>
                  </a:cubicBezTo>
                  <a:cubicBezTo>
                    <a:pt x="214" y="165"/>
                    <a:pt x="214" y="165"/>
                    <a:pt x="214" y="164"/>
                  </a:cubicBezTo>
                  <a:cubicBezTo>
                    <a:pt x="214" y="163"/>
                    <a:pt x="214" y="163"/>
                    <a:pt x="215" y="162"/>
                  </a:cubicBezTo>
                  <a:cubicBezTo>
                    <a:pt x="224" y="151"/>
                    <a:pt x="224" y="151"/>
                    <a:pt x="224" y="151"/>
                  </a:cubicBezTo>
                  <a:cubicBezTo>
                    <a:pt x="222" y="148"/>
                    <a:pt x="220" y="145"/>
                    <a:pt x="218" y="142"/>
                  </a:cubicBezTo>
                  <a:cubicBezTo>
                    <a:pt x="204" y="144"/>
                    <a:pt x="204" y="144"/>
                    <a:pt x="204" y="144"/>
                  </a:cubicBezTo>
                  <a:cubicBezTo>
                    <a:pt x="203" y="145"/>
                    <a:pt x="201" y="144"/>
                    <a:pt x="201" y="143"/>
                  </a:cubicBezTo>
                  <a:cubicBezTo>
                    <a:pt x="201" y="142"/>
                    <a:pt x="201" y="142"/>
                    <a:pt x="201" y="141"/>
                  </a:cubicBezTo>
                  <a:cubicBezTo>
                    <a:pt x="201" y="140"/>
                    <a:pt x="201" y="139"/>
                    <a:pt x="202" y="139"/>
                  </a:cubicBezTo>
                  <a:cubicBezTo>
                    <a:pt x="214" y="131"/>
                    <a:pt x="214" y="131"/>
                    <a:pt x="214" y="131"/>
                  </a:cubicBezTo>
                  <a:cubicBezTo>
                    <a:pt x="213" y="127"/>
                    <a:pt x="212" y="124"/>
                    <a:pt x="212" y="121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96" y="119"/>
                    <a:pt x="195" y="118"/>
                    <a:pt x="195" y="116"/>
                  </a:cubicBezTo>
                  <a:cubicBezTo>
                    <a:pt x="195" y="116"/>
                    <a:pt x="195" y="116"/>
                    <a:pt x="195" y="116"/>
                  </a:cubicBezTo>
                  <a:cubicBezTo>
                    <a:pt x="195" y="114"/>
                    <a:pt x="196" y="113"/>
                    <a:pt x="197" y="113"/>
                  </a:cubicBezTo>
                  <a:cubicBezTo>
                    <a:pt x="211" y="109"/>
                    <a:pt x="211" y="109"/>
                    <a:pt x="211" y="109"/>
                  </a:cubicBezTo>
                  <a:cubicBezTo>
                    <a:pt x="211" y="105"/>
                    <a:pt x="211" y="102"/>
                    <a:pt x="212" y="99"/>
                  </a:cubicBezTo>
                  <a:cubicBezTo>
                    <a:pt x="199" y="92"/>
                    <a:pt x="199" y="92"/>
                    <a:pt x="199" y="92"/>
                  </a:cubicBezTo>
                  <a:cubicBezTo>
                    <a:pt x="198" y="92"/>
                    <a:pt x="197" y="91"/>
                    <a:pt x="197" y="89"/>
                  </a:cubicBezTo>
                  <a:cubicBezTo>
                    <a:pt x="197" y="89"/>
                    <a:pt x="197" y="89"/>
                    <a:pt x="197" y="89"/>
                  </a:cubicBezTo>
                  <a:cubicBezTo>
                    <a:pt x="197" y="87"/>
                    <a:pt x="199" y="86"/>
                    <a:pt x="200" y="87"/>
                  </a:cubicBezTo>
                  <a:cubicBezTo>
                    <a:pt x="215" y="87"/>
                    <a:pt x="215" y="87"/>
                    <a:pt x="215" y="87"/>
                  </a:cubicBezTo>
                  <a:cubicBezTo>
                    <a:pt x="216" y="84"/>
                    <a:pt x="217" y="81"/>
                    <a:pt x="218" y="78"/>
                  </a:cubicBezTo>
                  <a:cubicBezTo>
                    <a:pt x="208" y="68"/>
                    <a:pt x="208" y="68"/>
                    <a:pt x="208" y="68"/>
                  </a:cubicBezTo>
                  <a:cubicBezTo>
                    <a:pt x="208" y="67"/>
                    <a:pt x="207" y="66"/>
                    <a:pt x="207" y="65"/>
                  </a:cubicBezTo>
                  <a:cubicBezTo>
                    <a:pt x="207" y="65"/>
                    <a:pt x="207" y="64"/>
                    <a:pt x="207" y="64"/>
                  </a:cubicBezTo>
                  <a:cubicBezTo>
                    <a:pt x="208" y="62"/>
                    <a:pt x="210" y="62"/>
                    <a:pt x="211" y="63"/>
                  </a:cubicBezTo>
                  <a:cubicBezTo>
                    <a:pt x="225" y="67"/>
                    <a:pt x="225" y="67"/>
                    <a:pt x="225" y="67"/>
                  </a:cubicBezTo>
                  <a:cubicBezTo>
                    <a:pt x="227" y="65"/>
                    <a:pt x="229" y="62"/>
                    <a:pt x="232" y="60"/>
                  </a:cubicBezTo>
                  <a:cubicBezTo>
                    <a:pt x="225" y="47"/>
                    <a:pt x="225" y="47"/>
                    <a:pt x="225" y="47"/>
                  </a:cubicBezTo>
                  <a:cubicBezTo>
                    <a:pt x="225" y="46"/>
                    <a:pt x="224" y="46"/>
                    <a:pt x="224" y="45"/>
                  </a:cubicBezTo>
                  <a:cubicBezTo>
                    <a:pt x="224" y="44"/>
                    <a:pt x="225" y="44"/>
                    <a:pt x="225" y="43"/>
                  </a:cubicBezTo>
                  <a:cubicBezTo>
                    <a:pt x="227" y="42"/>
                    <a:pt x="228" y="42"/>
                    <a:pt x="229" y="43"/>
                  </a:cubicBezTo>
                  <a:cubicBezTo>
                    <a:pt x="241" y="52"/>
                    <a:pt x="241" y="52"/>
                    <a:pt x="241" y="52"/>
                  </a:cubicBezTo>
                  <a:cubicBezTo>
                    <a:pt x="243" y="50"/>
                    <a:pt x="246" y="48"/>
                    <a:pt x="249" y="47"/>
                  </a:cubicBezTo>
                  <a:cubicBezTo>
                    <a:pt x="247" y="33"/>
                    <a:pt x="247" y="33"/>
                    <a:pt x="247" y="33"/>
                  </a:cubicBezTo>
                  <a:cubicBezTo>
                    <a:pt x="247" y="32"/>
                    <a:pt x="247" y="32"/>
                    <a:pt x="247" y="32"/>
                  </a:cubicBezTo>
                  <a:cubicBezTo>
                    <a:pt x="247" y="30"/>
                    <a:pt x="248" y="29"/>
                    <a:pt x="249" y="29"/>
                  </a:cubicBezTo>
                  <a:cubicBezTo>
                    <a:pt x="250" y="28"/>
                    <a:pt x="252" y="29"/>
                    <a:pt x="252" y="31"/>
                  </a:cubicBezTo>
                  <a:cubicBezTo>
                    <a:pt x="261" y="42"/>
                    <a:pt x="261" y="42"/>
                    <a:pt x="261" y="42"/>
                  </a:cubicBezTo>
                  <a:cubicBezTo>
                    <a:pt x="264" y="41"/>
                    <a:pt x="267" y="40"/>
                    <a:pt x="270" y="40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6"/>
                    <a:pt x="273" y="26"/>
                    <a:pt x="273" y="26"/>
                  </a:cubicBezTo>
                  <a:cubicBezTo>
                    <a:pt x="273" y="24"/>
                    <a:pt x="274" y="23"/>
                    <a:pt x="275" y="23"/>
                  </a:cubicBezTo>
                  <a:cubicBezTo>
                    <a:pt x="277" y="23"/>
                    <a:pt x="278" y="24"/>
                    <a:pt x="278" y="25"/>
                  </a:cubicBezTo>
                  <a:cubicBezTo>
                    <a:pt x="282" y="39"/>
                    <a:pt x="282" y="39"/>
                    <a:pt x="282" y="39"/>
                  </a:cubicBezTo>
                  <a:cubicBezTo>
                    <a:pt x="286" y="39"/>
                    <a:pt x="289" y="39"/>
                    <a:pt x="293" y="40"/>
                  </a:cubicBezTo>
                  <a:cubicBezTo>
                    <a:pt x="299" y="27"/>
                    <a:pt x="299" y="27"/>
                    <a:pt x="299" y="27"/>
                  </a:cubicBezTo>
                  <a:cubicBezTo>
                    <a:pt x="299" y="26"/>
                    <a:pt x="301" y="25"/>
                    <a:pt x="302" y="25"/>
                  </a:cubicBezTo>
                  <a:cubicBezTo>
                    <a:pt x="304" y="25"/>
                    <a:pt x="305" y="27"/>
                    <a:pt x="305" y="28"/>
                  </a:cubicBezTo>
                  <a:cubicBezTo>
                    <a:pt x="305" y="28"/>
                    <a:pt x="305" y="28"/>
                    <a:pt x="304" y="29"/>
                  </a:cubicBezTo>
                  <a:cubicBezTo>
                    <a:pt x="304" y="43"/>
                    <a:pt x="304" y="43"/>
                    <a:pt x="304" y="43"/>
                  </a:cubicBezTo>
                  <a:cubicBezTo>
                    <a:pt x="308" y="44"/>
                    <a:pt x="311" y="45"/>
                    <a:pt x="314" y="47"/>
                  </a:cubicBezTo>
                  <a:cubicBezTo>
                    <a:pt x="324" y="37"/>
                    <a:pt x="324" y="37"/>
                    <a:pt x="324" y="37"/>
                  </a:cubicBezTo>
                  <a:cubicBezTo>
                    <a:pt x="325" y="35"/>
                    <a:pt x="326" y="35"/>
                    <a:pt x="328" y="36"/>
                  </a:cubicBezTo>
                  <a:cubicBezTo>
                    <a:pt x="328" y="36"/>
                    <a:pt x="329" y="37"/>
                    <a:pt x="329" y="38"/>
                  </a:cubicBezTo>
                  <a:cubicBezTo>
                    <a:pt x="329" y="39"/>
                    <a:pt x="329" y="39"/>
                    <a:pt x="328" y="40"/>
                  </a:cubicBezTo>
                  <a:cubicBezTo>
                    <a:pt x="324" y="53"/>
                    <a:pt x="324" y="53"/>
                    <a:pt x="324" y="53"/>
                  </a:cubicBezTo>
                  <a:cubicBezTo>
                    <a:pt x="327" y="55"/>
                    <a:pt x="329" y="57"/>
                    <a:pt x="332" y="60"/>
                  </a:cubicBezTo>
                  <a:cubicBezTo>
                    <a:pt x="344" y="53"/>
                    <a:pt x="344" y="53"/>
                    <a:pt x="344" y="53"/>
                  </a:cubicBezTo>
                  <a:cubicBezTo>
                    <a:pt x="345" y="52"/>
                    <a:pt x="347" y="52"/>
                    <a:pt x="348" y="54"/>
                  </a:cubicBezTo>
                  <a:cubicBezTo>
                    <a:pt x="349" y="54"/>
                    <a:pt x="349" y="55"/>
                    <a:pt x="349" y="55"/>
                  </a:cubicBezTo>
                  <a:cubicBezTo>
                    <a:pt x="349" y="56"/>
                    <a:pt x="349" y="57"/>
                    <a:pt x="348" y="58"/>
                  </a:cubicBezTo>
                  <a:cubicBezTo>
                    <a:pt x="339" y="69"/>
                    <a:pt x="339" y="69"/>
                    <a:pt x="339" y="69"/>
                  </a:cubicBezTo>
                  <a:cubicBezTo>
                    <a:pt x="341" y="72"/>
                    <a:pt x="343" y="75"/>
                    <a:pt x="345" y="78"/>
                  </a:cubicBezTo>
                  <a:cubicBezTo>
                    <a:pt x="359" y="75"/>
                    <a:pt x="359" y="75"/>
                    <a:pt x="359" y="75"/>
                  </a:cubicBezTo>
                  <a:cubicBezTo>
                    <a:pt x="360" y="75"/>
                    <a:pt x="362" y="76"/>
                    <a:pt x="362" y="77"/>
                  </a:cubicBezTo>
                  <a:cubicBezTo>
                    <a:pt x="362" y="77"/>
                    <a:pt x="362" y="78"/>
                    <a:pt x="362" y="78"/>
                  </a:cubicBezTo>
                  <a:cubicBezTo>
                    <a:pt x="362" y="79"/>
                    <a:pt x="362" y="80"/>
                    <a:pt x="361" y="81"/>
                  </a:cubicBezTo>
                  <a:cubicBezTo>
                    <a:pt x="349" y="89"/>
                    <a:pt x="349" y="89"/>
                    <a:pt x="349" y="89"/>
                  </a:cubicBezTo>
                  <a:cubicBezTo>
                    <a:pt x="350" y="92"/>
                    <a:pt x="351" y="95"/>
                    <a:pt x="351" y="99"/>
                  </a:cubicBezTo>
                  <a:cubicBezTo>
                    <a:pt x="365" y="101"/>
                    <a:pt x="365" y="101"/>
                    <a:pt x="365" y="101"/>
                  </a:cubicBezTo>
                  <a:cubicBezTo>
                    <a:pt x="367" y="101"/>
                    <a:pt x="368" y="102"/>
                    <a:pt x="368" y="104"/>
                  </a:cubicBezTo>
                  <a:cubicBezTo>
                    <a:pt x="368" y="104"/>
                    <a:pt x="368" y="104"/>
                    <a:pt x="368" y="104"/>
                  </a:cubicBezTo>
                  <a:cubicBezTo>
                    <a:pt x="368" y="105"/>
                    <a:pt x="367" y="106"/>
                    <a:pt x="366" y="107"/>
                  </a:cubicBezTo>
                  <a:cubicBezTo>
                    <a:pt x="352" y="111"/>
                    <a:pt x="352" y="111"/>
                    <a:pt x="352" y="111"/>
                  </a:cubicBezTo>
                  <a:cubicBezTo>
                    <a:pt x="352" y="114"/>
                    <a:pt x="352" y="118"/>
                    <a:pt x="351" y="121"/>
                  </a:cubicBezTo>
                  <a:cubicBezTo>
                    <a:pt x="364" y="127"/>
                    <a:pt x="364" y="127"/>
                    <a:pt x="364" y="127"/>
                  </a:cubicBezTo>
                  <a:cubicBezTo>
                    <a:pt x="365" y="128"/>
                    <a:pt x="366" y="129"/>
                    <a:pt x="366" y="130"/>
                  </a:cubicBezTo>
                  <a:cubicBezTo>
                    <a:pt x="366" y="130"/>
                    <a:pt x="366" y="130"/>
                    <a:pt x="366" y="131"/>
                  </a:cubicBezTo>
                  <a:cubicBezTo>
                    <a:pt x="366" y="132"/>
                    <a:pt x="364" y="133"/>
                    <a:pt x="363" y="133"/>
                  </a:cubicBezTo>
                  <a:cubicBezTo>
                    <a:pt x="348" y="133"/>
                    <a:pt x="348" y="133"/>
                    <a:pt x="348" y="133"/>
                  </a:cubicBezTo>
                  <a:cubicBezTo>
                    <a:pt x="347" y="136"/>
                    <a:pt x="346" y="139"/>
                    <a:pt x="345" y="142"/>
                  </a:cubicBezTo>
                  <a:cubicBezTo>
                    <a:pt x="355" y="152"/>
                    <a:pt x="355" y="152"/>
                    <a:pt x="355" y="152"/>
                  </a:cubicBezTo>
                  <a:cubicBezTo>
                    <a:pt x="355" y="153"/>
                    <a:pt x="356" y="153"/>
                    <a:pt x="356" y="154"/>
                  </a:cubicBezTo>
                  <a:cubicBezTo>
                    <a:pt x="356" y="155"/>
                    <a:pt x="356" y="155"/>
                    <a:pt x="356" y="156"/>
                  </a:cubicBezTo>
                  <a:cubicBezTo>
                    <a:pt x="355" y="157"/>
                    <a:pt x="353" y="158"/>
                    <a:pt x="352" y="157"/>
                  </a:cubicBezTo>
                  <a:cubicBezTo>
                    <a:pt x="338" y="152"/>
                    <a:pt x="338" y="152"/>
                    <a:pt x="338" y="152"/>
                  </a:cubicBezTo>
                  <a:cubicBezTo>
                    <a:pt x="336" y="155"/>
                    <a:pt x="334" y="157"/>
                    <a:pt x="331" y="160"/>
                  </a:cubicBezTo>
                  <a:cubicBezTo>
                    <a:pt x="338" y="173"/>
                    <a:pt x="338" y="173"/>
                    <a:pt x="338" y="173"/>
                  </a:cubicBezTo>
                  <a:cubicBezTo>
                    <a:pt x="338" y="173"/>
                    <a:pt x="339" y="174"/>
                    <a:pt x="339" y="174"/>
                  </a:cubicBezTo>
                  <a:cubicBezTo>
                    <a:pt x="339" y="175"/>
                    <a:pt x="338" y="176"/>
                    <a:pt x="338" y="176"/>
                  </a:cubicBezTo>
                  <a:cubicBezTo>
                    <a:pt x="336" y="177"/>
                    <a:pt x="335" y="177"/>
                    <a:pt x="334" y="176"/>
                  </a:cubicBezTo>
                  <a:close/>
                  <a:moveTo>
                    <a:pt x="451" y="192"/>
                  </a:moveTo>
                  <a:cubicBezTo>
                    <a:pt x="442" y="195"/>
                    <a:pt x="442" y="195"/>
                    <a:pt x="442" y="195"/>
                  </a:cubicBezTo>
                  <a:cubicBezTo>
                    <a:pt x="442" y="197"/>
                    <a:pt x="442" y="200"/>
                    <a:pt x="441" y="202"/>
                  </a:cubicBezTo>
                  <a:cubicBezTo>
                    <a:pt x="450" y="206"/>
                    <a:pt x="450" y="206"/>
                    <a:pt x="450" y="206"/>
                  </a:cubicBezTo>
                  <a:cubicBezTo>
                    <a:pt x="451" y="206"/>
                    <a:pt x="451" y="207"/>
                    <a:pt x="451" y="208"/>
                  </a:cubicBezTo>
                  <a:cubicBezTo>
                    <a:pt x="451" y="208"/>
                    <a:pt x="451" y="208"/>
                    <a:pt x="451" y="208"/>
                  </a:cubicBezTo>
                  <a:cubicBezTo>
                    <a:pt x="451" y="209"/>
                    <a:pt x="450" y="210"/>
                    <a:pt x="449" y="210"/>
                  </a:cubicBezTo>
                  <a:cubicBezTo>
                    <a:pt x="439" y="210"/>
                    <a:pt x="439" y="210"/>
                    <a:pt x="439" y="210"/>
                  </a:cubicBezTo>
                  <a:cubicBezTo>
                    <a:pt x="439" y="212"/>
                    <a:pt x="438" y="214"/>
                    <a:pt x="437" y="216"/>
                  </a:cubicBezTo>
                  <a:cubicBezTo>
                    <a:pt x="444" y="223"/>
                    <a:pt x="444" y="223"/>
                    <a:pt x="444" y="223"/>
                  </a:cubicBezTo>
                  <a:cubicBezTo>
                    <a:pt x="444" y="223"/>
                    <a:pt x="444" y="224"/>
                    <a:pt x="444" y="224"/>
                  </a:cubicBezTo>
                  <a:cubicBezTo>
                    <a:pt x="444" y="225"/>
                    <a:pt x="444" y="225"/>
                    <a:pt x="444" y="225"/>
                  </a:cubicBezTo>
                  <a:cubicBezTo>
                    <a:pt x="444" y="226"/>
                    <a:pt x="443" y="226"/>
                    <a:pt x="442" y="226"/>
                  </a:cubicBezTo>
                  <a:cubicBezTo>
                    <a:pt x="433" y="223"/>
                    <a:pt x="433" y="223"/>
                    <a:pt x="433" y="223"/>
                  </a:cubicBezTo>
                  <a:cubicBezTo>
                    <a:pt x="431" y="224"/>
                    <a:pt x="430" y="226"/>
                    <a:pt x="428" y="228"/>
                  </a:cubicBezTo>
                  <a:cubicBezTo>
                    <a:pt x="433" y="236"/>
                    <a:pt x="433" y="236"/>
                    <a:pt x="433" y="236"/>
                  </a:cubicBezTo>
                  <a:cubicBezTo>
                    <a:pt x="433" y="237"/>
                    <a:pt x="433" y="237"/>
                    <a:pt x="433" y="237"/>
                  </a:cubicBezTo>
                  <a:cubicBezTo>
                    <a:pt x="433" y="238"/>
                    <a:pt x="433" y="239"/>
                    <a:pt x="432" y="239"/>
                  </a:cubicBezTo>
                  <a:cubicBezTo>
                    <a:pt x="431" y="240"/>
                    <a:pt x="430" y="239"/>
                    <a:pt x="430" y="239"/>
                  </a:cubicBezTo>
                  <a:cubicBezTo>
                    <a:pt x="422" y="233"/>
                    <a:pt x="422" y="233"/>
                    <a:pt x="422" y="233"/>
                  </a:cubicBezTo>
                  <a:cubicBezTo>
                    <a:pt x="420" y="234"/>
                    <a:pt x="418" y="235"/>
                    <a:pt x="416" y="236"/>
                  </a:cubicBezTo>
                  <a:cubicBezTo>
                    <a:pt x="418" y="246"/>
                    <a:pt x="418" y="246"/>
                    <a:pt x="418" y="246"/>
                  </a:cubicBezTo>
                  <a:cubicBezTo>
                    <a:pt x="418" y="246"/>
                    <a:pt x="418" y="246"/>
                    <a:pt x="418" y="247"/>
                  </a:cubicBezTo>
                  <a:cubicBezTo>
                    <a:pt x="418" y="247"/>
                    <a:pt x="417" y="248"/>
                    <a:pt x="417" y="248"/>
                  </a:cubicBezTo>
                  <a:cubicBezTo>
                    <a:pt x="416" y="249"/>
                    <a:pt x="415" y="248"/>
                    <a:pt x="414" y="247"/>
                  </a:cubicBezTo>
                  <a:cubicBezTo>
                    <a:pt x="409" y="239"/>
                    <a:pt x="409" y="239"/>
                    <a:pt x="409" y="239"/>
                  </a:cubicBezTo>
                  <a:cubicBezTo>
                    <a:pt x="407" y="240"/>
                    <a:pt x="404" y="241"/>
                    <a:pt x="402" y="241"/>
                  </a:cubicBezTo>
                  <a:cubicBezTo>
                    <a:pt x="401" y="250"/>
                    <a:pt x="401" y="250"/>
                    <a:pt x="401" y="250"/>
                  </a:cubicBezTo>
                  <a:cubicBezTo>
                    <a:pt x="401" y="250"/>
                    <a:pt x="401" y="251"/>
                    <a:pt x="401" y="251"/>
                  </a:cubicBezTo>
                  <a:cubicBezTo>
                    <a:pt x="401" y="252"/>
                    <a:pt x="400" y="252"/>
                    <a:pt x="399" y="252"/>
                  </a:cubicBezTo>
                  <a:cubicBezTo>
                    <a:pt x="399" y="252"/>
                    <a:pt x="399" y="252"/>
                    <a:pt x="399" y="252"/>
                  </a:cubicBezTo>
                  <a:cubicBezTo>
                    <a:pt x="398" y="252"/>
                    <a:pt x="397" y="252"/>
                    <a:pt x="397" y="251"/>
                  </a:cubicBezTo>
                  <a:cubicBezTo>
                    <a:pt x="394" y="242"/>
                    <a:pt x="394" y="242"/>
                    <a:pt x="394" y="242"/>
                  </a:cubicBezTo>
                  <a:cubicBezTo>
                    <a:pt x="392" y="242"/>
                    <a:pt x="390" y="241"/>
                    <a:pt x="387" y="241"/>
                  </a:cubicBezTo>
                  <a:cubicBezTo>
                    <a:pt x="383" y="250"/>
                    <a:pt x="383" y="250"/>
                    <a:pt x="383" y="250"/>
                  </a:cubicBezTo>
                  <a:cubicBezTo>
                    <a:pt x="383" y="251"/>
                    <a:pt x="382" y="251"/>
                    <a:pt x="381" y="251"/>
                  </a:cubicBezTo>
                  <a:cubicBezTo>
                    <a:pt x="380" y="251"/>
                    <a:pt x="379" y="250"/>
                    <a:pt x="379" y="249"/>
                  </a:cubicBezTo>
                  <a:cubicBezTo>
                    <a:pt x="379" y="249"/>
                    <a:pt x="379" y="249"/>
                    <a:pt x="379" y="249"/>
                  </a:cubicBezTo>
                  <a:cubicBezTo>
                    <a:pt x="380" y="239"/>
                    <a:pt x="380" y="239"/>
                    <a:pt x="380" y="239"/>
                  </a:cubicBezTo>
                  <a:cubicBezTo>
                    <a:pt x="377" y="238"/>
                    <a:pt x="375" y="237"/>
                    <a:pt x="373" y="236"/>
                  </a:cubicBezTo>
                  <a:cubicBezTo>
                    <a:pt x="367" y="243"/>
                    <a:pt x="367" y="243"/>
                    <a:pt x="367" y="243"/>
                  </a:cubicBezTo>
                  <a:cubicBezTo>
                    <a:pt x="366" y="244"/>
                    <a:pt x="365" y="244"/>
                    <a:pt x="364" y="244"/>
                  </a:cubicBezTo>
                  <a:cubicBezTo>
                    <a:pt x="364" y="243"/>
                    <a:pt x="363" y="243"/>
                    <a:pt x="363" y="242"/>
                  </a:cubicBezTo>
                  <a:cubicBezTo>
                    <a:pt x="363" y="242"/>
                    <a:pt x="363" y="242"/>
                    <a:pt x="364" y="241"/>
                  </a:cubicBezTo>
                  <a:cubicBezTo>
                    <a:pt x="367" y="232"/>
                    <a:pt x="367" y="232"/>
                    <a:pt x="367" y="232"/>
                  </a:cubicBezTo>
                  <a:cubicBezTo>
                    <a:pt x="365" y="231"/>
                    <a:pt x="363" y="229"/>
                    <a:pt x="361" y="228"/>
                  </a:cubicBezTo>
                  <a:cubicBezTo>
                    <a:pt x="353" y="232"/>
                    <a:pt x="353" y="232"/>
                    <a:pt x="353" y="232"/>
                  </a:cubicBezTo>
                  <a:cubicBezTo>
                    <a:pt x="352" y="233"/>
                    <a:pt x="351" y="233"/>
                    <a:pt x="350" y="232"/>
                  </a:cubicBezTo>
                  <a:cubicBezTo>
                    <a:pt x="350" y="232"/>
                    <a:pt x="350" y="231"/>
                    <a:pt x="350" y="231"/>
                  </a:cubicBezTo>
                  <a:cubicBezTo>
                    <a:pt x="350" y="230"/>
                    <a:pt x="350" y="230"/>
                    <a:pt x="351" y="229"/>
                  </a:cubicBezTo>
                  <a:cubicBezTo>
                    <a:pt x="356" y="222"/>
                    <a:pt x="356" y="222"/>
                    <a:pt x="356" y="222"/>
                  </a:cubicBezTo>
                  <a:cubicBezTo>
                    <a:pt x="355" y="220"/>
                    <a:pt x="354" y="218"/>
                    <a:pt x="353" y="216"/>
                  </a:cubicBezTo>
                  <a:cubicBezTo>
                    <a:pt x="343" y="217"/>
                    <a:pt x="343" y="217"/>
                    <a:pt x="343" y="217"/>
                  </a:cubicBezTo>
                  <a:cubicBezTo>
                    <a:pt x="342" y="218"/>
                    <a:pt x="341" y="217"/>
                    <a:pt x="341" y="216"/>
                  </a:cubicBezTo>
                  <a:cubicBezTo>
                    <a:pt x="341" y="216"/>
                    <a:pt x="341" y="216"/>
                    <a:pt x="341" y="216"/>
                  </a:cubicBezTo>
                  <a:cubicBezTo>
                    <a:pt x="341" y="215"/>
                    <a:pt x="341" y="214"/>
                    <a:pt x="342" y="214"/>
                  </a:cubicBezTo>
                  <a:cubicBezTo>
                    <a:pt x="350" y="208"/>
                    <a:pt x="350" y="208"/>
                    <a:pt x="350" y="208"/>
                  </a:cubicBezTo>
                  <a:cubicBezTo>
                    <a:pt x="349" y="206"/>
                    <a:pt x="349" y="204"/>
                    <a:pt x="348" y="202"/>
                  </a:cubicBezTo>
                  <a:cubicBezTo>
                    <a:pt x="339" y="200"/>
                    <a:pt x="339" y="200"/>
                    <a:pt x="339" y="200"/>
                  </a:cubicBezTo>
                  <a:cubicBezTo>
                    <a:pt x="338" y="200"/>
                    <a:pt x="337" y="200"/>
                    <a:pt x="337" y="199"/>
                  </a:cubicBezTo>
                  <a:cubicBezTo>
                    <a:pt x="337" y="199"/>
                    <a:pt x="337" y="198"/>
                    <a:pt x="337" y="198"/>
                  </a:cubicBezTo>
                  <a:cubicBezTo>
                    <a:pt x="337" y="197"/>
                    <a:pt x="338" y="197"/>
                    <a:pt x="339" y="197"/>
                  </a:cubicBezTo>
                  <a:cubicBezTo>
                    <a:pt x="348" y="194"/>
                    <a:pt x="348" y="194"/>
                    <a:pt x="348" y="194"/>
                  </a:cubicBezTo>
                  <a:cubicBezTo>
                    <a:pt x="348" y="191"/>
                    <a:pt x="348" y="189"/>
                    <a:pt x="348" y="187"/>
                  </a:cubicBezTo>
                  <a:cubicBezTo>
                    <a:pt x="340" y="183"/>
                    <a:pt x="340" y="183"/>
                    <a:pt x="340" y="183"/>
                  </a:cubicBezTo>
                  <a:cubicBezTo>
                    <a:pt x="339" y="182"/>
                    <a:pt x="338" y="182"/>
                    <a:pt x="338" y="181"/>
                  </a:cubicBezTo>
                  <a:cubicBezTo>
                    <a:pt x="338" y="181"/>
                    <a:pt x="338" y="181"/>
                    <a:pt x="338" y="180"/>
                  </a:cubicBezTo>
                  <a:cubicBezTo>
                    <a:pt x="339" y="179"/>
                    <a:pt x="340" y="179"/>
                    <a:pt x="341" y="179"/>
                  </a:cubicBezTo>
                  <a:cubicBezTo>
                    <a:pt x="350" y="179"/>
                    <a:pt x="350" y="179"/>
                    <a:pt x="350" y="179"/>
                  </a:cubicBezTo>
                  <a:cubicBezTo>
                    <a:pt x="351" y="177"/>
                    <a:pt x="352" y="175"/>
                    <a:pt x="353" y="173"/>
                  </a:cubicBezTo>
                  <a:cubicBezTo>
                    <a:pt x="346" y="166"/>
                    <a:pt x="346" y="166"/>
                    <a:pt x="346" y="166"/>
                  </a:cubicBezTo>
                  <a:cubicBezTo>
                    <a:pt x="346" y="166"/>
                    <a:pt x="345" y="165"/>
                    <a:pt x="345" y="165"/>
                  </a:cubicBezTo>
                  <a:cubicBezTo>
                    <a:pt x="345" y="164"/>
                    <a:pt x="345" y="164"/>
                    <a:pt x="345" y="164"/>
                  </a:cubicBezTo>
                  <a:cubicBezTo>
                    <a:pt x="346" y="163"/>
                    <a:pt x="347" y="163"/>
                    <a:pt x="348" y="163"/>
                  </a:cubicBezTo>
                  <a:cubicBezTo>
                    <a:pt x="357" y="166"/>
                    <a:pt x="357" y="166"/>
                    <a:pt x="357" y="166"/>
                  </a:cubicBezTo>
                  <a:cubicBezTo>
                    <a:pt x="358" y="164"/>
                    <a:pt x="360" y="163"/>
                    <a:pt x="361" y="161"/>
                  </a:cubicBezTo>
                  <a:cubicBezTo>
                    <a:pt x="357" y="153"/>
                    <a:pt x="357" y="153"/>
                    <a:pt x="357" y="153"/>
                  </a:cubicBezTo>
                  <a:cubicBezTo>
                    <a:pt x="357" y="152"/>
                    <a:pt x="357" y="152"/>
                    <a:pt x="357" y="151"/>
                  </a:cubicBezTo>
                  <a:cubicBezTo>
                    <a:pt x="357" y="151"/>
                    <a:pt x="357" y="150"/>
                    <a:pt x="357" y="150"/>
                  </a:cubicBezTo>
                  <a:cubicBezTo>
                    <a:pt x="358" y="149"/>
                    <a:pt x="359" y="149"/>
                    <a:pt x="360" y="150"/>
                  </a:cubicBezTo>
                  <a:cubicBezTo>
                    <a:pt x="368" y="156"/>
                    <a:pt x="368" y="156"/>
                    <a:pt x="368" y="156"/>
                  </a:cubicBezTo>
                  <a:cubicBezTo>
                    <a:pt x="369" y="155"/>
                    <a:pt x="371" y="153"/>
                    <a:pt x="373" y="152"/>
                  </a:cubicBezTo>
                  <a:cubicBezTo>
                    <a:pt x="372" y="143"/>
                    <a:pt x="372" y="143"/>
                    <a:pt x="372" y="143"/>
                  </a:cubicBezTo>
                  <a:cubicBezTo>
                    <a:pt x="372" y="143"/>
                    <a:pt x="372" y="143"/>
                    <a:pt x="372" y="142"/>
                  </a:cubicBezTo>
                  <a:cubicBezTo>
                    <a:pt x="372" y="142"/>
                    <a:pt x="372" y="141"/>
                    <a:pt x="373" y="141"/>
                  </a:cubicBezTo>
                  <a:cubicBezTo>
                    <a:pt x="374" y="140"/>
                    <a:pt x="375" y="141"/>
                    <a:pt x="375" y="142"/>
                  </a:cubicBezTo>
                  <a:cubicBezTo>
                    <a:pt x="381" y="149"/>
                    <a:pt x="381" y="149"/>
                    <a:pt x="381" y="149"/>
                  </a:cubicBezTo>
                  <a:cubicBezTo>
                    <a:pt x="383" y="149"/>
                    <a:pt x="385" y="148"/>
                    <a:pt x="387" y="14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8"/>
                    <a:pt x="389" y="138"/>
                    <a:pt x="389" y="138"/>
                  </a:cubicBezTo>
                  <a:cubicBezTo>
                    <a:pt x="389" y="137"/>
                    <a:pt x="390" y="136"/>
                    <a:pt x="391" y="136"/>
                  </a:cubicBezTo>
                  <a:cubicBezTo>
                    <a:pt x="392" y="136"/>
                    <a:pt x="393" y="137"/>
                    <a:pt x="393" y="138"/>
                  </a:cubicBezTo>
                  <a:cubicBezTo>
                    <a:pt x="395" y="147"/>
                    <a:pt x="395" y="147"/>
                    <a:pt x="395" y="147"/>
                  </a:cubicBezTo>
                  <a:cubicBezTo>
                    <a:pt x="398" y="147"/>
                    <a:pt x="400" y="147"/>
                    <a:pt x="402" y="148"/>
                  </a:cubicBezTo>
                  <a:cubicBezTo>
                    <a:pt x="407" y="139"/>
                    <a:pt x="407" y="139"/>
                    <a:pt x="407" y="139"/>
                  </a:cubicBezTo>
                  <a:cubicBezTo>
                    <a:pt x="407" y="138"/>
                    <a:pt x="408" y="138"/>
                    <a:pt x="409" y="138"/>
                  </a:cubicBezTo>
                  <a:cubicBezTo>
                    <a:pt x="410" y="138"/>
                    <a:pt x="410" y="139"/>
                    <a:pt x="410" y="140"/>
                  </a:cubicBezTo>
                  <a:cubicBezTo>
                    <a:pt x="410" y="140"/>
                    <a:pt x="410" y="140"/>
                    <a:pt x="410" y="140"/>
                  </a:cubicBezTo>
                  <a:cubicBezTo>
                    <a:pt x="410" y="150"/>
                    <a:pt x="410" y="150"/>
                    <a:pt x="410" y="150"/>
                  </a:cubicBezTo>
                  <a:cubicBezTo>
                    <a:pt x="412" y="150"/>
                    <a:pt x="414" y="151"/>
                    <a:pt x="416" y="152"/>
                  </a:cubicBezTo>
                  <a:cubicBezTo>
                    <a:pt x="423" y="146"/>
                    <a:pt x="423" y="146"/>
                    <a:pt x="423" y="146"/>
                  </a:cubicBezTo>
                  <a:cubicBezTo>
                    <a:pt x="424" y="145"/>
                    <a:pt x="425" y="145"/>
                    <a:pt x="426" y="145"/>
                  </a:cubicBezTo>
                  <a:cubicBezTo>
                    <a:pt x="426" y="145"/>
                    <a:pt x="426" y="146"/>
                    <a:pt x="426" y="147"/>
                  </a:cubicBezTo>
                  <a:cubicBezTo>
                    <a:pt x="426" y="147"/>
                    <a:pt x="426" y="147"/>
                    <a:pt x="426" y="148"/>
                  </a:cubicBezTo>
                  <a:cubicBezTo>
                    <a:pt x="423" y="157"/>
                    <a:pt x="423" y="157"/>
                    <a:pt x="423" y="157"/>
                  </a:cubicBezTo>
                  <a:cubicBezTo>
                    <a:pt x="425" y="158"/>
                    <a:pt x="427" y="159"/>
                    <a:pt x="428" y="161"/>
                  </a:cubicBezTo>
                  <a:cubicBezTo>
                    <a:pt x="437" y="157"/>
                    <a:pt x="437" y="157"/>
                    <a:pt x="437" y="157"/>
                  </a:cubicBezTo>
                  <a:cubicBezTo>
                    <a:pt x="437" y="156"/>
                    <a:pt x="439" y="156"/>
                    <a:pt x="439" y="157"/>
                  </a:cubicBezTo>
                  <a:cubicBezTo>
                    <a:pt x="440" y="157"/>
                    <a:pt x="440" y="158"/>
                    <a:pt x="440" y="158"/>
                  </a:cubicBezTo>
                  <a:cubicBezTo>
                    <a:pt x="440" y="159"/>
                    <a:pt x="440" y="159"/>
                    <a:pt x="439" y="160"/>
                  </a:cubicBezTo>
                  <a:cubicBezTo>
                    <a:pt x="433" y="167"/>
                    <a:pt x="433" y="167"/>
                    <a:pt x="433" y="167"/>
                  </a:cubicBezTo>
                  <a:cubicBezTo>
                    <a:pt x="435" y="169"/>
                    <a:pt x="436" y="171"/>
                    <a:pt x="437" y="173"/>
                  </a:cubicBezTo>
                  <a:cubicBezTo>
                    <a:pt x="446" y="172"/>
                    <a:pt x="446" y="172"/>
                    <a:pt x="446" y="172"/>
                  </a:cubicBezTo>
                  <a:cubicBezTo>
                    <a:pt x="447" y="171"/>
                    <a:pt x="448" y="172"/>
                    <a:pt x="449" y="173"/>
                  </a:cubicBezTo>
                  <a:cubicBezTo>
                    <a:pt x="449" y="173"/>
                    <a:pt x="449" y="173"/>
                    <a:pt x="449" y="173"/>
                  </a:cubicBezTo>
                  <a:cubicBezTo>
                    <a:pt x="449" y="174"/>
                    <a:pt x="448" y="175"/>
                    <a:pt x="448" y="175"/>
                  </a:cubicBezTo>
                  <a:cubicBezTo>
                    <a:pt x="440" y="180"/>
                    <a:pt x="440" y="180"/>
                    <a:pt x="440" y="180"/>
                  </a:cubicBezTo>
                  <a:cubicBezTo>
                    <a:pt x="441" y="183"/>
                    <a:pt x="441" y="185"/>
                    <a:pt x="441" y="187"/>
                  </a:cubicBezTo>
                  <a:cubicBezTo>
                    <a:pt x="451" y="189"/>
                    <a:pt x="451" y="189"/>
                    <a:pt x="451" y="189"/>
                  </a:cubicBezTo>
                  <a:cubicBezTo>
                    <a:pt x="452" y="188"/>
                    <a:pt x="453" y="189"/>
                    <a:pt x="453" y="190"/>
                  </a:cubicBezTo>
                  <a:cubicBezTo>
                    <a:pt x="453" y="190"/>
                    <a:pt x="453" y="190"/>
                    <a:pt x="453" y="190"/>
                  </a:cubicBezTo>
                  <a:cubicBezTo>
                    <a:pt x="453" y="191"/>
                    <a:pt x="452" y="192"/>
                    <a:pt x="451" y="19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01" name="Oval 24"/>
            <p:cNvSpPr>
              <a:spLocks noChangeArrowheads="1"/>
            </p:cNvSpPr>
            <p:nvPr/>
          </p:nvSpPr>
          <p:spPr bwMode="auto">
            <a:xfrm>
              <a:off x="-1333500" y="3128963"/>
              <a:ext cx="77788" cy="79375"/>
            </a:xfrm>
            <a:prstGeom prst="ellips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  <p:sp>
          <p:nvSpPr>
            <p:cNvPr id="202" name="Freeform 25"/>
            <p:cNvSpPr>
              <a:spLocks/>
            </p:cNvSpPr>
            <p:nvPr/>
          </p:nvSpPr>
          <p:spPr bwMode="auto">
            <a:xfrm>
              <a:off x="-1423988" y="2082800"/>
              <a:ext cx="889000" cy="357188"/>
            </a:xfrm>
            <a:custGeom>
              <a:avLst/>
              <a:gdLst>
                <a:gd name="T0" fmla="*/ 218 w 237"/>
                <a:gd name="T1" fmla="*/ 95 h 95"/>
                <a:gd name="T2" fmla="*/ 217 w 237"/>
                <a:gd name="T3" fmla="*/ 94 h 95"/>
                <a:gd name="T4" fmla="*/ 234 w 237"/>
                <a:gd name="T5" fmla="*/ 82 h 95"/>
                <a:gd name="T6" fmla="*/ 237 w 237"/>
                <a:gd name="T7" fmla="*/ 79 h 95"/>
                <a:gd name="T8" fmla="*/ 236 w 237"/>
                <a:gd name="T9" fmla="*/ 77 h 95"/>
                <a:gd name="T10" fmla="*/ 231 w 237"/>
                <a:gd name="T11" fmla="*/ 75 h 95"/>
                <a:gd name="T12" fmla="*/ 211 w 237"/>
                <a:gd name="T13" fmla="*/ 78 h 95"/>
                <a:gd name="T14" fmla="*/ 203 w 237"/>
                <a:gd name="T15" fmla="*/ 66 h 95"/>
                <a:gd name="T16" fmla="*/ 216 w 237"/>
                <a:gd name="T17" fmla="*/ 49 h 95"/>
                <a:gd name="T18" fmla="*/ 217 w 237"/>
                <a:gd name="T19" fmla="*/ 46 h 95"/>
                <a:gd name="T20" fmla="*/ 216 w 237"/>
                <a:gd name="T21" fmla="*/ 44 h 95"/>
                <a:gd name="T22" fmla="*/ 211 w 237"/>
                <a:gd name="T23" fmla="*/ 43 h 95"/>
                <a:gd name="T24" fmla="*/ 192 w 237"/>
                <a:gd name="T25" fmla="*/ 53 h 95"/>
                <a:gd name="T26" fmla="*/ 181 w 237"/>
                <a:gd name="T27" fmla="*/ 43 h 95"/>
                <a:gd name="T28" fmla="*/ 188 w 237"/>
                <a:gd name="T29" fmla="*/ 24 h 95"/>
                <a:gd name="T30" fmla="*/ 189 w 237"/>
                <a:gd name="T31" fmla="*/ 22 h 95"/>
                <a:gd name="T32" fmla="*/ 187 w 237"/>
                <a:gd name="T33" fmla="*/ 18 h 95"/>
                <a:gd name="T34" fmla="*/ 181 w 237"/>
                <a:gd name="T35" fmla="*/ 20 h 95"/>
                <a:gd name="T36" fmla="*/ 167 w 237"/>
                <a:gd name="T37" fmla="*/ 34 h 95"/>
                <a:gd name="T38" fmla="*/ 153 w 237"/>
                <a:gd name="T39" fmla="*/ 28 h 95"/>
                <a:gd name="T40" fmla="*/ 154 w 237"/>
                <a:gd name="T41" fmla="*/ 8 h 95"/>
                <a:gd name="T42" fmla="*/ 154 w 237"/>
                <a:gd name="T43" fmla="*/ 7 h 95"/>
                <a:gd name="T44" fmla="*/ 151 w 237"/>
                <a:gd name="T45" fmla="*/ 3 h 95"/>
                <a:gd name="T46" fmla="*/ 146 w 237"/>
                <a:gd name="T47" fmla="*/ 6 h 95"/>
                <a:gd name="T48" fmla="*/ 137 w 237"/>
                <a:gd name="T49" fmla="*/ 24 h 95"/>
                <a:gd name="T50" fmla="*/ 122 w 237"/>
                <a:gd name="T51" fmla="*/ 23 h 95"/>
                <a:gd name="T52" fmla="*/ 116 w 237"/>
                <a:gd name="T53" fmla="*/ 4 h 95"/>
                <a:gd name="T54" fmla="*/ 112 w 237"/>
                <a:gd name="T55" fmla="*/ 0 h 95"/>
                <a:gd name="T56" fmla="*/ 108 w 237"/>
                <a:gd name="T57" fmla="*/ 4 h 95"/>
                <a:gd name="T58" fmla="*/ 108 w 237"/>
                <a:gd name="T59" fmla="*/ 4 h 95"/>
                <a:gd name="T60" fmla="*/ 105 w 237"/>
                <a:gd name="T61" fmla="*/ 24 h 95"/>
                <a:gd name="T62" fmla="*/ 91 w 237"/>
                <a:gd name="T63" fmla="*/ 28 h 95"/>
                <a:gd name="T64" fmla="*/ 79 w 237"/>
                <a:gd name="T65" fmla="*/ 11 h 95"/>
                <a:gd name="T66" fmla="*/ 74 w 237"/>
                <a:gd name="T67" fmla="*/ 9 h 95"/>
                <a:gd name="T68" fmla="*/ 71 w 237"/>
                <a:gd name="T69" fmla="*/ 12 h 95"/>
                <a:gd name="T70" fmla="*/ 72 w 237"/>
                <a:gd name="T71" fmla="*/ 14 h 95"/>
                <a:gd name="T72" fmla="*/ 75 w 237"/>
                <a:gd name="T73" fmla="*/ 34 h 95"/>
                <a:gd name="T74" fmla="*/ 63 w 237"/>
                <a:gd name="T75" fmla="*/ 42 h 95"/>
                <a:gd name="T76" fmla="*/ 46 w 237"/>
                <a:gd name="T77" fmla="*/ 29 h 95"/>
                <a:gd name="T78" fmla="*/ 41 w 237"/>
                <a:gd name="T79" fmla="*/ 29 h 95"/>
                <a:gd name="T80" fmla="*/ 39 w 237"/>
                <a:gd name="T81" fmla="*/ 32 h 95"/>
                <a:gd name="T82" fmla="*/ 40 w 237"/>
                <a:gd name="T83" fmla="*/ 34 h 95"/>
                <a:gd name="T84" fmla="*/ 49 w 237"/>
                <a:gd name="T85" fmla="*/ 53 h 95"/>
                <a:gd name="T86" fmla="*/ 40 w 237"/>
                <a:gd name="T87" fmla="*/ 64 h 95"/>
                <a:gd name="T88" fmla="*/ 21 w 237"/>
                <a:gd name="T89" fmla="*/ 57 h 95"/>
                <a:gd name="T90" fmla="*/ 15 w 237"/>
                <a:gd name="T91" fmla="*/ 58 h 95"/>
                <a:gd name="T92" fmla="*/ 14 w 237"/>
                <a:gd name="T93" fmla="*/ 60 h 95"/>
                <a:gd name="T94" fmla="*/ 16 w 237"/>
                <a:gd name="T95" fmla="*/ 64 h 95"/>
                <a:gd name="T96" fmla="*/ 31 w 237"/>
                <a:gd name="T97" fmla="*/ 78 h 95"/>
                <a:gd name="T98" fmla="*/ 25 w 237"/>
                <a:gd name="T99" fmla="*/ 92 h 95"/>
                <a:gd name="T100" fmla="*/ 5 w 237"/>
                <a:gd name="T101" fmla="*/ 91 h 95"/>
                <a:gd name="T102" fmla="*/ 0 w 237"/>
                <a:gd name="T103" fmla="*/ 94 h 95"/>
                <a:gd name="T104" fmla="*/ 0 w 237"/>
                <a:gd name="T105" fmla="*/ 95 h 95"/>
                <a:gd name="T106" fmla="*/ 218 w 237"/>
                <a:gd name="T10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7" h="95">
                  <a:moveTo>
                    <a:pt x="218" y="95"/>
                  </a:moveTo>
                  <a:cubicBezTo>
                    <a:pt x="218" y="95"/>
                    <a:pt x="217" y="94"/>
                    <a:pt x="217" y="94"/>
                  </a:cubicBezTo>
                  <a:cubicBezTo>
                    <a:pt x="234" y="82"/>
                    <a:pt x="234" y="82"/>
                    <a:pt x="234" y="82"/>
                  </a:cubicBezTo>
                  <a:cubicBezTo>
                    <a:pt x="236" y="82"/>
                    <a:pt x="237" y="80"/>
                    <a:pt x="237" y="79"/>
                  </a:cubicBezTo>
                  <a:cubicBezTo>
                    <a:pt x="237" y="78"/>
                    <a:pt x="236" y="78"/>
                    <a:pt x="236" y="77"/>
                  </a:cubicBezTo>
                  <a:cubicBezTo>
                    <a:pt x="235" y="75"/>
                    <a:pt x="233" y="74"/>
                    <a:pt x="231" y="75"/>
                  </a:cubicBezTo>
                  <a:cubicBezTo>
                    <a:pt x="211" y="78"/>
                    <a:pt x="211" y="78"/>
                    <a:pt x="211" y="78"/>
                  </a:cubicBezTo>
                  <a:cubicBezTo>
                    <a:pt x="209" y="74"/>
                    <a:pt x="206" y="70"/>
                    <a:pt x="203" y="66"/>
                  </a:cubicBezTo>
                  <a:cubicBezTo>
                    <a:pt x="216" y="49"/>
                    <a:pt x="216" y="49"/>
                    <a:pt x="216" y="49"/>
                  </a:cubicBezTo>
                  <a:cubicBezTo>
                    <a:pt x="217" y="49"/>
                    <a:pt x="217" y="48"/>
                    <a:pt x="217" y="46"/>
                  </a:cubicBezTo>
                  <a:cubicBezTo>
                    <a:pt x="217" y="46"/>
                    <a:pt x="217" y="45"/>
                    <a:pt x="216" y="44"/>
                  </a:cubicBezTo>
                  <a:cubicBezTo>
                    <a:pt x="215" y="42"/>
                    <a:pt x="212" y="42"/>
                    <a:pt x="211" y="43"/>
                  </a:cubicBezTo>
                  <a:cubicBezTo>
                    <a:pt x="192" y="53"/>
                    <a:pt x="192" y="53"/>
                    <a:pt x="192" y="53"/>
                  </a:cubicBezTo>
                  <a:cubicBezTo>
                    <a:pt x="189" y="49"/>
                    <a:pt x="185" y="46"/>
                    <a:pt x="181" y="43"/>
                  </a:cubicBezTo>
                  <a:cubicBezTo>
                    <a:pt x="188" y="24"/>
                    <a:pt x="188" y="24"/>
                    <a:pt x="188" y="24"/>
                  </a:cubicBezTo>
                  <a:cubicBezTo>
                    <a:pt x="188" y="23"/>
                    <a:pt x="189" y="22"/>
                    <a:pt x="189" y="22"/>
                  </a:cubicBezTo>
                  <a:cubicBezTo>
                    <a:pt x="189" y="20"/>
                    <a:pt x="188" y="19"/>
                    <a:pt x="187" y="18"/>
                  </a:cubicBezTo>
                  <a:cubicBezTo>
                    <a:pt x="185" y="17"/>
                    <a:pt x="182" y="18"/>
                    <a:pt x="181" y="20"/>
                  </a:cubicBezTo>
                  <a:cubicBezTo>
                    <a:pt x="167" y="34"/>
                    <a:pt x="167" y="34"/>
                    <a:pt x="167" y="34"/>
                  </a:cubicBezTo>
                  <a:cubicBezTo>
                    <a:pt x="162" y="32"/>
                    <a:pt x="158" y="30"/>
                    <a:pt x="153" y="28"/>
                  </a:cubicBezTo>
                  <a:cubicBezTo>
                    <a:pt x="154" y="8"/>
                    <a:pt x="154" y="8"/>
                    <a:pt x="154" y="8"/>
                  </a:cubicBezTo>
                  <a:cubicBezTo>
                    <a:pt x="154" y="8"/>
                    <a:pt x="154" y="7"/>
                    <a:pt x="154" y="7"/>
                  </a:cubicBezTo>
                  <a:cubicBezTo>
                    <a:pt x="154" y="5"/>
                    <a:pt x="153" y="4"/>
                    <a:pt x="151" y="3"/>
                  </a:cubicBezTo>
                  <a:cubicBezTo>
                    <a:pt x="149" y="3"/>
                    <a:pt x="146" y="4"/>
                    <a:pt x="146" y="6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2" y="24"/>
                    <a:pt x="127" y="23"/>
                    <a:pt x="122" y="23"/>
                  </a:cubicBezTo>
                  <a:cubicBezTo>
                    <a:pt x="116" y="4"/>
                    <a:pt x="116" y="4"/>
                    <a:pt x="116" y="4"/>
                  </a:cubicBezTo>
                  <a:cubicBezTo>
                    <a:pt x="116" y="1"/>
                    <a:pt x="114" y="0"/>
                    <a:pt x="112" y="0"/>
                  </a:cubicBezTo>
                  <a:cubicBezTo>
                    <a:pt x="110" y="0"/>
                    <a:pt x="108" y="2"/>
                    <a:pt x="108" y="4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0" y="25"/>
                    <a:pt x="95" y="26"/>
                    <a:pt x="91" y="28"/>
                  </a:cubicBezTo>
                  <a:cubicBezTo>
                    <a:pt x="79" y="11"/>
                    <a:pt x="79" y="11"/>
                    <a:pt x="79" y="11"/>
                  </a:cubicBezTo>
                  <a:cubicBezTo>
                    <a:pt x="78" y="9"/>
                    <a:pt x="76" y="8"/>
                    <a:pt x="74" y="9"/>
                  </a:cubicBezTo>
                  <a:cubicBezTo>
                    <a:pt x="72" y="9"/>
                    <a:pt x="71" y="11"/>
                    <a:pt x="71" y="12"/>
                  </a:cubicBezTo>
                  <a:cubicBezTo>
                    <a:pt x="71" y="13"/>
                    <a:pt x="72" y="13"/>
                    <a:pt x="72" y="14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71" y="36"/>
                    <a:pt x="66" y="39"/>
                    <a:pt x="63" y="42"/>
                  </a:cubicBezTo>
                  <a:cubicBezTo>
                    <a:pt x="46" y="29"/>
                    <a:pt x="46" y="29"/>
                    <a:pt x="46" y="29"/>
                  </a:cubicBezTo>
                  <a:cubicBezTo>
                    <a:pt x="45" y="28"/>
                    <a:pt x="42" y="27"/>
                    <a:pt x="41" y="29"/>
                  </a:cubicBezTo>
                  <a:cubicBezTo>
                    <a:pt x="40" y="30"/>
                    <a:pt x="39" y="31"/>
                    <a:pt x="39" y="32"/>
                  </a:cubicBezTo>
                  <a:cubicBezTo>
                    <a:pt x="39" y="33"/>
                    <a:pt x="39" y="34"/>
                    <a:pt x="40" y="34"/>
                  </a:cubicBezTo>
                  <a:cubicBezTo>
                    <a:pt x="49" y="53"/>
                    <a:pt x="49" y="53"/>
                    <a:pt x="49" y="53"/>
                  </a:cubicBezTo>
                  <a:cubicBezTo>
                    <a:pt x="46" y="56"/>
                    <a:pt x="43" y="60"/>
                    <a:pt x="40" y="64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19" y="56"/>
                    <a:pt x="16" y="56"/>
                    <a:pt x="15" y="58"/>
                  </a:cubicBezTo>
                  <a:cubicBezTo>
                    <a:pt x="15" y="59"/>
                    <a:pt x="14" y="60"/>
                    <a:pt x="14" y="60"/>
                  </a:cubicBezTo>
                  <a:cubicBezTo>
                    <a:pt x="14" y="62"/>
                    <a:pt x="15" y="63"/>
                    <a:pt x="16" y="64"/>
                  </a:cubicBezTo>
                  <a:cubicBezTo>
                    <a:pt x="31" y="78"/>
                    <a:pt x="31" y="78"/>
                    <a:pt x="31" y="78"/>
                  </a:cubicBezTo>
                  <a:cubicBezTo>
                    <a:pt x="29" y="82"/>
                    <a:pt x="27" y="87"/>
                    <a:pt x="25" y="92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3" y="91"/>
                    <a:pt x="0" y="92"/>
                    <a:pt x="0" y="94"/>
                  </a:cubicBezTo>
                  <a:cubicBezTo>
                    <a:pt x="0" y="94"/>
                    <a:pt x="0" y="95"/>
                    <a:pt x="0" y="95"/>
                  </a:cubicBezTo>
                  <a:lnTo>
                    <a:pt x="218" y="9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ea typeface="+mn-ea"/>
              </a:endParaRPr>
            </a:p>
          </p:txBody>
        </p:sp>
      </p:grpSp>
      <p:pic>
        <p:nvPicPr>
          <p:cNvPr id="194" name="Picture 34" descr="Efficiency.png"/>
          <p:cNvPicPr>
            <a:picLocks noChangeAspect="1"/>
          </p:cNvPicPr>
          <p:nvPr/>
        </p:nvPicPr>
        <p:blipFill>
          <a:blip r:embed="rId2" cstate="print">
            <a:grayscl/>
            <a:extLst>
              <a:ext uri="{BEBA8EAE-BF5A-486C-A8C5-ECC9F3942E4B}"/>
            </a:extLst>
          </a:blip>
          <a:srcRect/>
          <a:stretch>
            <a:fillRect/>
          </a:stretch>
        </p:blipFill>
        <p:spPr bwMode="auto">
          <a:xfrm>
            <a:off x="6516935" y="2631912"/>
            <a:ext cx="576064" cy="534647"/>
          </a:xfrm>
          <a:prstGeom prst="rect">
            <a:avLst/>
          </a:prstGeom>
          <a:noFill/>
          <a:ln>
            <a:noFill/>
          </a:ln>
          <a:effectLst>
            <a:reflection blurRad="6350" stA="52000" endA="300" endPos="35000" dir="5400000" sy="-100000" algn="bl" rotWithShape="0"/>
          </a:effectLst>
        </p:spPr>
      </p:pic>
      <p:grpSp>
        <p:nvGrpSpPr>
          <p:cNvPr id="205" name="组合 204"/>
          <p:cNvGrpSpPr/>
          <p:nvPr/>
        </p:nvGrpSpPr>
        <p:grpSpPr>
          <a:xfrm>
            <a:off x="6578703" y="3523663"/>
            <a:ext cx="452529" cy="368057"/>
            <a:chOff x="1075737" y="1609572"/>
            <a:chExt cx="541064" cy="440065"/>
          </a:xfrm>
          <a:solidFill>
            <a:schemeClr val="bg1"/>
          </a:solidFill>
          <a:effectLst>
            <a:reflection blurRad="6350" stA="52000" endA="300" endPos="35000" dir="5400000" sy="-100000" algn="bl" rotWithShape="0"/>
          </a:effectLst>
        </p:grpSpPr>
        <p:sp>
          <p:nvSpPr>
            <p:cNvPr id="206" name="Freeform 86"/>
            <p:cNvSpPr>
              <a:spLocks noEditPoints="1"/>
            </p:cNvSpPr>
            <p:nvPr/>
          </p:nvSpPr>
          <p:spPr bwMode="black">
            <a:xfrm>
              <a:off x="1075737" y="1652491"/>
              <a:ext cx="395062" cy="397146"/>
            </a:xfrm>
            <a:custGeom>
              <a:avLst/>
              <a:gdLst>
                <a:gd name="T0" fmla="*/ 287 w 292"/>
                <a:gd name="T1" fmla="*/ 113 h 294"/>
                <a:gd name="T2" fmla="*/ 239 w 292"/>
                <a:gd name="T3" fmla="*/ 105 h 294"/>
                <a:gd name="T4" fmla="*/ 252 w 292"/>
                <a:gd name="T5" fmla="*/ 58 h 294"/>
                <a:gd name="T6" fmla="*/ 229 w 292"/>
                <a:gd name="T7" fmla="*/ 32 h 294"/>
                <a:gd name="T8" fmla="*/ 187 w 292"/>
                <a:gd name="T9" fmla="*/ 57 h 294"/>
                <a:gd name="T10" fmla="*/ 167 w 292"/>
                <a:gd name="T11" fmla="*/ 6 h 294"/>
                <a:gd name="T12" fmla="*/ 132 w 292"/>
                <a:gd name="T13" fmla="*/ 0 h 294"/>
                <a:gd name="T14" fmla="*/ 115 w 292"/>
                <a:gd name="T15" fmla="*/ 53 h 294"/>
                <a:gd name="T16" fmla="*/ 72 w 292"/>
                <a:gd name="T17" fmla="*/ 31 h 294"/>
                <a:gd name="T18" fmla="*/ 42 w 292"/>
                <a:gd name="T19" fmla="*/ 49 h 294"/>
                <a:gd name="T20" fmla="*/ 59 w 292"/>
                <a:gd name="T21" fmla="*/ 95 h 294"/>
                <a:gd name="T22" fmla="*/ 12 w 292"/>
                <a:gd name="T23" fmla="*/ 107 h 294"/>
                <a:gd name="T24" fmla="*/ 0 w 292"/>
                <a:gd name="T25" fmla="*/ 140 h 294"/>
                <a:gd name="T26" fmla="*/ 43 w 292"/>
                <a:gd name="T27" fmla="*/ 164 h 294"/>
                <a:gd name="T28" fmla="*/ 14 w 292"/>
                <a:gd name="T29" fmla="*/ 204 h 294"/>
                <a:gd name="T30" fmla="*/ 27 w 292"/>
                <a:gd name="T31" fmla="*/ 237 h 294"/>
                <a:gd name="T32" fmla="*/ 75 w 292"/>
                <a:gd name="T33" fmla="*/ 227 h 294"/>
                <a:gd name="T34" fmla="*/ 79 w 292"/>
                <a:gd name="T35" fmla="*/ 276 h 294"/>
                <a:gd name="T36" fmla="*/ 109 w 292"/>
                <a:gd name="T37" fmla="*/ 293 h 294"/>
                <a:gd name="T38" fmla="*/ 140 w 292"/>
                <a:gd name="T39" fmla="*/ 255 h 294"/>
                <a:gd name="T40" fmla="*/ 152 w 292"/>
                <a:gd name="T41" fmla="*/ 255 h 294"/>
                <a:gd name="T42" fmla="*/ 183 w 292"/>
                <a:gd name="T43" fmla="*/ 293 h 294"/>
                <a:gd name="T44" fmla="*/ 213 w 292"/>
                <a:gd name="T45" fmla="*/ 276 h 294"/>
                <a:gd name="T46" fmla="*/ 217 w 292"/>
                <a:gd name="T47" fmla="*/ 227 h 294"/>
                <a:gd name="T48" fmla="*/ 265 w 292"/>
                <a:gd name="T49" fmla="*/ 237 h 294"/>
                <a:gd name="T50" fmla="*/ 278 w 292"/>
                <a:gd name="T51" fmla="*/ 204 h 294"/>
                <a:gd name="T52" fmla="*/ 249 w 292"/>
                <a:gd name="T53" fmla="*/ 164 h 294"/>
                <a:gd name="T54" fmla="*/ 292 w 292"/>
                <a:gd name="T55" fmla="*/ 140 h 294"/>
                <a:gd name="T56" fmla="*/ 187 w 292"/>
                <a:gd name="T57" fmla="*/ 193 h 294"/>
                <a:gd name="T58" fmla="*/ 105 w 292"/>
                <a:gd name="T59" fmla="*/ 193 h 294"/>
                <a:gd name="T60" fmla="*/ 105 w 292"/>
                <a:gd name="T61" fmla="*/ 111 h 294"/>
                <a:gd name="T62" fmla="*/ 187 w 292"/>
                <a:gd name="T63" fmla="*/ 111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92" h="294">
                  <a:moveTo>
                    <a:pt x="292" y="140"/>
                  </a:moveTo>
                  <a:cubicBezTo>
                    <a:pt x="287" y="113"/>
                    <a:pt x="287" y="113"/>
                    <a:pt x="287" y="113"/>
                  </a:cubicBezTo>
                  <a:cubicBezTo>
                    <a:pt x="286" y="110"/>
                    <a:pt x="284" y="108"/>
                    <a:pt x="280" y="107"/>
                  </a:cubicBezTo>
                  <a:cubicBezTo>
                    <a:pt x="239" y="105"/>
                    <a:pt x="239" y="105"/>
                    <a:pt x="239" y="105"/>
                  </a:cubicBezTo>
                  <a:cubicBezTo>
                    <a:pt x="237" y="102"/>
                    <a:pt x="235" y="98"/>
                    <a:pt x="233" y="95"/>
                  </a:cubicBezTo>
                  <a:cubicBezTo>
                    <a:pt x="252" y="58"/>
                    <a:pt x="252" y="58"/>
                    <a:pt x="252" y="58"/>
                  </a:cubicBezTo>
                  <a:cubicBezTo>
                    <a:pt x="254" y="55"/>
                    <a:pt x="253" y="51"/>
                    <a:pt x="250" y="49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7" y="29"/>
                    <a:pt x="223" y="29"/>
                    <a:pt x="220" y="31"/>
                  </a:cubicBezTo>
                  <a:cubicBezTo>
                    <a:pt x="187" y="57"/>
                    <a:pt x="187" y="57"/>
                    <a:pt x="187" y="57"/>
                  </a:cubicBezTo>
                  <a:cubicBezTo>
                    <a:pt x="184" y="55"/>
                    <a:pt x="181" y="54"/>
                    <a:pt x="177" y="53"/>
                  </a:cubicBezTo>
                  <a:cubicBezTo>
                    <a:pt x="167" y="6"/>
                    <a:pt x="167" y="6"/>
                    <a:pt x="167" y="6"/>
                  </a:cubicBezTo>
                  <a:cubicBezTo>
                    <a:pt x="166" y="3"/>
                    <a:pt x="163" y="0"/>
                    <a:pt x="160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9" y="0"/>
                    <a:pt x="126" y="3"/>
                    <a:pt x="125" y="6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111" y="54"/>
                    <a:pt x="108" y="55"/>
                    <a:pt x="105" y="57"/>
                  </a:cubicBezTo>
                  <a:cubicBezTo>
                    <a:pt x="72" y="31"/>
                    <a:pt x="72" y="31"/>
                    <a:pt x="72" y="31"/>
                  </a:cubicBezTo>
                  <a:cubicBezTo>
                    <a:pt x="69" y="29"/>
                    <a:pt x="65" y="29"/>
                    <a:pt x="63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39" y="51"/>
                    <a:pt x="39" y="55"/>
                    <a:pt x="40" y="58"/>
                  </a:cubicBezTo>
                  <a:cubicBezTo>
                    <a:pt x="59" y="95"/>
                    <a:pt x="59" y="95"/>
                    <a:pt x="59" y="95"/>
                  </a:cubicBezTo>
                  <a:cubicBezTo>
                    <a:pt x="57" y="98"/>
                    <a:pt x="55" y="102"/>
                    <a:pt x="53" y="105"/>
                  </a:cubicBezTo>
                  <a:cubicBezTo>
                    <a:pt x="12" y="107"/>
                    <a:pt x="12" y="107"/>
                    <a:pt x="12" y="107"/>
                  </a:cubicBezTo>
                  <a:cubicBezTo>
                    <a:pt x="8" y="107"/>
                    <a:pt x="6" y="110"/>
                    <a:pt x="5" y="113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1" y="147"/>
                    <a:pt x="4" y="148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4" y="168"/>
                    <a:pt x="44" y="172"/>
                    <a:pt x="45" y="176"/>
                  </a:cubicBezTo>
                  <a:cubicBezTo>
                    <a:pt x="14" y="204"/>
                    <a:pt x="14" y="204"/>
                    <a:pt x="14" y="204"/>
                  </a:cubicBezTo>
                  <a:cubicBezTo>
                    <a:pt x="12" y="206"/>
                    <a:pt x="11" y="210"/>
                    <a:pt x="13" y="213"/>
                  </a:cubicBezTo>
                  <a:cubicBezTo>
                    <a:pt x="27" y="237"/>
                    <a:pt x="27" y="237"/>
                    <a:pt x="27" y="237"/>
                  </a:cubicBezTo>
                  <a:cubicBezTo>
                    <a:pt x="28" y="239"/>
                    <a:pt x="32" y="241"/>
                    <a:pt x="35" y="240"/>
                  </a:cubicBezTo>
                  <a:cubicBezTo>
                    <a:pt x="75" y="227"/>
                    <a:pt x="75" y="227"/>
                    <a:pt x="75" y="227"/>
                  </a:cubicBezTo>
                  <a:cubicBezTo>
                    <a:pt x="78" y="230"/>
                    <a:pt x="81" y="233"/>
                    <a:pt x="84" y="235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80"/>
                    <a:pt x="80" y="283"/>
                    <a:pt x="83" y="284"/>
                  </a:cubicBezTo>
                  <a:cubicBezTo>
                    <a:pt x="109" y="293"/>
                    <a:pt x="109" y="293"/>
                    <a:pt x="109" y="293"/>
                  </a:cubicBezTo>
                  <a:cubicBezTo>
                    <a:pt x="112" y="294"/>
                    <a:pt x="116" y="293"/>
                    <a:pt x="118" y="291"/>
                  </a:cubicBezTo>
                  <a:cubicBezTo>
                    <a:pt x="140" y="255"/>
                    <a:pt x="140" y="255"/>
                    <a:pt x="140" y="255"/>
                  </a:cubicBezTo>
                  <a:cubicBezTo>
                    <a:pt x="142" y="255"/>
                    <a:pt x="144" y="256"/>
                    <a:pt x="146" y="256"/>
                  </a:cubicBezTo>
                  <a:cubicBezTo>
                    <a:pt x="148" y="256"/>
                    <a:pt x="150" y="255"/>
                    <a:pt x="152" y="255"/>
                  </a:cubicBezTo>
                  <a:cubicBezTo>
                    <a:pt x="174" y="291"/>
                    <a:pt x="174" y="291"/>
                    <a:pt x="174" y="291"/>
                  </a:cubicBezTo>
                  <a:cubicBezTo>
                    <a:pt x="176" y="293"/>
                    <a:pt x="180" y="294"/>
                    <a:pt x="183" y="293"/>
                  </a:cubicBezTo>
                  <a:cubicBezTo>
                    <a:pt x="209" y="284"/>
                    <a:pt x="209" y="284"/>
                    <a:pt x="209" y="284"/>
                  </a:cubicBezTo>
                  <a:cubicBezTo>
                    <a:pt x="212" y="283"/>
                    <a:pt x="214" y="280"/>
                    <a:pt x="213" y="276"/>
                  </a:cubicBezTo>
                  <a:cubicBezTo>
                    <a:pt x="208" y="235"/>
                    <a:pt x="208" y="235"/>
                    <a:pt x="208" y="235"/>
                  </a:cubicBezTo>
                  <a:cubicBezTo>
                    <a:pt x="211" y="232"/>
                    <a:pt x="214" y="230"/>
                    <a:pt x="217" y="227"/>
                  </a:cubicBezTo>
                  <a:cubicBezTo>
                    <a:pt x="257" y="240"/>
                    <a:pt x="257" y="240"/>
                    <a:pt x="257" y="240"/>
                  </a:cubicBezTo>
                  <a:cubicBezTo>
                    <a:pt x="260" y="241"/>
                    <a:pt x="264" y="239"/>
                    <a:pt x="265" y="237"/>
                  </a:cubicBezTo>
                  <a:cubicBezTo>
                    <a:pt x="279" y="213"/>
                    <a:pt x="279" y="213"/>
                    <a:pt x="279" y="213"/>
                  </a:cubicBezTo>
                  <a:cubicBezTo>
                    <a:pt x="281" y="210"/>
                    <a:pt x="280" y="206"/>
                    <a:pt x="278" y="204"/>
                  </a:cubicBezTo>
                  <a:cubicBezTo>
                    <a:pt x="247" y="176"/>
                    <a:pt x="247" y="176"/>
                    <a:pt x="247" y="176"/>
                  </a:cubicBezTo>
                  <a:cubicBezTo>
                    <a:pt x="248" y="172"/>
                    <a:pt x="248" y="168"/>
                    <a:pt x="249" y="164"/>
                  </a:cubicBezTo>
                  <a:cubicBezTo>
                    <a:pt x="288" y="148"/>
                    <a:pt x="288" y="148"/>
                    <a:pt x="288" y="148"/>
                  </a:cubicBezTo>
                  <a:cubicBezTo>
                    <a:pt x="291" y="147"/>
                    <a:pt x="292" y="144"/>
                    <a:pt x="292" y="140"/>
                  </a:cubicBezTo>
                  <a:close/>
                  <a:moveTo>
                    <a:pt x="204" y="152"/>
                  </a:moveTo>
                  <a:cubicBezTo>
                    <a:pt x="204" y="168"/>
                    <a:pt x="197" y="182"/>
                    <a:pt x="187" y="193"/>
                  </a:cubicBezTo>
                  <a:cubicBezTo>
                    <a:pt x="176" y="203"/>
                    <a:pt x="162" y="210"/>
                    <a:pt x="146" y="210"/>
                  </a:cubicBezTo>
                  <a:cubicBezTo>
                    <a:pt x="130" y="210"/>
                    <a:pt x="116" y="203"/>
                    <a:pt x="105" y="193"/>
                  </a:cubicBezTo>
                  <a:cubicBezTo>
                    <a:pt x="95" y="182"/>
                    <a:pt x="88" y="168"/>
                    <a:pt x="88" y="152"/>
                  </a:cubicBezTo>
                  <a:cubicBezTo>
                    <a:pt x="88" y="136"/>
                    <a:pt x="95" y="121"/>
                    <a:pt x="105" y="111"/>
                  </a:cubicBezTo>
                  <a:cubicBezTo>
                    <a:pt x="116" y="100"/>
                    <a:pt x="130" y="94"/>
                    <a:pt x="146" y="94"/>
                  </a:cubicBezTo>
                  <a:cubicBezTo>
                    <a:pt x="162" y="94"/>
                    <a:pt x="176" y="100"/>
                    <a:pt x="187" y="111"/>
                  </a:cubicBezTo>
                  <a:cubicBezTo>
                    <a:pt x="197" y="121"/>
                    <a:pt x="204" y="136"/>
                    <a:pt x="204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+mn-lt"/>
                <a:ea typeface="+mn-ea"/>
              </a:endParaRPr>
            </a:p>
          </p:txBody>
        </p:sp>
        <p:sp>
          <p:nvSpPr>
            <p:cNvPr id="207" name="Freeform 88"/>
            <p:cNvSpPr>
              <a:spLocks noEditPoints="1"/>
            </p:cNvSpPr>
            <p:nvPr/>
          </p:nvSpPr>
          <p:spPr bwMode="black">
            <a:xfrm>
              <a:off x="1416407" y="1609572"/>
              <a:ext cx="200394" cy="215741"/>
            </a:xfrm>
            <a:custGeom>
              <a:avLst/>
              <a:gdLst>
                <a:gd name="T0" fmla="*/ 129 w 148"/>
                <a:gd name="T1" fmla="*/ 91 h 160"/>
                <a:gd name="T2" fmla="*/ 131 w 148"/>
                <a:gd name="T3" fmla="*/ 80 h 160"/>
                <a:gd name="T4" fmla="*/ 129 w 148"/>
                <a:gd name="T5" fmla="*/ 70 h 160"/>
                <a:gd name="T6" fmla="*/ 145 w 148"/>
                <a:gd name="T7" fmla="*/ 55 h 160"/>
                <a:gd name="T8" fmla="*/ 147 w 148"/>
                <a:gd name="T9" fmla="*/ 50 h 160"/>
                <a:gd name="T10" fmla="*/ 147 w 148"/>
                <a:gd name="T11" fmla="*/ 46 h 160"/>
                <a:gd name="T12" fmla="*/ 140 w 148"/>
                <a:gd name="T13" fmla="*/ 34 h 160"/>
                <a:gd name="T14" fmla="*/ 133 w 148"/>
                <a:gd name="T15" fmla="*/ 31 h 160"/>
                <a:gd name="T16" fmla="*/ 131 w 148"/>
                <a:gd name="T17" fmla="*/ 31 h 160"/>
                <a:gd name="T18" fmla="*/ 111 w 148"/>
                <a:gd name="T19" fmla="*/ 37 h 160"/>
                <a:gd name="T20" fmla="*/ 92 w 148"/>
                <a:gd name="T21" fmla="*/ 27 h 160"/>
                <a:gd name="T22" fmla="*/ 88 w 148"/>
                <a:gd name="T23" fmla="*/ 6 h 160"/>
                <a:gd name="T24" fmla="*/ 81 w 148"/>
                <a:gd name="T25" fmla="*/ 0 h 160"/>
                <a:gd name="T26" fmla="*/ 67 w 148"/>
                <a:gd name="T27" fmla="*/ 0 h 160"/>
                <a:gd name="T28" fmla="*/ 60 w 148"/>
                <a:gd name="T29" fmla="*/ 6 h 160"/>
                <a:gd name="T30" fmla="*/ 55 w 148"/>
                <a:gd name="T31" fmla="*/ 27 h 160"/>
                <a:gd name="T32" fmla="*/ 37 w 148"/>
                <a:gd name="T33" fmla="*/ 38 h 160"/>
                <a:gd name="T34" fmla="*/ 16 w 148"/>
                <a:gd name="T35" fmla="*/ 31 h 160"/>
                <a:gd name="T36" fmla="*/ 14 w 148"/>
                <a:gd name="T37" fmla="*/ 31 h 160"/>
                <a:gd name="T38" fmla="*/ 8 w 148"/>
                <a:gd name="T39" fmla="*/ 34 h 160"/>
                <a:gd name="T40" fmla="*/ 1 w 148"/>
                <a:gd name="T41" fmla="*/ 46 h 160"/>
                <a:gd name="T42" fmla="*/ 0 w 148"/>
                <a:gd name="T43" fmla="*/ 50 h 160"/>
                <a:gd name="T44" fmla="*/ 2 w 148"/>
                <a:gd name="T45" fmla="*/ 55 h 160"/>
                <a:gd name="T46" fmla="*/ 19 w 148"/>
                <a:gd name="T47" fmla="*/ 70 h 160"/>
                <a:gd name="T48" fmla="*/ 17 w 148"/>
                <a:gd name="T49" fmla="*/ 80 h 160"/>
                <a:gd name="T50" fmla="*/ 19 w 148"/>
                <a:gd name="T51" fmla="*/ 91 h 160"/>
                <a:gd name="T52" fmla="*/ 2 w 148"/>
                <a:gd name="T53" fmla="*/ 106 h 160"/>
                <a:gd name="T54" fmla="*/ 0 w 148"/>
                <a:gd name="T55" fmla="*/ 111 h 160"/>
                <a:gd name="T56" fmla="*/ 1 w 148"/>
                <a:gd name="T57" fmla="*/ 114 h 160"/>
                <a:gd name="T58" fmla="*/ 8 w 148"/>
                <a:gd name="T59" fmla="*/ 126 h 160"/>
                <a:gd name="T60" fmla="*/ 14 w 148"/>
                <a:gd name="T61" fmla="*/ 130 h 160"/>
                <a:gd name="T62" fmla="*/ 16 w 148"/>
                <a:gd name="T63" fmla="*/ 130 h 160"/>
                <a:gd name="T64" fmla="*/ 37 w 148"/>
                <a:gd name="T65" fmla="*/ 123 h 160"/>
                <a:gd name="T66" fmla="*/ 55 w 148"/>
                <a:gd name="T67" fmla="*/ 133 h 160"/>
                <a:gd name="T68" fmla="*/ 60 w 148"/>
                <a:gd name="T69" fmla="*/ 155 h 160"/>
                <a:gd name="T70" fmla="*/ 67 w 148"/>
                <a:gd name="T71" fmla="*/ 160 h 160"/>
                <a:gd name="T72" fmla="*/ 81 w 148"/>
                <a:gd name="T73" fmla="*/ 160 h 160"/>
                <a:gd name="T74" fmla="*/ 88 w 148"/>
                <a:gd name="T75" fmla="*/ 155 h 160"/>
                <a:gd name="T76" fmla="*/ 92 w 148"/>
                <a:gd name="T77" fmla="*/ 134 h 160"/>
                <a:gd name="T78" fmla="*/ 111 w 148"/>
                <a:gd name="T79" fmla="*/ 123 h 160"/>
                <a:gd name="T80" fmla="*/ 131 w 148"/>
                <a:gd name="T81" fmla="*/ 130 h 160"/>
                <a:gd name="T82" fmla="*/ 133 w 148"/>
                <a:gd name="T83" fmla="*/ 130 h 160"/>
                <a:gd name="T84" fmla="*/ 140 w 148"/>
                <a:gd name="T85" fmla="*/ 126 h 160"/>
                <a:gd name="T86" fmla="*/ 147 w 148"/>
                <a:gd name="T87" fmla="*/ 114 h 160"/>
                <a:gd name="T88" fmla="*/ 147 w 148"/>
                <a:gd name="T89" fmla="*/ 111 h 160"/>
                <a:gd name="T90" fmla="*/ 145 w 148"/>
                <a:gd name="T91" fmla="*/ 106 h 160"/>
                <a:gd name="T92" fmla="*/ 129 w 148"/>
                <a:gd name="T93" fmla="*/ 91 h 160"/>
                <a:gd name="T94" fmla="*/ 96 w 148"/>
                <a:gd name="T95" fmla="*/ 80 h 160"/>
                <a:gd name="T96" fmla="*/ 74 w 148"/>
                <a:gd name="T97" fmla="*/ 102 h 160"/>
                <a:gd name="T98" fmla="*/ 52 w 148"/>
                <a:gd name="T99" fmla="*/ 80 h 160"/>
                <a:gd name="T100" fmla="*/ 74 w 148"/>
                <a:gd name="T101" fmla="*/ 58 h 160"/>
                <a:gd name="T102" fmla="*/ 96 w 148"/>
                <a:gd name="T103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8" h="160">
                  <a:moveTo>
                    <a:pt x="129" y="91"/>
                  </a:moveTo>
                  <a:cubicBezTo>
                    <a:pt x="130" y="88"/>
                    <a:pt x="131" y="84"/>
                    <a:pt x="131" y="80"/>
                  </a:cubicBezTo>
                  <a:cubicBezTo>
                    <a:pt x="131" y="77"/>
                    <a:pt x="130" y="73"/>
                    <a:pt x="129" y="70"/>
                  </a:cubicBezTo>
                  <a:cubicBezTo>
                    <a:pt x="145" y="55"/>
                    <a:pt x="145" y="55"/>
                    <a:pt x="145" y="55"/>
                  </a:cubicBezTo>
                  <a:cubicBezTo>
                    <a:pt x="147" y="54"/>
                    <a:pt x="147" y="52"/>
                    <a:pt x="147" y="50"/>
                  </a:cubicBezTo>
                  <a:cubicBezTo>
                    <a:pt x="147" y="49"/>
                    <a:pt x="147" y="47"/>
                    <a:pt x="147" y="46"/>
                  </a:cubicBezTo>
                  <a:cubicBezTo>
                    <a:pt x="140" y="34"/>
                    <a:pt x="140" y="34"/>
                    <a:pt x="140" y="34"/>
                  </a:cubicBezTo>
                  <a:cubicBezTo>
                    <a:pt x="138" y="32"/>
                    <a:pt x="136" y="31"/>
                    <a:pt x="133" y="31"/>
                  </a:cubicBezTo>
                  <a:cubicBezTo>
                    <a:pt x="133" y="31"/>
                    <a:pt x="132" y="31"/>
                    <a:pt x="131" y="31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05" y="33"/>
                    <a:pt x="99" y="29"/>
                    <a:pt x="92" y="27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87" y="3"/>
                    <a:pt x="84" y="0"/>
                    <a:pt x="81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0"/>
                    <a:pt x="61" y="3"/>
                    <a:pt x="60" y="6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48" y="29"/>
                    <a:pt x="42" y="33"/>
                    <a:pt x="37" y="38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31"/>
                    <a:pt x="15" y="31"/>
                    <a:pt x="14" y="31"/>
                  </a:cubicBezTo>
                  <a:cubicBezTo>
                    <a:pt x="12" y="31"/>
                    <a:pt x="9" y="32"/>
                    <a:pt x="8" y="34"/>
                  </a:cubicBezTo>
                  <a:cubicBezTo>
                    <a:pt x="1" y="46"/>
                    <a:pt x="1" y="46"/>
                    <a:pt x="1" y="46"/>
                  </a:cubicBezTo>
                  <a:cubicBezTo>
                    <a:pt x="0" y="47"/>
                    <a:pt x="0" y="49"/>
                    <a:pt x="0" y="50"/>
                  </a:cubicBezTo>
                  <a:cubicBezTo>
                    <a:pt x="0" y="52"/>
                    <a:pt x="1" y="54"/>
                    <a:pt x="2" y="55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8" y="73"/>
                    <a:pt x="17" y="77"/>
                    <a:pt x="17" y="80"/>
                  </a:cubicBezTo>
                  <a:cubicBezTo>
                    <a:pt x="17" y="84"/>
                    <a:pt x="18" y="87"/>
                    <a:pt x="19" y="91"/>
                  </a:cubicBezTo>
                  <a:cubicBezTo>
                    <a:pt x="2" y="106"/>
                    <a:pt x="2" y="106"/>
                    <a:pt x="2" y="106"/>
                  </a:cubicBezTo>
                  <a:cubicBezTo>
                    <a:pt x="1" y="107"/>
                    <a:pt x="0" y="109"/>
                    <a:pt x="0" y="111"/>
                  </a:cubicBezTo>
                  <a:cubicBezTo>
                    <a:pt x="0" y="112"/>
                    <a:pt x="0" y="113"/>
                    <a:pt x="1" y="114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9" y="129"/>
                    <a:pt x="12" y="130"/>
                    <a:pt x="14" y="130"/>
                  </a:cubicBezTo>
                  <a:cubicBezTo>
                    <a:pt x="15" y="130"/>
                    <a:pt x="15" y="130"/>
                    <a:pt x="16" y="130"/>
                  </a:cubicBezTo>
                  <a:cubicBezTo>
                    <a:pt x="37" y="123"/>
                    <a:pt x="37" y="123"/>
                    <a:pt x="37" y="123"/>
                  </a:cubicBezTo>
                  <a:cubicBezTo>
                    <a:pt x="42" y="127"/>
                    <a:pt x="48" y="131"/>
                    <a:pt x="55" y="133"/>
                  </a:cubicBezTo>
                  <a:cubicBezTo>
                    <a:pt x="60" y="155"/>
                    <a:pt x="60" y="155"/>
                    <a:pt x="60" y="155"/>
                  </a:cubicBezTo>
                  <a:cubicBezTo>
                    <a:pt x="61" y="158"/>
                    <a:pt x="63" y="160"/>
                    <a:pt x="67" y="160"/>
                  </a:cubicBezTo>
                  <a:cubicBezTo>
                    <a:pt x="81" y="160"/>
                    <a:pt x="81" y="160"/>
                    <a:pt x="81" y="160"/>
                  </a:cubicBezTo>
                  <a:cubicBezTo>
                    <a:pt x="84" y="160"/>
                    <a:pt x="87" y="158"/>
                    <a:pt x="88" y="155"/>
                  </a:cubicBezTo>
                  <a:cubicBezTo>
                    <a:pt x="92" y="134"/>
                    <a:pt x="92" y="134"/>
                    <a:pt x="92" y="134"/>
                  </a:cubicBezTo>
                  <a:cubicBezTo>
                    <a:pt x="99" y="131"/>
                    <a:pt x="105" y="128"/>
                    <a:pt x="111" y="123"/>
                  </a:cubicBezTo>
                  <a:cubicBezTo>
                    <a:pt x="131" y="130"/>
                    <a:pt x="131" y="130"/>
                    <a:pt x="131" y="130"/>
                  </a:cubicBezTo>
                  <a:cubicBezTo>
                    <a:pt x="132" y="130"/>
                    <a:pt x="133" y="130"/>
                    <a:pt x="133" y="130"/>
                  </a:cubicBezTo>
                  <a:cubicBezTo>
                    <a:pt x="136" y="130"/>
                    <a:pt x="138" y="129"/>
                    <a:pt x="140" y="126"/>
                  </a:cubicBezTo>
                  <a:cubicBezTo>
                    <a:pt x="147" y="114"/>
                    <a:pt x="147" y="114"/>
                    <a:pt x="147" y="114"/>
                  </a:cubicBezTo>
                  <a:cubicBezTo>
                    <a:pt x="147" y="113"/>
                    <a:pt x="148" y="112"/>
                    <a:pt x="147" y="111"/>
                  </a:cubicBezTo>
                  <a:cubicBezTo>
                    <a:pt x="148" y="109"/>
                    <a:pt x="147" y="107"/>
                    <a:pt x="145" y="106"/>
                  </a:cubicBezTo>
                  <a:lnTo>
                    <a:pt x="129" y="91"/>
                  </a:lnTo>
                  <a:close/>
                  <a:moveTo>
                    <a:pt x="96" y="80"/>
                  </a:moveTo>
                  <a:cubicBezTo>
                    <a:pt x="96" y="92"/>
                    <a:pt x="86" y="102"/>
                    <a:pt x="74" y="102"/>
                  </a:cubicBezTo>
                  <a:cubicBezTo>
                    <a:pt x="62" y="102"/>
                    <a:pt x="52" y="92"/>
                    <a:pt x="52" y="80"/>
                  </a:cubicBezTo>
                  <a:cubicBezTo>
                    <a:pt x="52" y="68"/>
                    <a:pt x="62" y="58"/>
                    <a:pt x="74" y="58"/>
                  </a:cubicBezTo>
                  <a:cubicBezTo>
                    <a:pt x="86" y="58"/>
                    <a:pt x="96" y="68"/>
                    <a:pt x="96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/>
            </a:extLst>
          </p:spPr>
          <p:txBody>
            <a:bodyPr lIns="121920" tIns="60960" rIns="121920" bIns="60960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200">
                <a:latin typeface="+mn-lt"/>
                <a:ea typeface="+mn-ea"/>
              </a:endParaRPr>
            </a:p>
          </p:txBody>
        </p:sp>
      </p:grpSp>
      <p:sp>
        <p:nvSpPr>
          <p:cNvPr id="203" name="Freeform 89"/>
          <p:cNvSpPr>
            <a:spLocks noEditPoints="1"/>
          </p:cNvSpPr>
          <p:nvPr/>
        </p:nvSpPr>
        <p:spPr bwMode="black">
          <a:xfrm>
            <a:off x="6573178" y="4248825"/>
            <a:ext cx="463578" cy="298340"/>
          </a:xfrm>
          <a:custGeom>
            <a:avLst/>
            <a:gdLst>
              <a:gd name="T0" fmla="*/ 350 w 3153"/>
              <a:gd name="T1" fmla="*/ 935 h 2031"/>
              <a:gd name="T2" fmla="*/ 788 w 3153"/>
              <a:gd name="T3" fmla="*/ 0 h 2031"/>
              <a:gd name="T4" fmla="*/ 2918 w 3153"/>
              <a:gd name="T5" fmla="*/ 1882 h 2031"/>
              <a:gd name="T6" fmla="*/ 2403 w 3153"/>
              <a:gd name="T7" fmla="*/ 1493 h 2031"/>
              <a:gd name="T8" fmla="*/ 2244 w 3153"/>
              <a:gd name="T9" fmla="*/ 1424 h 2031"/>
              <a:gd name="T10" fmla="*/ 2391 w 3153"/>
              <a:gd name="T11" fmla="*/ 1458 h 2031"/>
              <a:gd name="T12" fmla="*/ 1437 w 3153"/>
              <a:gd name="T13" fmla="*/ 1486 h 2031"/>
              <a:gd name="T14" fmla="*/ 1460 w 3153"/>
              <a:gd name="T15" fmla="*/ 1427 h 2031"/>
              <a:gd name="T16" fmla="*/ 1588 w 3153"/>
              <a:gd name="T17" fmla="*/ 1440 h 2031"/>
              <a:gd name="T18" fmla="*/ 1563 w 3153"/>
              <a:gd name="T19" fmla="*/ 1636 h 2031"/>
              <a:gd name="T20" fmla="*/ 1421 w 3153"/>
              <a:gd name="T21" fmla="*/ 1612 h 2031"/>
              <a:gd name="T22" fmla="*/ 1170 w 3153"/>
              <a:gd name="T23" fmla="*/ 1604 h 2031"/>
              <a:gd name="T24" fmla="*/ 1340 w 3153"/>
              <a:gd name="T25" fmla="*/ 1589 h 2031"/>
              <a:gd name="T26" fmla="*/ 1175 w 3153"/>
              <a:gd name="T27" fmla="*/ 1631 h 2031"/>
              <a:gd name="T28" fmla="*/ 1228 w 3153"/>
              <a:gd name="T29" fmla="*/ 1433 h 2031"/>
              <a:gd name="T30" fmla="*/ 1366 w 3153"/>
              <a:gd name="T31" fmla="*/ 1441 h 2031"/>
              <a:gd name="T32" fmla="*/ 916 w 3153"/>
              <a:gd name="T33" fmla="*/ 1607 h 2031"/>
              <a:gd name="T34" fmla="*/ 1099 w 3153"/>
              <a:gd name="T35" fmla="*/ 1564 h 2031"/>
              <a:gd name="T36" fmla="*/ 911 w 3153"/>
              <a:gd name="T37" fmla="*/ 1624 h 2031"/>
              <a:gd name="T38" fmla="*/ 832 w 3153"/>
              <a:gd name="T39" fmla="*/ 1503 h 2031"/>
              <a:gd name="T40" fmla="*/ 922 w 3153"/>
              <a:gd name="T41" fmla="*/ 1437 h 2031"/>
              <a:gd name="T42" fmla="*/ 999 w 3153"/>
              <a:gd name="T43" fmla="*/ 1440 h 2031"/>
              <a:gd name="T44" fmla="*/ 1143 w 3153"/>
              <a:gd name="T45" fmla="*/ 1436 h 2031"/>
              <a:gd name="T46" fmla="*/ 1113 w 3153"/>
              <a:gd name="T47" fmla="*/ 1496 h 2031"/>
              <a:gd name="T48" fmla="*/ 692 w 3153"/>
              <a:gd name="T49" fmla="*/ 1804 h 2031"/>
              <a:gd name="T50" fmla="*/ 574 w 3153"/>
              <a:gd name="T51" fmla="*/ 1739 h 2031"/>
              <a:gd name="T52" fmla="*/ 656 w 3153"/>
              <a:gd name="T53" fmla="*/ 1687 h 2031"/>
              <a:gd name="T54" fmla="*/ 823 w 3153"/>
              <a:gd name="T55" fmla="*/ 1619 h 2031"/>
              <a:gd name="T56" fmla="*/ 669 w 3153"/>
              <a:gd name="T57" fmla="*/ 1638 h 2031"/>
              <a:gd name="T58" fmla="*/ 713 w 3153"/>
              <a:gd name="T59" fmla="*/ 1551 h 2031"/>
              <a:gd name="T60" fmla="*/ 828 w 3153"/>
              <a:gd name="T61" fmla="*/ 1613 h 2031"/>
              <a:gd name="T62" fmla="*/ 1570 w 3153"/>
              <a:gd name="T63" fmla="*/ 1798 h 2031"/>
              <a:gd name="T64" fmla="*/ 850 w 3153"/>
              <a:gd name="T65" fmla="*/ 1803 h 2031"/>
              <a:gd name="T66" fmla="*/ 882 w 3153"/>
              <a:gd name="T67" fmla="*/ 1698 h 2031"/>
              <a:gd name="T68" fmla="*/ 1563 w 3153"/>
              <a:gd name="T69" fmla="*/ 1687 h 2031"/>
              <a:gd name="T70" fmla="*/ 1670 w 3153"/>
              <a:gd name="T71" fmla="*/ 1489 h 2031"/>
              <a:gd name="T72" fmla="*/ 1693 w 3153"/>
              <a:gd name="T73" fmla="*/ 1424 h 2031"/>
              <a:gd name="T74" fmla="*/ 1793 w 3153"/>
              <a:gd name="T75" fmla="*/ 1500 h 2031"/>
              <a:gd name="T76" fmla="*/ 1675 w 3153"/>
              <a:gd name="T77" fmla="*/ 1612 h 2031"/>
              <a:gd name="T78" fmla="*/ 1843 w 3153"/>
              <a:gd name="T79" fmla="*/ 1621 h 2031"/>
              <a:gd name="T80" fmla="*/ 1804 w 3153"/>
              <a:gd name="T81" fmla="*/ 1637 h 2031"/>
              <a:gd name="T82" fmla="*/ 1866 w 3153"/>
              <a:gd name="T83" fmla="*/ 1793 h 2031"/>
              <a:gd name="T84" fmla="*/ 1690 w 3153"/>
              <a:gd name="T85" fmla="*/ 1778 h 2031"/>
              <a:gd name="T86" fmla="*/ 1686 w 3153"/>
              <a:gd name="T87" fmla="*/ 1702 h 2031"/>
              <a:gd name="T88" fmla="*/ 1724 w 3153"/>
              <a:gd name="T89" fmla="*/ 1685 h 2031"/>
              <a:gd name="T90" fmla="*/ 1843 w 3153"/>
              <a:gd name="T91" fmla="*/ 1691 h 2031"/>
              <a:gd name="T92" fmla="*/ 2009 w 3153"/>
              <a:gd name="T93" fmla="*/ 1439 h 2031"/>
              <a:gd name="T94" fmla="*/ 2140 w 3153"/>
              <a:gd name="T95" fmla="*/ 1428 h 2031"/>
              <a:gd name="T96" fmla="*/ 2161 w 3153"/>
              <a:gd name="T97" fmla="*/ 1499 h 2031"/>
              <a:gd name="T98" fmla="*/ 2064 w 3153"/>
              <a:gd name="T99" fmla="*/ 1588 h 2031"/>
              <a:gd name="T100" fmla="*/ 2218 w 3153"/>
              <a:gd name="T101" fmla="*/ 1565 h 2031"/>
              <a:gd name="T102" fmla="*/ 2225 w 3153"/>
              <a:gd name="T103" fmla="*/ 1634 h 2031"/>
              <a:gd name="T104" fmla="*/ 2319 w 3153"/>
              <a:gd name="T105" fmla="*/ 1790 h 2031"/>
              <a:gd name="T106" fmla="*/ 2131 w 3153"/>
              <a:gd name="T107" fmla="*/ 1770 h 2031"/>
              <a:gd name="T108" fmla="*/ 2145 w 3153"/>
              <a:gd name="T109" fmla="*/ 1683 h 2031"/>
              <a:gd name="T110" fmla="*/ 2340 w 3153"/>
              <a:gd name="T111" fmla="*/ 1624 h 2031"/>
              <a:gd name="T112" fmla="*/ 2463 w 3153"/>
              <a:gd name="T113" fmla="*/ 1564 h 2031"/>
              <a:gd name="T114" fmla="*/ 2434 w 3153"/>
              <a:gd name="T115" fmla="*/ 1636 h 2031"/>
              <a:gd name="T116" fmla="*/ 2415 w 3153"/>
              <a:gd name="T117" fmla="*/ 1769 h 2031"/>
              <a:gd name="T118" fmla="*/ 2500 w 3153"/>
              <a:gd name="T119" fmla="*/ 1683 h 2031"/>
              <a:gd name="T120" fmla="*/ 2605 w 3153"/>
              <a:gd name="T121" fmla="*/ 1791 h 2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153" h="2031">
                <a:moveTo>
                  <a:pt x="448" y="830"/>
                </a:moveTo>
                <a:cubicBezTo>
                  <a:pt x="368" y="755"/>
                  <a:pt x="368" y="615"/>
                  <a:pt x="448" y="539"/>
                </a:cubicBezTo>
                <a:cubicBezTo>
                  <a:pt x="393" y="549"/>
                  <a:pt x="339" y="610"/>
                  <a:pt x="339" y="685"/>
                </a:cubicBezTo>
                <a:cubicBezTo>
                  <a:pt x="339" y="759"/>
                  <a:pt x="393" y="820"/>
                  <a:pt x="448" y="830"/>
                </a:cubicBezTo>
                <a:close/>
                <a:moveTo>
                  <a:pt x="2814" y="685"/>
                </a:moveTo>
                <a:cubicBezTo>
                  <a:pt x="2815" y="610"/>
                  <a:pt x="2761" y="549"/>
                  <a:pt x="2706" y="539"/>
                </a:cubicBezTo>
                <a:cubicBezTo>
                  <a:pt x="2786" y="615"/>
                  <a:pt x="2786" y="755"/>
                  <a:pt x="2706" y="830"/>
                </a:cubicBezTo>
                <a:cubicBezTo>
                  <a:pt x="2761" y="820"/>
                  <a:pt x="2815" y="759"/>
                  <a:pt x="2814" y="685"/>
                </a:cubicBezTo>
                <a:close/>
                <a:moveTo>
                  <a:pt x="2804" y="935"/>
                </a:moveTo>
                <a:cubicBezTo>
                  <a:pt x="2886" y="904"/>
                  <a:pt x="2970" y="808"/>
                  <a:pt x="2969" y="685"/>
                </a:cubicBezTo>
                <a:cubicBezTo>
                  <a:pt x="2970" y="561"/>
                  <a:pt x="2886" y="465"/>
                  <a:pt x="2804" y="434"/>
                </a:cubicBezTo>
                <a:cubicBezTo>
                  <a:pt x="2871" y="501"/>
                  <a:pt x="2915" y="591"/>
                  <a:pt x="2914" y="685"/>
                </a:cubicBezTo>
                <a:cubicBezTo>
                  <a:pt x="2915" y="778"/>
                  <a:pt x="2871" y="868"/>
                  <a:pt x="2804" y="935"/>
                </a:cubicBezTo>
                <a:close/>
                <a:moveTo>
                  <a:pt x="350" y="935"/>
                </a:moveTo>
                <a:cubicBezTo>
                  <a:pt x="282" y="868"/>
                  <a:pt x="239" y="778"/>
                  <a:pt x="239" y="685"/>
                </a:cubicBezTo>
                <a:cubicBezTo>
                  <a:pt x="239" y="591"/>
                  <a:pt x="282" y="501"/>
                  <a:pt x="350" y="434"/>
                </a:cubicBezTo>
                <a:cubicBezTo>
                  <a:pt x="267" y="465"/>
                  <a:pt x="183" y="561"/>
                  <a:pt x="184" y="685"/>
                </a:cubicBezTo>
                <a:cubicBezTo>
                  <a:pt x="183" y="808"/>
                  <a:pt x="267" y="904"/>
                  <a:pt x="350" y="935"/>
                </a:cubicBezTo>
                <a:close/>
                <a:moveTo>
                  <a:pt x="2877" y="1804"/>
                </a:moveTo>
                <a:cubicBezTo>
                  <a:pt x="2844" y="1765"/>
                  <a:pt x="2811" y="1726"/>
                  <a:pt x="2778" y="1687"/>
                </a:cubicBezTo>
                <a:cubicBezTo>
                  <a:pt x="2705" y="1601"/>
                  <a:pt x="2633" y="1516"/>
                  <a:pt x="2560" y="1430"/>
                </a:cubicBezTo>
                <a:cubicBezTo>
                  <a:pt x="2557" y="1426"/>
                  <a:pt x="2553" y="1421"/>
                  <a:pt x="2549" y="1417"/>
                </a:cubicBezTo>
                <a:cubicBezTo>
                  <a:pt x="2534" y="1399"/>
                  <a:pt x="2511" y="1389"/>
                  <a:pt x="2489" y="1381"/>
                </a:cubicBezTo>
                <a:cubicBezTo>
                  <a:pt x="2466" y="1373"/>
                  <a:pt x="2441" y="1368"/>
                  <a:pt x="2416" y="1367"/>
                </a:cubicBezTo>
                <a:cubicBezTo>
                  <a:pt x="2503" y="1344"/>
                  <a:pt x="2567" y="1266"/>
                  <a:pt x="2567" y="1172"/>
                </a:cubicBezTo>
                <a:cubicBezTo>
                  <a:pt x="2567" y="202"/>
                  <a:pt x="2567" y="202"/>
                  <a:pt x="2567" y="202"/>
                </a:cubicBezTo>
                <a:cubicBezTo>
                  <a:pt x="2567" y="90"/>
                  <a:pt x="2476" y="0"/>
                  <a:pt x="2365" y="0"/>
                </a:cubicBezTo>
                <a:cubicBezTo>
                  <a:pt x="788" y="0"/>
                  <a:pt x="788" y="0"/>
                  <a:pt x="788" y="0"/>
                </a:cubicBezTo>
                <a:cubicBezTo>
                  <a:pt x="677" y="0"/>
                  <a:pt x="586" y="90"/>
                  <a:pt x="586" y="202"/>
                </a:cubicBezTo>
                <a:cubicBezTo>
                  <a:pt x="586" y="1172"/>
                  <a:pt x="586" y="1172"/>
                  <a:pt x="586" y="1172"/>
                </a:cubicBezTo>
                <a:cubicBezTo>
                  <a:pt x="586" y="1266"/>
                  <a:pt x="651" y="1345"/>
                  <a:pt x="738" y="1368"/>
                </a:cubicBezTo>
                <a:cubicBezTo>
                  <a:pt x="689" y="1370"/>
                  <a:pt x="633" y="1388"/>
                  <a:pt x="600" y="1426"/>
                </a:cubicBezTo>
                <a:cubicBezTo>
                  <a:pt x="575" y="1457"/>
                  <a:pt x="549" y="1487"/>
                  <a:pt x="524" y="1518"/>
                </a:cubicBezTo>
                <a:cubicBezTo>
                  <a:pt x="446" y="1610"/>
                  <a:pt x="368" y="1703"/>
                  <a:pt x="290" y="1796"/>
                </a:cubicBezTo>
                <a:cubicBezTo>
                  <a:pt x="271" y="1819"/>
                  <a:pt x="235" y="1852"/>
                  <a:pt x="235" y="1884"/>
                </a:cubicBezTo>
                <a:cubicBezTo>
                  <a:pt x="235" y="1971"/>
                  <a:pt x="235" y="1971"/>
                  <a:pt x="235" y="1971"/>
                </a:cubicBezTo>
                <a:cubicBezTo>
                  <a:pt x="236" y="1982"/>
                  <a:pt x="238" y="1993"/>
                  <a:pt x="244" y="2002"/>
                </a:cubicBezTo>
                <a:cubicBezTo>
                  <a:pt x="264" y="2030"/>
                  <a:pt x="304" y="2031"/>
                  <a:pt x="336" y="2031"/>
                </a:cubicBezTo>
                <a:cubicBezTo>
                  <a:pt x="380" y="2031"/>
                  <a:pt x="2688" y="2031"/>
                  <a:pt x="2758" y="2031"/>
                </a:cubicBezTo>
                <a:cubicBezTo>
                  <a:pt x="2792" y="2031"/>
                  <a:pt x="2831" y="2027"/>
                  <a:pt x="2865" y="2020"/>
                </a:cubicBezTo>
                <a:cubicBezTo>
                  <a:pt x="2888" y="2016"/>
                  <a:pt x="2915" y="2003"/>
                  <a:pt x="2918" y="1976"/>
                </a:cubicBezTo>
                <a:cubicBezTo>
                  <a:pt x="2918" y="1882"/>
                  <a:pt x="2918" y="1882"/>
                  <a:pt x="2918" y="1882"/>
                </a:cubicBezTo>
                <a:cubicBezTo>
                  <a:pt x="2921" y="1861"/>
                  <a:pt x="2909" y="1841"/>
                  <a:pt x="2896" y="1826"/>
                </a:cubicBezTo>
                <a:cubicBezTo>
                  <a:pt x="2889" y="1818"/>
                  <a:pt x="2883" y="1811"/>
                  <a:pt x="2877" y="1804"/>
                </a:cubicBezTo>
                <a:close/>
                <a:moveTo>
                  <a:pt x="705" y="1159"/>
                </a:moveTo>
                <a:cubicBezTo>
                  <a:pt x="705" y="215"/>
                  <a:pt x="705" y="215"/>
                  <a:pt x="705" y="215"/>
                </a:cubicBezTo>
                <a:cubicBezTo>
                  <a:pt x="705" y="157"/>
                  <a:pt x="752" y="111"/>
                  <a:pt x="809" y="111"/>
                </a:cubicBezTo>
                <a:cubicBezTo>
                  <a:pt x="2344" y="111"/>
                  <a:pt x="2344" y="111"/>
                  <a:pt x="2344" y="111"/>
                </a:cubicBezTo>
                <a:cubicBezTo>
                  <a:pt x="2401" y="111"/>
                  <a:pt x="2448" y="157"/>
                  <a:pt x="2448" y="215"/>
                </a:cubicBezTo>
                <a:cubicBezTo>
                  <a:pt x="2448" y="1159"/>
                  <a:pt x="2448" y="1159"/>
                  <a:pt x="2448" y="1159"/>
                </a:cubicBezTo>
                <a:cubicBezTo>
                  <a:pt x="2448" y="1216"/>
                  <a:pt x="2401" y="1263"/>
                  <a:pt x="2344" y="1263"/>
                </a:cubicBezTo>
                <a:cubicBezTo>
                  <a:pt x="809" y="1263"/>
                  <a:pt x="809" y="1263"/>
                  <a:pt x="809" y="1263"/>
                </a:cubicBezTo>
                <a:cubicBezTo>
                  <a:pt x="752" y="1263"/>
                  <a:pt x="705" y="1216"/>
                  <a:pt x="705" y="1159"/>
                </a:cubicBezTo>
                <a:close/>
                <a:moveTo>
                  <a:pt x="2407" y="1487"/>
                </a:moveTo>
                <a:cubicBezTo>
                  <a:pt x="2407" y="1489"/>
                  <a:pt x="2406" y="1491"/>
                  <a:pt x="2404" y="1493"/>
                </a:cubicBezTo>
                <a:cubicBezTo>
                  <a:pt x="2404" y="1493"/>
                  <a:pt x="2403" y="1493"/>
                  <a:pt x="2403" y="1493"/>
                </a:cubicBezTo>
                <a:cubicBezTo>
                  <a:pt x="2403" y="1493"/>
                  <a:pt x="2403" y="1493"/>
                  <a:pt x="2403" y="1493"/>
                </a:cubicBezTo>
                <a:cubicBezTo>
                  <a:pt x="2403" y="1494"/>
                  <a:pt x="2403" y="1494"/>
                  <a:pt x="2402" y="1494"/>
                </a:cubicBezTo>
                <a:cubicBezTo>
                  <a:pt x="2402" y="1494"/>
                  <a:pt x="2402" y="1494"/>
                  <a:pt x="2401" y="1495"/>
                </a:cubicBezTo>
                <a:cubicBezTo>
                  <a:pt x="2401" y="1495"/>
                  <a:pt x="2400" y="1495"/>
                  <a:pt x="2400" y="1496"/>
                </a:cubicBezTo>
                <a:cubicBezTo>
                  <a:pt x="2399" y="1496"/>
                  <a:pt x="2399" y="1496"/>
                  <a:pt x="2398" y="1496"/>
                </a:cubicBezTo>
                <a:cubicBezTo>
                  <a:pt x="2388" y="1501"/>
                  <a:pt x="2374" y="1500"/>
                  <a:pt x="2362" y="1500"/>
                </a:cubicBezTo>
                <a:cubicBezTo>
                  <a:pt x="2304" y="1500"/>
                  <a:pt x="2304" y="1500"/>
                  <a:pt x="2304" y="1500"/>
                </a:cubicBezTo>
                <a:cubicBezTo>
                  <a:pt x="2293" y="1500"/>
                  <a:pt x="2281" y="1498"/>
                  <a:pt x="2271" y="1493"/>
                </a:cubicBezTo>
                <a:cubicBezTo>
                  <a:pt x="2267" y="1491"/>
                  <a:pt x="2263" y="1489"/>
                  <a:pt x="2260" y="1487"/>
                </a:cubicBezTo>
                <a:cubicBezTo>
                  <a:pt x="2257" y="1484"/>
                  <a:pt x="2254" y="1482"/>
                  <a:pt x="2252" y="1479"/>
                </a:cubicBezTo>
                <a:cubicBezTo>
                  <a:pt x="2250" y="1474"/>
                  <a:pt x="2250" y="1474"/>
                  <a:pt x="2250" y="1474"/>
                </a:cubicBezTo>
                <a:cubicBezTo>
                  <a:pt x="2244" y="1463"/>
                  <a:pt x="2236" y="1453"/>
                  <a:pt x="2231" y="1441"/>
                </a:cubicBezTo>
                <a:cubicBezTo>
                  <a:pt x="2227" y="1433"/>
                  <a:pt x="2231" y="1429"/>
                  <a:pt x="2238" y="1426"/>
                </a:cubicBezTo>
                <a:cubicBezTo>
                  <a:pt x="2240" y="1425"/>
                  <a:pt x="2242" y="1424"/>
                  <a:pt x="2244" y="1424"/>
                </a:cubicBezTo>
                <a:cubicBezTo>
                  <a:pt x="2248" y="1423"/>
                  <a:pt x="2253" y="1422"/>
                  <a:pt x="2258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66" y="1422"/>
                  <a:pt x="2266" y="1422"/>
                  <a:pt x="2266" y="1422"/>
                </a:cubicBezTo>
                <a:cubicBezTo>
                  <a:pt x="2282" y="1422"/>
                  <a:pt x="2297" y="1422"/>
                  <a:pt x="2312" y="1422"/>
                </a:cubicBezTo>
                <a:cubicBezTo>
                  <a:pt x="2313" y="1422"/>
                  <a:pt x="2313" y="1422"/>
                  <a:pt x="2313" y="1422"/>
                </a:cubicBezTo>
                <a:cubicBezTo>
                  <a:pt x="2328" y="1422"/>
                  <a:pt x="2328" y="1422"/>
                  <a:pt x="2328" y="1422"/>
                </a:cubicBezTo>
                <a:cubicBezTo>
                  <a:pt x="2333" y="1422"/>
                  <a:pt x="2339" y="1422"/>
                  <a:pt x="2344" y="1423"/>
                </a:cubicBezTo>
                <a:cubicBezTo>
                  <a:pt x="2347" y="1424"/>
                  <a:pt x="2351" y="1425"/>
                  <a:pt x="2354" y="1426"/>
                </a:cubicBezTo>
                <a:cubicBezTo>
                  <a:pt x="2355" y="1426"/>
                  <a:pt x="2355" y="1426"/>
                  <a:pt x="2356" y="1426"/>
                </a:cubicBezTo>
                <a:cubicBezTo>
                  <a:pt x="2356" y="1427"/>
                  <a:pt x="2356" y="1427"/>
                  <a:pt x="2357" y="1427"/>
                </a:cubicBezTo>
                <a:cubicBezTo>
                  <a:pt x="2357" y="1427"/>
                  <a:pt x="2358" y="1427"/>
                  <a:pt x="2358" y="1427"/>
                </a:cubicBezTo>
                <a:cubicBezTo>
                  <a:pt x="2363" y="1429"/>
                  <a:pt x="2367" y="1431"/>
                  <a:pt x="2371" y="1433"/>
                </a:cubicBezTo>
                <a:cubicBezTo>
                  <a:pt x="2374" y="1436"/>
                  <a:pt x="2377" y="1438"/>
                  <a:pt x="2379" y="1441"/>
                </a:cubicBezTo>
                <a:cubicBezTo>
                  <a:pt x="2391" y="1458"/>
                  <a:pt x="2391" y="1458"/>
                  <a:pt x="2391" y="1458"/>
                </a:cubicBezTo>
                <a:cubicBezTo>
                  <a:pt x="2394" y="1463"/>
                  <a:pt x="2401" y="1471"/>
                  <a:pt x="2404" y="1478"/>
                </a:cubicBezTo>
                <a:cubicBezTo>
                  <a:pt x="2404" y="1478"/>
                  <a:pt x="2404" y="1478"/>
                  <a:pt x="2404" y="1478"/>
                </a:cubicBezTo>
                <a:cubicBezTo>
                  <a:pt x="2406" y="1481"/>
                  <a:pt x="2407" y="1484"/>
                  <a:pt x="2407" y="1487"/>
                </a:cubicBezTo>
                <a:close/>
                <a:moveTo>
                  <a:pt x="1589" y="1480"/>
                </a:moveTo>
                <a:cubicBezTo>
                  <a:pt x="1589" y="1483"/>
                  <a:pt x="1588" y="1485"/>
                  <a:pt x="1587" y="1487"/>
                </a:cubicBezTo>
                <a:cubicBezTo>
                  <a:pt x="1576" y="1507"/>
                  <a:pt x="1525" y="1502"/>
                  <a:pt x="1507" y="1502"/>
                </a:cubicBezTo>
                <a:cubicBezTo>
                  <a:pt x="1496" y="1502"/>
                  <a:pt x="1485" y="1502"/>
                  <a:pt x="1474" y="1502"/>
                </a:cubicBezTo>
                <a:cubicBezTo>
                  <a:pt x="1464" y="1502"/>
                  <a:pt x="1451" y="1500"/>
                  <a:pt x="1442" y="1493"/>
                </a:cubicBezTo>
                <a:cubicBezTo>
                  <a:pt x="1442" y="1493"/>
                  <a:pt x="1441" y="1492"/>
                  <a:pt x="1441" y="1492"/>
                </a:cubicBezTo>
                <a:cubicBezTo>
                  <a:pt x="1441" y="1492"/>
                  <a:pt x="1440" y="1491"/>
                  <a:pt x="1440" y="1491"/>
                </a:cubicBezTo>
                <a:cubicBezTo>
                  <a:pt x="1439" y="1490"/>
                  <a:pt x="1439" y="1490"/>
                  <a:pt x="1439" y="1489"/>
                </a:cubicBezTo>
                <a:cubicBezTo>
                  <a:pt x="1439" y="1489"/>
                  <a:pt x="1439" y="1489"/>
                  <a:pt x="1438" y="1489"/>
                </a:cubicBezTo>
                <a:cubicBezTo>
                  <a:pt x="1438" y="1489"/>
                  <a:pt x="1438" y="1489"/>
                  <a:pt x="1438" y="1489"/>
                </a:cubicBezTo>
                <a:cubicBezTo>
                  <a:pt x="1438" y="1488"/>
                  <a:pt x="1437" y="1487"/>
                  <a:pt x="1437" y="1486"/>
                </a:cubicBezTo>
                <a:cubicBezTo>
                  <a:pt x="1436" y="1484"/>
                  <a:pt x="1436" y="1483"/>
                  <a:pt x="1436" y="1481"/>
                </a:cubicBezTo>
                <a:cubicBezTo>
                  <a:pt x="1436" y="1479"/>
                  <a:pt x="1436" y="1479"/>
                  <a:pt x="1436" y="1479"/>
                </a:cubicBezTo>
                <a:cubicBezTo>
                  <a:pt x="1437" y="1477"/>
                  <a:pt x="1437" y="1474"/>
                  <a:pt x="1437" y="1472"/>
                </a:cubicBezTo>
                <a:cubicBezTo>
                  <a:pt x="1437" y="1471"/>
                  <a:pt x="1437" y="1471"/>
                  <a:pt x="1437" y="1471"/>
                </a:cubicBezTo>
                <a:cubicBezTo>
                  <a:pt x="1438" y="1463"/>
                  <a:pt x="1438" y="1454"/>
                  <a:pt x="1440" y="1446"/>
                </a:cubicBezTo>
                <a:cubicBezTo>
                  <a:pt x="1440" y="1443"/>
                  <a:pt x="1440" y="1443"/>
                  <a:pt x="1440" y="1443"/>
                </a:cubicBezTo>
                <a:cubicBezTo>
                  <a:pt x="1441" y="1441"/>
                  <a:pt x="1442" y="1438"/>
                  <a:pt x="1444" y="1436"/>
                </a:cubicBezTo>
                <a:cubicBezTo>
                  <a:pt x="1446" y="1434"/>
                  <a:pt x="1448" y="1433"/>
                  <a:pt x="1450" y="1431"/>
                </a:cubicBezTo>
                <a:cubicBezTo>
                  <a:pt x="1450" y="1431"/>
                  <a:pt x="1450" y="1431"/>
                  <a:pt x="1450" y="1431"/>
                </a:cubicBezTo>
                <a:cubicBezTo>
                  <a:pt x="1451" y="1431"/>
                  <a:pt x="1451" y="1430"/>
                  <a:pt x="1452" y="1430"/>
                </a:cubicBezTo>
                <a:cubicBezTo>
                  <a:pt x="1452" y="1430"/>
                  <a:pt x="1453" y="1430"/>
                  <a:pt x="1453" y="1429"/>
                </a:cubicBezTo>
                <a:cubicBezTo>
                  <a:pt x="1453" y="1429"/>
                  <a:pt x="1454" y="1429"/>
                  <a:pt x="1454" y="1429"/>
                </a:cubicBezTo>
                <a:cubicBezTo>
                  <a:pt x="1455" y="1428"/>
                  <a:pt x="1457" y="1428"/>
                  <a:pt x="1458" y="1427"/>
                </a:cubicBezTo>
                <a:cubicBezTo>
                  <a:pt x="1459" y="1427"/>
                  <a:pt x="1459" y="1427"/>
                  <a:pt x="1460" y="1427"/>
                </a:cubicBezTo>
                <a:cubicBezTo>
                  <a:pt x="1461" y="1426"/>
                  <a:pt x="1463" y="1426"/>
                  <a:pt x="1464" y="1426"/>
                </a:cubicBezTo>
                <a:cubicBezTo>
                  <a:pt x="1465" y="1426"/>
                  <a:pt x="1465" y="1425"/>
                  <a:pt x="1466" y="1425"/>
                </a:cubicBezTo>
                <a:cubicBezTo>
                  <a:pt x="1466" y="1425"/>
                  <a:pt x="1466" y="1425"/>
                  <a:pt x="1466" y="1425"/>
                </a:cubicBezTo>
                <a:cubicBezTo>
                  <a:pt x="1467" y="1425"/>
                  <a:pt x="1468" y="1425"/>
                  <a:pt x="1468" y="1425"/>
                </a:cubicBezTo>
                <a:cubicBezTo>
                  <a:pt x="1472" y="1424"/>
                  <a:pt x="1476" y="1424"/>
                  <a:pt x="1480" y="1424"/>
                </a:cubicBezTo>
                <a:cubicBezTo>
                  <a:pt x="1483" y="1424"/>
                  <a:pt x="1483" y="1424"/>
                  <a:pt x="1483" y="1424"/>
                </a:cubicBezTo>
                <a:cubicBezTo>
                  <a:pt x="1487" y="1424"/>
                  <a:pt x="1492" y="1424"/>
                  <a:pt x="1496" y="1424"/>
                </a:cubicBezTo>
                <a:cubicBezTo>
                  <a:pt x="1550" y="1424"/>
                  <a:pt x="1550" y="1424"/>
                  <a:pt x="1550" y="1424"/>
                </a:cubicBezTo>
                <a:cubicBezTo>
                  <a:pt x="1551" y="1424"/>
                  <a:pt x="1552" y="1424"/>
                  <a:pt x="1554" y="1424"/>
                </a:cubicBezTo>
                <a:cubicBezTo>
                  <a:pt x="1554" y="1424"/>
                  <a:pt x="1555" y="1424"/>
                  <a:pt x="1555" y="1424"/>
                </a:cubicBezTo>
                <a:cubicBezTo>
                  <a:pt x="1556" y="1424"/>
                  <a:pt x="1558" y="1424"/>
                  <a:pt x="1559" y="1424"/>
                </a:cubicBezTo>
                <a:cubicBezTo>
                  <a:pt x="1570" y="1425"/>
                  <a:pt x="1582" y="1428"/>
                  <a:pt x="1586" y="1438"/>
                </a:cubicBezTo>
                <a:cubicBezTo>
                  <a:pt x="1587" y="1438"/>
                  <a:pt x="1587" y="1439"/>
                  <a:pt x="1587" y="1440"/>
                </a:cubicBezTo>
                <a:cubicBezTo>
                  <a:pt x="1588" y="1440"/>
                  <a:pt x="1588" y="1440"/>
                  <a:pt x="1588" y="1440"/>
                </a:cubicBezTo>
                <a:cubicBezTo>
                  <a:pt x="1591" y="1452"/>
                  <a:pt x="1588" y="1466"/>
                  <a:pt x="1589" y="1478"/>
                </a:cubicBezTo>
                <a:lnTo>
                  <a:pt x="1589" y="1480"/>
                </a:lnTo>
                <a:close/>
                <a:moveTo>
                  <a:pt x="1511" y="1543"/>
                </a:moveTo>
                <a:cubicBezTo>
                  <a:pt x="1531" y="1543"/>
                  <a:pt x="1577" y="1537"/>
                  <a:pt x="1588" y="1559"/>
                </a:cubicBezTo>
                <a:cubicBezTo>
                  <a:pt x="1589" y="1561"/>
                  <a:pt x="1590" y="1563"/>
                  <a:pt x="1590" y="1566"/>
                </a:cubicBezTo>
                <a:cubicBezTo>
                  <a:pt x="1590" y="1589"/>
                  <a:pt x="1590" y="1589"/>
                  <a:pt x="1590" y="1589"/>
                </a:cubicBezTo>
                <a:cubicBezTo>
                  <a:pt x="1590" y="1595"/>
                  <a:pt x="1590" y="1602"/>
                  <a:pt x="1590" y="1609"/>
                </a:cubicBezTo>
                <a:cubicBezTo>
                  <a:pt x="1590" y="1609"/>
                  <a:pt x="1590" y="1609"/>
                  <a:pt x="1590" y="1609"/>
                </a:cubicBezTo>
                <a:cubicBezTo>
                  <a:pt x="1590" y="1612"/>
                  <a:pt x="1590" y="1612"/>
                  <a:pt x="1590" y="1612"/>
                </a:cubicBezTo>
                <a:cubicBezTo>
                  <a:pt x="1590" y="1615"/>
                  <a:pt x="1589" y="1619"/>
                  <a:pt x="1587" y="1622"/>
                </a:cubicBezTo>
                <a:cubicBezTo>
                  <a:pt x="1587" y="1622"/>
                  <a:pt x="1586" y="1623"/>
                  <a:pt x="1586" y="1623"/>
                </a:cubicBezTo>
                <a:cubicBezTo>
                  <a:pt x="1585" y="1624"/>
                  <a:pt x="1584" y="1625"/>
                  <a:pt x="1583" y="1626"/>
                </a:cubicBezTo>
                <a:cubicBezTo>
                  <a:pt x="1583" y="1626"/>
                  <a:pt x="1583" y="1626"/>
                  <a:pt x="1583" y="1626"/>
                </a:cubicBezTo>
                <a:cubicBezTo>
                  <a:pt x="1578" y="1631"/>
                  <a:pt x="1571" y="1634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3" y="1636"/>
                  <a:pt x="1563" y="1636"/>
                  <a:pt x="1563" y="1636"/>
                </a:cubicBezTo>
                <a:cubicBezTo>
                  <a:pt x="1560" y="1637"/>
                  <a:pt x="1558" y="1637"/>
                  <a:pt x="1556" y="1637"/>
                </a:cubicBezTo>
                <a:cubicBezTo>
                  <a:pt x="1555" y="1637"/>
                  <a:pt x="1554" y="1637"/>
                  <a:pt x="1554" y="1638"/>
                </a:cubicBezTo>
                <a:cubicBezTo>
                  <a:pt x="1551" y="1638"/>
                  <a:pt x="1548" y="1638"/>
                  <a:pt x="1546" y="1638"/>
                </a:cubicBezTo>
                <a:cubicBezTo>
                  <a:pt x="1546" y="1638"/>
                  <a:pt x="1546" y="1638"/>
                  <a:pt x="1546" y="1638"/>
                </a:cubicBezTo>
                <a:cubicBezTo>
                  <a:pt x="1463" y="1638"/>
                  <a:pt x="1463" y="1638"/>
                  <a:pt x="1463" y="1638"/>
                </a:cubicBezTo>
                <a:cubicBezTo>
                  <a:pt x="1453" y="1638"/>
                  <a:pt x="1441" y="1636"/>
                  <a:pt x="1432" y="1631"/>
                </a:cubicBezTo>
                <a:cubicBezTo>
                  <a:pt x="1432" y="1631"/>
                  <a:pt x="1432" y="1631"/>
                  <a:pt x="1432" y="1631"/>
                </a:cubicBezTo>
                <a:cubicBezTo>
                  <a:pt x="1432" y="1631"/>
                  <a:pt x="1432" y="1630"/>
                  <a:pt x="1432" y="1630"/>
                </a:cubicBezTo>
                <a:cubicBezTo>
                  <a:pt x="1431" y="1629"/>
                  <a:pt x="1429" y="1628"/>
                  <a:pt x="1427" y="1627"/>
                </a:cubicBezTo>
                <a:cubicBezTo>
                  <a:pt x="1426" y="1626"/>
                  <a:pt x="1425" y="1624"/>
                  <a:pt x="1424" y="1623"/>
                </a:cubicBezTo>
                <a:cubicBezTo>
                  <a:pt x="1424" y="1623"/>
                  <a:pt x="1424" y="1623"/>
                  <a:pt x="1424" y="1622"/>
                </a:cubicBezTo>
                <a:cubicBezTo>
                  <a:pt x="1422" y="1619"/>
                  <a:pt x="1421" y="1616"/>
                  <a:pt x="1421" y="1612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2" y="1606"/>
                  <a:pt x="1422" y="1606"/>
                  <a:pt x="1422" y="1606"/>
                </a:cubicBezTo>
                <a:cubicBezTo>
                  <a:pt x="1424" y="1593"/>
                  <a:pt x="1425" y="1580"/>
                  <a:pt x="1427" y="1567"/>
                </a:cubicBezTo>
                <a:cubicBezTo>
                  <a:pt x="1427" y="1566"/>
                  <a:pt x="1427" y="1566"/>
                  <a:pt x="1427" y="1566"/>
                </a:cubicBezTo>
                <a:cubicBezTo>
                  <a:pt x="1427" y="1566"/>
                  <a:pt x="1427" y="1566"/>
                  <a:pt x="1427" y="1565"/>
                </a:cubicBezTo>
                <a:cubicBezTo>
                  <a:pt x="1432" y="1536"/>
                  <a:pt x="1490" y="1543"/>
                  <a:pt x="1511" y="1543"/>
                </a:cubicBezTo>
                <a:close/>
                <a:moveTo>
                  <a:pt x="1175" y="1631"/>
                </a:moveTo>
                <a:cubicBezTo>
                  <a:pt x="1173" y="1630"/>
                  <a:pt x="1172" y="1629"/>
                  <a:pt x="1170" y="1627"/>
                </a:cubicBezTo>
                <a:cubicBezTo>
                  <a:pt x="1169" y="1626"/>
                  <a:pt x="1169" y="1625"/>
                  <a:pt x="1168" y="1624"/>
                </a:cubicBezTo>
                <a:cubicBezTo>
                  <a:pt x="1168" y="1623"/>
                  <a:pt x="1168" y="1623"/>
                  <a:pt x="1168" y="1623"/>
                </a:cubicBezTo>
                <a:cubicBezTo>
                  <a:pt x="1166" y="1620"/>
                  <a:pt x="1166" y="1616"/>
                  <a:pt x="1167" y="1613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7"/>
                  <a:pt x="1169" y="1607"/>
                  <a:pt x="1169" y="1607"/>
                </a:cubicBezTo>
                <a:cubicBezTo>
                  <a:pt x="1169" y="1606"/>
                  <a:pt x="1169" y="1605"/>
                  <a:pt x="1170" y="1604"/>
                </a:cubicBezTo>
                <a:cubicBezTo>
                  <a:pt x="1181" y="1567"/>
                  <a:pt x="1181" y="1567"/>
                  <a:pt x="1181" y="1567"/>
                </a:cubicBezTo>
                <a:cubicBezTo>
                  <a:pt x="1181" y="1566"/>
                  <a:pt x="1181" y="1566"/>
                  <a:pt x="1182" y="1565"/>
                </a:cubicBezTo>
                <a:cubicBezTo>
                  <a:pt x="1193" y="1537"/>
                  <a:pt x="1244" y="1543"/>
                  <a:pt x="1268" y="1543"/>
                </a:cubicBezTo>
                <a:cubicBezTo>
                  <a:pt x="1278" y="1543"/>
                  <a:pt x="1297" y="1542"/>
                  <a:pt x="1314" y="1543"/>
                </a:cubicBezTo>
                <a:cubicBezTo>
                  <a:pt x="1317" y="1544"/>
                  <a:pt x="1320" y="1544"/>
                  <a:pt x="1323" y="1545"/>
                </a:cubicBezTo>
                <a:cubicBezTo>
                  <a:pt x="1323" y="1545"/>
                  <a:pt x="1323" y="1545"/>
                  <a:pt x="1324" y="1545"/>
                </a:cubicBezTo>
                <a:cubicBezTo>
                  <a:pt x="1332" y="1547"/>
                  <a:pt x="1339" y="1551"/>
                  <a:pt x="1342" y="1556"/>
                </a:cubicBezTo>
                <a:cubicBezTo>
                  <a:pt x="1342" y="1557"/>
                  <a:pt x="1342" y="1557"/>
                  <a:pt x="1343" y="1557"/>
                </a:cubicBezTo>
                <a:cubicBezTo>
                  <a:pt x="1343" y="1558"/>
                  <a:pt x="1343" y="1558"/>
                  <a:pt x="1343" y="1558"/>
                </a:cubicBezTo>
                <a:cubicBezTo>
                  <a:pt x="1343" y="1558"/>
                  <a:pt x="1343" y="1559"/>
                  <a:pt x="1343" y="1559"/>
                </a:cubicBezTo>
                <a:cubicBezTo>
                  <a:pt x="1344" y="1561"/>
                  <a:pt x="1345" y="1564"/>
                  <a:pt x="1344" y="1567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4" y="1569"/>
                  <a:pt x="1344" y="1569"/>
                  <a:pt x="1344" y="1569"/>
                </a:cubicBezTo>
                <a:cubicBezTo>
                  <a:pt x="1343" y="1576"/>
                  <a:pt x="1341" y="1583"/>
                  <a:pt x="1340" y="1589"/>
                </a:cubicBezTo>
                <a:cubicBezTo>
                  <a:pt x="1336" y="1612"/>
                  <a:pt x="1336" y="1612"/>
                  <a:pt x="1336" y="1612"/>
                </a:cubicBezTo>
                <a:cubicBezTo>
                  <a:pt x="1336" y="1616"/>
                  <a:pt x="1334" y="1619"/>
                  <a:pt x="1331" y="1622"/>
                </a:cubicBezTo>
                <a:cubicBezTo>
                  <a:pt x="1331" y="1623"/>
                  <a:pt x="1330" y="1623"/>
                  <a:pt x="1330" y="1623"/>
                </a:cubicBezTo>
                <a:cubicBezTo>
                  <a:pt x="1330" y="1624"/>
                  <a:pt x="1329" y="1624"/>
                  <a:pt x="1329" y="1624"/>
                </a:cubicBezTo>
                <a:cubicBezTo>
                  <a:pt x="1328" y="1625"/>
                  <a:pt x="1327" y="1626"/>
                  <a:pt x="1326" y="1627"/>
                </a:cubicBezTo>
                <a:cubicBezTo>
                  <a:pt x="1320" y="1632"/>
                  <a:pt x="1312" y="1635"/>
                  <a:pt x="1305" y="1636"/>
                </a:cubicBezTo>
                <a:cubicBezTo>
                  <a:pt x="1305" y="1637"/>
                  <a:pt x="1305" y="1637"/>
                  <a:pt x="1305" y="1637"/>
                </a:cubicBezTo>
                <a:cubicBezTo>
                  <a:pt x="1304" y="1637"/>
                  <a:pt x="1304" y="1637"/>
                  <a:pt x="1304" y="1637"/>
                </a:cubicBezTo>
                <a:cubicBezTo>
                  <a:pt x="1302" y="1637"/>
                  <a:pt x="1300" y="1638"/>
                  <a:pt x="1297" y="1638"/>
                </a:cubicBezTo>
                <a:cubicBezTo>
                  <a:pt x="1297" y="1638"/>
                  <a:pt x="1296" y="1638"/>
                  <a:pt x="1295" y="1638"/>
                </a:cubicBezTo>
                <a:cubicBezTo>
                  <a:pt x="1292" y="1638"/>
                  <a:pt x="1290" y="1639"/>
                  <a:pt x="1287" y="1639"/>
                </a:cubicBezTo>
                <a:cubicBezTo>
                  <a:pt x="1287" y="1639"/>
                  <a:pt x="1287" y="1639"/>
                  <a:pt x="1287" y="1639"/>
                </a:cubicBezTo>
                <a:cubicBezTo>
                  <a:pt x="1204" y="1639"/>
                  <a:pt x="1204" y="1639"/>
                  <a:pt x="1204" y="1639"/>
                </a:cubicBezTo>
                <a:cubicBezTo>
                  <a:pt x="1194" y="1639"/>
                  <a:pt x="1183" y="1637"/>
                  <a:pt x="1175" y="1631"/>
                </a:cubicBezTo>
                <a:cubicBezTo>
                  <a:pt x="1175" y="1631"/>
                  <a:pt x="1175" y="1631"/>
                  <a:pt x="1175" y="1631"/>
                </a:cubicBezTo>
                <a:close/>
                <a:moveTo>
                  <a:pt x="1278" y="1502"/>
                </a:moveTo>
                <a:cubicBezTo>
                  <a:pt x="1266" y="1502"/>
                  <a:pt x="1253" y="1502"/>
                  <a:pt x="1241" y="1502"/>
                </a:cubicBezTo>
                <a:cubicBezTo>
                  <a:pt x="1230" y="1502"/>
                  <a:pt x="1213" y="1500"/>
                  <a:pt x="1207" y="1489"/>
                </a:cubicBezTo>
                <a:cubicBezTo>
                  <a:pt x="1207" y="1488"/>
                  <a:pt x="1207" y="1487"/>
                  <a:pt x="1207" y="1486"/>
                </a:cubicBezTo>
                <a:cubicBezTo>
                  <a:pt x="1206" y="1486"/>
                  <a:pt x="1206" y="1485"/>
                  <a:pt x="1206" y="1484"/>
                </a:cubicBezTo>
                <a:cubicBezTo>
                  <a:pt x="1206" y="1483"/>
                  <a:pt x="1207" y="1482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81"/>
                  <a:pt x="1207" y="1481"/>
                  <a:pt x="1207" y="1481"/>
                </a:cubicBezTo>
                <a:cubicBezTo>
                  <a:pt x="1207" y="1478"/>
                  <a:pt x="1209" y="1474"/>
                  <a:pt x="1210" y="1472"/>
                </a:cubicBezTo>
                <a:cubicBezTo>
                  <a:pt x="1212" y="1463"/>
                  <a:pt x="1214" y="1453"/>
                  <a:pt x="1218" y="1445"/>
                </a:cubicBezTo>
                <a:cubicBezTo>
                  <a:pt x="1218" y="1444"/>
                  <a:pt x="1218" y="1444"/>
                  <a:pt x="1218" y="1444"/>
                </a:cubicBezTo>
                <a:cubicBezTo>
                  <a:pt x="1219" y="1441"/>
                  <a:pt x="1221" y="1438"/>
                  <a:pt x="1223" y="1436"/>
                </a:cubicBezTo>
                <a:cubicBezTo>
                  <a:pt x="1225" y="1435"/>
                  <a:pt x="1226" y="1434"/>
                  <a:pt x="1228" y="1433"/>
                </a:cubicBezTo>
                <a:cubicBezTo>
                  <a:pt x="1233" y="1429"/>
                  <a:pt x="1239" y="1427"/>
                  <a:pt x="1245" y="1426"/>
                </a:cubicBezTo>
                <a:cubicBezTo>
                  <a:pt x="1246" y="1426"/>
                  <a:pt x="1246" y="1426"/>
                  <a:pt x="1247" y="1426"/>
                </a:cubicBezTo>
                <a:cubicBezTo>
                  <a:pt x="1251" y="1425"/>
                  <a:pt x="1257" y="1424"/>
                  <a:pt x="1262" y="1424"/>
                </a:cubicBezTo>
                <a:cubicBezTo>
                  <a:pt x="1269" y="1424"/>
                  <a:pt x="1269" y="1424"/>
                  <a:pt x="1269" y="1424"/>
                </a:cubicBezTo>
                <a:cubicBezTo>
                  <a:pt x="1271" y="1424"/>
                  <a:pt x="1274" y="1424"/>
                  <a:pt x="1276" y="1424"/>
                </a:cubicBezTo>
                <a:cubicBezTo>
                  <a:pt x="1291" y="1424"/>
                  <a:pt x="1307" y="1424"/>
                  <a:pt x="1322" y="1424"/>
                </a:cubicBezTo>
                <a:cubicBezTo>
                  <a:pt x="1324" y="1424"/>
                  <a:pt x="1326" y="1424"/>
                  <a:pt x="1329" y="1424"/>
                </a:cubicBezTo>
                <a:cubicBezTo>
                  <a:pt x="1331" y="1424"/>
                  <a:pt x="1331" y="1424"/>
                  <a:pt x="1331" y="1424"/>
                </a:cubicBezTo>
                <a:cubicBezTo>
                  <a:pt x="1332" y="1424"/>
                  <a:pt x="1332" y="1424"/>
                  <a:pt x="1333" y="1424"/>
                </a:cubicBezTo>
                <a:cubicBezTo>
                  <a:pt x="1335" y="1424"/>
                  <a:pt x="1337" y="1424"/>
                  <a:pt x="1339" y="1425"/>
                </a:cubicBezTo>
                <a:cubicBezTo>
                  <a:pt x="1339" y="1425"/>
                  <a:pt x="1339" y="1425"/>
                  <a:pt x="1339" y="1425"/>
                </a:cubicBezTo>
                <a:cubicBezTo>
                  <a:pt x="1351" y="1426"/>
                  <a:pt x="1364" y="1429"/>
                  <a:pt x="1366" y="1439"/>
                </a:cubicBezTo>
                <a:cubicBezTo>
                  <a:pt x="1366" y="1439"/>
                  <a:pt x="1366" y="1440"/>
                  <a:pt x="1366" y="1440"/>
                </a:cubicBezTo>
                <a:cubicBezTo>
                  <a:pt x="1366" y="1440"/>
                  <a:pt x="1366" y="1440"/>
                  <a:pt x="1366" y="1441"/>
                </a:cubicBezTo>
                <a:cubicBezTo>
                  <a:pt x="1367" y="1452"/>
                  <a:pt x="1362" y="1467"/>
                  <a:pt x="1360" y="1478"/>
                </a:cubicBezTo>
                <a:cubicBezTo>
                  <a:pt x="1360" y="1478"/>
                  <a:pt x="1360" y="1478"/>
                  <a:pt x="1360" y="1478"/>
                </a:cubicBezTo>
                <a:cubicBezTo>
                  <a:pt x="1359" y="1481"/>
                  <a:pt x="1359" y="1481"/>
                  <a:pt x="1359" y="1481"/>
                </a:cubicBezTo>
                <a:cubicBezTo>
                  <a:pt x="1359" y="1483"/>
                  <a:pt x="1358" y="1485"/>
                  <a:pt x="1356" y="1487"/>
                </a:cubicBezTo>
                <a:cubicBezTo>
                  <a:pt x="1356" y="1488"/>
                  <a:pt x="1355" y="1488"/>
                  <a:pt x="1355" y="1489"/>
                </a:cubicBezTo>
                <a:cubicBezTo>
                  <a:pt x="1355" y="1489"/>
                  <a:pt x="1355" y="1489"/>
                  <a:pt x="1355" y="1489"/>
                </a:cubicBezTo>
                <a:cubicBezTo>
                  <a:pt x="1355" y="1489"/>
                  <a:pt x="1355" y="1489"/>
                  <a:pt x="1354" y="1489"/>
                </a:cubicBezTo>
                <a:cubicBezTo>
                  <a:pt x="1339" y="1507"/>
                  <a:pt x="1298" y="1502"/>
                  <a:pt x="1278" y="1502"/>
                </a:cubicBezTo>
                <a:close/>
                <a:moveTo>
                  <a:pt x="911" y="1620"/>
                </a:moveTo>
                <a:cubicBezTo>
                  <a:pt x="911" y="1619"/>
                  <a:pt x="911" y="1618"/>
                  <a:pt x="911" y="1618"/>
                </a:cubicBezTo>
                <a:cubicBezTo>
                  <a:pt x="912" y="1616"/>
                  <a:pt x="912" y="1615"/>
                  <a:pt x="913" y="1614"/>
                </a:cubicBezTo>
                <a:cubicBezTo>
                  <a:pt x="913" y="1614"/>
                  <a:pt x="913" y="1614"/>
                  <a:pt x="913" y="1613"/>
                </a:cubicBezTo>
                <a:cubicBezTo>
                  <a:pt x="913" y="1612"/>
                  <a:pt x="913" y="1612"/>
                  <a:pt x="913" y="1612"/>
                </a:cubicBezTo>
                <a:cubicBezTo>
                  <a:pt x="914" y="1611"/>
                  <a:pt x="915" y="1609"/>
                  <a:pt x="916" y="1607"/>
                </a:cubicBezTo>
                <a:cubicBezTo>
                  <a:pt x="922" y="1594"/>
                  <a:pt x="928" y="1582"/>
                  <a:pt x="935" y="1569"/>
                </a:cubicBezTo>
                <a:cubicBezTo>
                  <a:pt x="935" y="1569"/>
                  <a:pt x="935" y="1569"/>
                  <a:pt x="935" y="1569"/>
                </a:cubicBezTo>
                <a:cubicBezTo>
                  <a:pt x="935" y="1568"/>
                  <a:pt x="935" y="1568"/>
                  <a:pt x="935" y="1568"/>
                </a:cubicBezTo>
                <a:cubicBezTo>
                  <a:pt x="936" y="1567"/>
                  <a:pt x="936" y="1566"/>
                  <a:pt x="937" y="1566"/>
                </a:cubicBezTo>
                <a:cubicBezTo>
                  <a:pt x="937" y="1565"/>
                  <a:pt x="938" y="1564"/>
                  <a:pt x="938" y="1563"/>
                </a:cubicBezTo>
                <a:cubicBezTo>
                  <a:pt x="938" y="1563"/>
                  <a:pt x="938" y="1563"/>
                  <a:pt x="939" y="1563"/>
                </a:cubicBezTo>
                <a:cubicBezTo>
                  <a:pt x="956" y="1539"/>
                  <a:pt x="997" y="1544"/>
                  <a:pt x="1023" y="1544"/>
                </a:cubicBezTo>
                <a:cubicBezTo>
                  <a:pt x="1023" y="1544"/>
                  <a:pt x="1023" y="1544"/>
                  <a:pt x="1023" y="1544"/>
                </a:cubicBezTo>
                <a:cubicBezTo>
                  <a:pt x="1030" y="1544"/>
                  <a:pt x="1049" y="1542"/>
                  <a:pt x="1066" y="1544"/>
                </a:cubicBezTo>
                <a:cubicBezTo>
                  <a:pt x="1071" y="1544"/>
                  <a:pt x="1077" y="1544"/>
                  <a:pt x="1081" y="1545"/>
                </a:cubicBezTo>
                <a:cubicBezTo>
                  <a:pt x="1084" y="1546"/>
                  <a:pt x="1087" y="1547"/>
                  <a:pt x="1089" y="1548"/>
                </a:cubicBezTo>
                <a:cubicBezTo>
                  <a:pt x="1095" y="1551"/>
                  <a:pt x="1099" y="1556"/>
                  <a:pt x="1099" y="1562"/>
                </a:cubicBezTo>
                <a:cubicBezTo>
                  <a:pt x="1099" y="1562"/>
                  <a:pt x="1099" y="1562"/>
                  <a:pt x="1099" y="1562"/>
                </a:cubicBezTo>
                <a:cubicBezTo>
                  <a:pt x="1099" y="1563"/>
                  <a:pt x="1099" y="1563"/>
                  <a:pt x="1099" y="1564"/>
                </a:cubicBezTo>
                <a:cubicBezTo>
                  <a:pt x="1099" y="1565"/>
                  <a:pt x="1099" y="1566"/>
                  <a:pt x="1099" y="1567"/>
                </a:cubicBezTo>
                <a:cubicBezTo>
                  <a:pt x="1082" y="1613"/>
                  <a:pt x="1082" y="1613"/>
                  <a:pt x="1082" y="1613"/>
                </a:cubicBezTo>
                <a:cubicBezTo>
                  <a:pt x="1081" y="1617"/>
                  <a:pt x="1078" y="1620"/>
                  <a:pt x="1075" y="1623"/>
                </a:cubicBezTo>
                <a:cubicBezTo>
                  <a:pt x="1071" y="1626"/>
                  <a:pt x="1067" y="1629"/>
                  <a:pt x="1062" y="1631"/>
                </a:cubicBezTo>
                <a:cubicBezTo>
                  <a:pt x="1062" y="1632"/>
                  <a:pt x="1061" y="1632"/>
                  <a:pt x="1061" y="1632"/>
                </a:cubicBezTo>
                <a:cubicBezTo>
                  <a:pt x="1054" y="1635"/>
                  <a:pt x="1047" y="1637"/>
                  <a:pt x="1039" y="1639"/>
                </a:cubicBezTo>
                <a:cubicBezTo>
                  <a:pt x="1038" y="1639"/>
                  <a:pt x="1038" y="1639"/>
                  <a:pt x="1038" y="1639"/>
                </a:cubicBezTo>
                <a:cubicBezTo>
                  <a:pt x="1036" y="1639"/>
                  <a:pt x="1035" y="1639"/>
                  <a:pt x="1034" y="1639"/>
                </a:cubicBezTo>
                <a:cubicBezTo>
                  <a:pt x="1020" y="1640"/>
                  <a:pt x="1005" y="1639"/>
                  <a:pt x="990" y="1639"/>
                </a:cubicBezTo>
                <a:cubicBezTo>
                  <a:pt x="975" y="1639"/>
                  <a:pt x="960" y="1640"/>
                  <a:pt x="945" y="1640"/>
                </a:cubicBezTo>
                <a:cubicBezTo>
                  <a:pt x="935" y="1640"/>
                  <a:pt x="920" y="1638"/>
                  <a:pt x="914" y="1628"/>
                </a:cubicBezTo>
                <a:cubicBezTo>
                  <a:pt x="913" y="1628"/>
                  <a:pt x="913" y="1628"/>
                  <a:pt x="913" y="1627"/>
                </a:cubicBezTo>
                <a:cubicBezTo>
                  <a:pt x="913" y="1627"/>
                  <a:pt x="912" y="1626"/>
                  <a:pt x="912" y="1626"/>
                </a:cubicBezTo>
                <a:cubicBezTo>
                  <a:pt x="912" y="1625"/>
                  <a:pt x="912" y="1624"/>
                  <a:pt x="911" y="1624"/>
                </a:cubicBezTo>
                <a:cubicBezTo>
                  <a:pt x="911" y="1624"/>
                  <a:pt x="911" y="1624"/>
                  <a:pt x="911" y="1624"/>
                </a:cubicBezTo>
                <a:cubicBezTo>
                  <a:pt x="911" y="1623"/>
                  <a:pt x="911" y="1623"/>
                  <a:pt x="911" y="1623"/>
                </a:cubicBezTo>
                <a:cubicBezTo>
                  <a:pt x="911" y="1622"/>
                  <a:pt x="911" y="1621"/>
                  <a:pt x="911" y="1620"/>
                </a:cubicBezTo>
                <a:close/>
                <a:moveTo>
                  <a:pt x="910" y="1465"/>
                </a:moveTo>
                <a:cubicBezTo>
                  <a:pt x="910" y="1465"/>
                  <a:pt x="910" y="1465"/>
                  <a:pt x="910" y="1465"/>
                </a:cubicBezTo>
                <a:cubicBezTo>
                  <a:pt x="900" y="1482"/>
                  <a:pt x="900" y="1482"/>
                  <a:pt x="900" y="1482"/>
                </a:cubicBezTo>
                <a:cubicBezTo>
                  <a:pt x="899" y="1485"/>
                  <a:pt x="896" y="1488"/>
                  <a:pt x="893" y="1490"/>
                </a:cubicBezTo>
                <a:cubicBezTo>
                  <a:pt x="889" y="1493"/>
                  <a:pt x="885" y="1495"/>
                  <a:pt x="880" y="1497"/>
                </a:cubicBezTo>
                <a:cubicBezTo>
                  <a:pt x="879" y="1497"/>
                  <a:pt x="878" y="1498"/>
                  <a:pt x="876" y="1498"/>
                </a:cubicBezTo>
                <a:cubicBezTo>
                  <a:pt x="876" y="1499"/>
                  <a:pt x="875" y="1499"/>
                  <a:pt x="874" y="1499"/>
                </a:cubicBezTo>
                <a:cubicBezTo>
                  <a:pt x="874" y="1499"/>
                  <a:pt x="874" y="1499"/>
                  <a:pt x="874" y="1499"/>
                </a:cubicBezTo>
                <a:cubicBezTo>
                  <a:pt x="871" y="1500"/>
                  <a:pt x="868" y="1501"/>
                  <a:pt x="865" y="1502"/>
                </a:cubicBezTo>
                <a:cubicBezTo>
                  <a:pt x="859" y="1503"/>
                  <a:pt x="854" y="1503"/>
                  <a:pt x="848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32" y="1503"/>
                  <a:pt x="832" y="1503"/>
                  <a:pt x="832" y="1503"/>
                </a:cubicBezTo>
                <a:cubicBezTo>
                  <a:pt x="812" y="1503"/>
                  <a:pt x="793" y="1504"/>
                  <a:pt x="774" y="1504"/>
                </a:cubicBezTo>
                <a:cubicBezTo>
                  <a:pt x="765" y="1504"/>
                  <a:pt x="747" y="1502"/>
                  <a:pt x="745" y="1491"/>
                </a:cubicBezTo>
                <a:cubicBezTo>
                  <a:pt x="745" y="1489"/>
                  <a:pt x="745" y="1488"/>
                  <a:pt x="746" y="1486"/>
                </a:cubicBezTo>
                <a:cubicBezTo>
                  <a:pt x="747" y="1482"/>
                  <a:pt x="751" y="1478"/>
                  <a:pt x="753" y="1475"/>
                </a:cubicBezTo>
                <a:cubicBezTo>
                  <a:pt x="760" y="1464"/>
                  <a:pt x="766" y="1452"/>
                  <a:pt x="775" y="1443"/>
                </a:cubicBezTo>
                <a:cubicBezTo>
                  <a:pt x="775" y="1442"/>
                  <a:pt x="776" y="1442"/>
                  <a:pt x="776" y="1441"/>
                </a:cubicBezTo>
                <a:cubicBezTo>
                  <a:pt x="776" y="1441"/>
                  <a:pt x="777" y="1441"/>
                  <a:pt x="777" y="1441"/>
                </a:cubicBezTo>
                <a:cubicBezTo>
                  <a:pt x="799" y="1419"/>
                  <a:pt x="845" y="1425"/>
                  <a:pt x="873" y="1425"/>
                </a:cubicBezTo>
                <a:cubicBezTo>
                  <a:pt x="886" y="1425"/>
                  <a:pt x="901" y="1423"/>
                  <a:pt x="913" y="1428"/>
                </a:cubicBezTo>
                <a:cubicBezTo>
                  <a:pt x="913" y="1428"/>
                  <a:pt x="913" y="1428"/>
                  <a:pt x="913" y="1428"/>
                </a:cubicBezTo>
                <a:cubicBezTo>
                  <a:pt x="915" y="1429"/>
                  <a:pt x="916" y="1430"/>
                  <a:pt x="917" y="1430"/>
                </a:cubicBezTo>
                <a:cubicBezTo>
                  <a:pt x="917" y="1430"/>
                  <a:pt x="917" y="1431"/>
                  <a:pt x="918" y="1431"/>
                </a:cubicBezTo>
                <a:cubicBezTo>
                  <a:pt x="920" y="1432"/>
                  <a:pt x="922" y="1435"/>
                  <a:pt x="922" y="1437"/>
                </a:cubicBezTo>
                <a:cubicBezTo>
                  <a:pt x="923" y="1439"/>
                  <a:pt x="923" y="1442"/>
                  <a:pt x="921" y="1444"/>
                </a:cubicBezTo>
                <a:cubicBezTo>
                  <a:pt x="920" y="1446"/>
                  <a:pt x="920" y="1446"/>
                  <a:pt x="920" y="1446"/>
                </a:cubicBezTo>
                <a:cubicBezTo>
                  <a:pt x="918" y="1452"/>
                  <a:pt x="913" y="1460"/>
                  <a:pt x="910" y="1465"/>
                </a:cubicBezTo>
                <a:close/>
                <a:moveTo>
                  <a:pt x="1095" y="1502"/>
                </a:moveTo>
                <a:cubicBezTo>
                  <a:pt x="1093" y="1502"/>
                  <a:pt x="1091" y="1502"/>
                  <a:pt x="1089" y="1502"/>
                </a:cubicBezTo>
                <a:cubicBezTo>
                  <a:pt x="1089" y="1502"/>
                  <a:pt x="1089" y="1503"/>
                  <a:pt x="1088" y="1503"/>
                </a:cubicBezTo>
                <a:cubicBezTo>
                  <a:pt x="1077" y="1504"/>
                  <a:pt x="1066" y="1503"/>
                  <a:pt x="1054" y="1503"/>
                </a:cubicBezTo>
                <a:cubicBezTo>
                  <a:pt x="1007" y="1503"/>
                  <a:pt x="1007" y="1503"/>
                  <a:pt x="1007" y="1503"/>
                </a:cubicBezTo>
                <a:cubicBezTo>
                  <a:pt x="997" y="1503"/>
                  <a:pt x="980" y="1501"/>
                  <a:pt x="976" y="1490"/>
                </a:cubicBezTo>
                <a:cubicBezTo>
                  <a:pt x="976" y="1489"/>
                  <a:pt x="976" y="1488"/>
                  <a:pt x="976" y="1487"/>
                </a:cubicBezTo>
                <a:cubicBezTo>
                  <a:pt x="976" y="1486"/>
                  <a:pt x="976" y="1486"/>
                  <a:pt x="976" y="1485"/>
                </a:cubicBezTo>
                <a:cubicBezTo>
                  <a:pt x="977" y="1481"/>
                  <a:pt x="980" y="1477"/>
                  <a:pt x="982" y="1473"/>
                </a:cubicBezTo>
                <a:cubicBezTo>
                  <a:pt x="986" y="1463"/>
                  <a:pt x="990" y="1449"/>
                  <a:pt x="998" y="1441"/>
                </a:cubicBezTo>
                <a:cubicBezTo>
                  <a:pt x="998" y="1440"/>
                  <a:pt x="999" y="1440"/>
                  <a:pt x="999" y="1440"/>
                </a:cubicBezTo>
                <a:cubicBezTo>
                  <a:pt x="1000" y="1439"/>
                  <a:pt x="1000" y="1439"/>
                  <a:pt x="1000" y="1438"/>
                </a:cubicBezTo>
                <a:cubicBezTo>
                  <a:pt x="1001" y="1438"/>
                  <a:pt x="1001" y="1438"/>
                  <a:pt x="1001" y="1438"/>
                </a:cubicBezTo>
                <a:cubicBezTo>
                  <a:pt x="1002" y="1437"/>
                  <a:pt x="1002" y="1437"/>
                  <a:pt x="1002" y="1437"/>
                </a:cubicBezTo>
                <a:cubicBezTo>
                  <a:pt x="1003" y="1436"/>
                  <a:pt x="1003" y="1436"/>
                  <a:pt x="1003" y="1436"/>
                </a:cubicBezTo>
                <a:cubicBezTo>
                  <a:pt x="1010" y="1431"/>
                  <a:pt x="1018" y="1428"/>
                  <a:pt x="1027" y="1427"/>
                </a:cubicBezTo>
                <a:cubicBezTo>
                  <a:pt x="1027" y="1427"/>
                  <a:pt x="1027" y="1426"/>
                  <a:pt x="1028" y="1426"/>
                </a:cubicBezTo>
                <a:cubicBezTo>
                  <a:pt x="1033" y="1425"/>
                  <a:pt x="1038" y="1425"/>
                  <a:pt x="1043" y="1425"/>
                </a:cubicBezTo>
                <a:cubicBezTo>
                  <a:pt x="1072" y="1425"/>
                  <a:pt x="1072" y="1425"/>
                  <a:pt x="1072" y="1425"/>
                </a:cubicBezTo>
                <a:cubicBezTo>
                  <a:pt x="1081" y="1425"/>
                  <a:pt x="1090" y="1425"/>
                  <a:pt x="1099" y="1425"/>
                </a:cubicBezTo>
                <a:cubicBezTo>
                  <a:pt x="1112" y="1425"/>
                  <a:pt x="1130" y="1423"/>
                  <a:pt x="1140" y="1432"/>
                </a:cubicBezTo>
                <a:cubicBezTo>
                  <a:pt x="1140" y="1433"/>
                  <a:pt x="1141" y="1433"/>
                  <a:pt x="1141" y="1434"/>
                </a:cubicBezTo>
                <a:cubicBezTo>
                  <a:pt x="1142" y="1434"/>
                  <a:pt x="1142" y="1434"/>
                  <a:pt x="1142" y="1434"/>
                </a:cubicBezTo>
                <a:cubicBezTo>
                  <a:pt x="1142" y="1434"/>
                  <a:pt x="1142" y="1435"/>
                  <a:pt x="1142" y="1435"/>
                </a:cubicBezTo>
                <a:cubicBezTo>
                  <a:pt x="1143" y="1435"/>
                  <a:pt x="1143" y="1436"/>
                  <a:pt x="1143" y="1436"/>
                </a:cubicBezTo>
                <a:cubicBezTo>
                  <a:pt x="1144" y="1438"/>
                  <a:pt x="1144" y="1440"/>
                  <a:pt x="1144" y="1442"/>
                </a:cubicBezTo>
                <a:cubicBezTo>
                  <a:pt x="1143" y="1452"/>
                  <a:pt x="1135" y="1467"/>
                  <a:pt x="1133" y="1473"/>
                </a:cubicBezTo>
                <a:cubicBezTo>
                  <a:pt x="1133" y="1474"/>
                  <a:pt x="1133" y="1474"/>
                  <a:pt x="1133" y="1474"/>
                </a:cubicBezTo>
                <a:cubicBezTo>
                  <a:pt x="1132" y="1476"/>
                  <a:pt x="1131" y="1478"/>
                  <a:pt x="1130" y="1480"/>
                </a:cubicBezTo>
                <a:cubicBezTo>
                  <a:pt x="1130" y="1481"/>
                  <a:pt x="1130" y="1481"/>
                  <a:pt x="1130" y="1481"/>
                </a:cubicBezTo>
                <a:cubicBezTo>
                  <a:pt x="1130" y="1482"/>
                  <a:pt x="1129" y="1483"/>
                  <a:pt x="1129" y="1483"/>
                </a:cubicBezTo>
                <a:cubicBezTo>
                  <a:pt x="1129" y="1484"/>
                  <a:pt x="1128" y="1484"/>
                  <a:pt x="1128" y="1485"/>
                </a:cubicBezTo>
                <a:cubicBezTo>
                  <a:pt x="1128" y="1485"/>
                  <a:pt x="1127" y="1486"/>
                  <a:pt x="1127" y="1487"/>
                </a:cubicBezTo>
                <a:cubicBezTo>
                  <a:pt x="1126" y="1487"/>
                  <a:pt x="1126" y="1487"/>
                  <a:pt x="1126" y="1488"/>
                </a:cubicBezTo>
                <a:cubicBezTo>
                  <a:pt x="1125" y="1488"/>
                  <a:pt x="1125" y="1488"/>
                  <a:pt x="1125" y="1488"/>
                </a:cubicBezTo>
                <a:cubicBezTo>
                  <a:pt x="1124" y="1489"/>
                  <a:pt x="1124" y="1489"/>
                  <a:pt x="1124" y="1490"/>
                </a:cubicBezTo>
                <a:cubicBezTo>
                  <a:pt x="1122" y="1491"/>
                  <a:pt x="1121" y="1492"/>
                  <a:pt x="1119" y="1493"/>
                </a:cubicBezTo>
                <a:cubicBezTo>
                  <a:pt x="1117" y="1494"/>
                  <a:pt x="1115" y="1495"/>
                  <a:pt x="1114" y="1496"/>
                </a:cubicBezTo>
                <a:cubicBezTo>
                  <a:pt x="1113" y="1496"/>
                  <a:pt x="1113" y="1496"/>
                  <a:pt x="1113" y="1496"/>
                </a:cubicBezTo>
                <a:cubicBezTo>
                  <a:pt x="1112" y="1497"/>
                  <a:pt x="1112" y="1497"/>
                  <a:pt x="1112" y="1497"/>
                </a:cubicBezTo>
                <a:cubicBezTo>
                  <a:pt x="1106" y="1499"/>
                  <a:pt x="1100" y="1501"/>
                  <a:pt x="1095" y="1502"/>
                </a:cubicBezTo>
                <a:close/>
                <a:moveTo>
                  <a:pt x="773" y="1710"/>
                </a:moveTo>
                <a:cubicBezTo>
                  <a:pt x="773" y="1710"/>
                  <a:pt x="773" y="1710"/>
                  <a:pt x="773" y="1710"/>
                </a:cubicBezTo>
                <a:cubicBezTo>
                  <a:pt x="771" y="1721"/>
                  <a:pt x="762" y="1732"/>
                  <a:pt x="756" y="1742"/>
                </a:cubicBezTo>
                <a:cubicBezTo>
                  <a:pt x="756" y="1742"/>
                  <a:pt x="756" y="1742"/>
                  <a:pt x="756" y="1742"/>
                </a:cubicBezTo>
                <a:cubicBezTo>
                  <a:pt x="750" y="1753"/>
                  <a:pt x="744" y="1767"/>
                  <a:pt x="736" y="1777"/>
                </a:cubicBezTo>
                <a:cubicBezTo>
                  <a:pt x="735" y="1778"/>
                  <a:pt x="735" y="1779"/>
                  <a:pt x="734" y="1781"/>
                </a:cubicBezTo>
                <a:cubicBezTo>
                  <a:pt x="734" y="1781"/>
                  <a:pt x="733" y="1781"/>
                  <a:pt x="733" y="1781"/>
                </a:cubicBezTo>
                <a:cubicBezTo>
                  <a:pt x="732" y="1782"/>
                  <a:pt x="731" y="1783"/>
                  <a:pt x="730" y="1784"/>
                </a:cubicBezTo>
                <a:cubicBezTo>
                  <a:pt x="729" y="1785"/>
                  <a:pt x="729" y="1785"/>
                  <a:pt x="728" y="1786"/>
                </a:cubicBezTo>
                <a:cubicBezTo>
                  <a:pt x="728" y="1786"/>
                  <a:pt x="728" y="1786"/>
                  <a:pt x="728" y="1786"/>
                </a:cubicBezTo>
                <a:cubicBezTo>
                  <a:pt x="719" y="1794"/>
                  <a:pt x="708" y="1799"/>
                  <a:pt x="696" y="1802"/>
                </a:cubicBezTo>
                <a:cubicBezTo>
                  <a:pt x="695" y="1803"/>
                  <a:pt x="693" y="1803"/>
                  <a:pt x="692" y="1804"/>
                </a:cubicBezTo>
                <a:cubicBezTo>
                  <a:pt x="685" y="1805"/>
                  <a:pt x="678" y="1806"/>
                  <a:pt x="671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65" y="1806"/>
                  <a:pt x="665" y="1806"/>
                  <a:pt x="665" y="1806"/>
                </a:cubicBezTo>
                <a:cubicBezTo>
                  <a:pt x="636" y="1806"/>
                  <a:pt x="607" y="1807"/>
                  <a:pt x="578" y="1807"/>
                </a:cubicBezTo>
                <a:cubicBezTo>
                  <a:pt x="575" y="1807"/>
                  <a:pt x="573" y="1806"/>
                  <a:pt x="571" y="1806"/>
                </a:cubicBezTo>
                <a:cubicBezTo>
                  <a:pt x="567" y="1806"/>
                  <a:pt x="563" y="1805"/>
                  <a:pt x="560" y="1804"/>
                </a:cubicBezTo>
                <a:cubicBezTo>
                  <a:pt x="555" y="1802"/>
                  <a:pt x="551" y="1800"/>
                  <a:pt x="549" y="1797"/>
                </a:cubicBezTo>
                <a:cubicBezTo>
                  <a:pt x="546" y="1794"/>
                  <a:pt x="545" y="1790"/>
                  <a:pt x="545" y="1786"/>
                </a:cubicBezTo>
                <a:cubicBezTo>
                  <a:pt x="545" y="1783"/>
                  <a:pt x="546" y="1780"/>
                  <a:pt x="548" y="1777"/>
                </a:cubicBezTo>
                <a:cubicBezTo>
                  <a:pt x="548" y="1776"/>
                  <a:pt x="549" y="1776"/>
                  <a:pt x="549" y="1776"/>
                </a:cubicBezTo>
                <a:cubicBezTo>
                  <a:pt x="549" y="1775"/>
                  <a:pt x="549" y="1774"/>
                  <a:pt x="550" y="1774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1" y="1772"/>
                  <a:pt x="551" y="1772"/>
                  <a:pt x="551" y="1772"/>
                </a:cubicBezTo>
                <a:cubicBezTo>
                  <a:pt x="558" y="1761"/>
                  <a:pt x="566" y="1750"/>
                  <a:pt x="574" y="1739"/>
                </a:cubicBezTo>
                <a:cubicBezTo>
                  <a:pt x="579" y="1730"/>
                  <a:pt x="585" y="1720"/>
                  <a:pt x="592" y="1713"/>
                </a:cubicBezTo>
                <a:cubicBezTo>
                  <a:pt x="593" y="1712"/>
                  <a:pt x="593" y="1711"/>
                  <a:pt x="594" y="1710"/>
                </a:cubicBezTo>
                <a:cubicBezTo>
                  <a:pt x="594" y="1710"/>
                  <a:pt x="595" y="1710"/>
                  <a:pt x="595" y="1710"/>
                </a:cubicBezTo>
                <a:cubicBezTo>
                  <a:pt x="596" y="1708"/>
                  <a:pt x="598" y="1707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00" y="1705"/>
                  <a:pt x="600" y="1705"/>
                  <a:pt x="600" y="1705"/>
                </a:cubicBezTo>
                <a:cubicBezTo>
                  <a:pt x="610" y="1697"/>
                  <a:pt x="622" y="1692"/>
                  <a:pt x="635" y="1690"/>
                </a:cubicBezTo>
                <a:cubicBezTo>
                  <a:pt x="635" y="1690"/>
                  <a:pt x="635" y="1690"/>
                  <a:pt x="635" y="1690"/>
                </a:cubicBezTo>
                <a:cubicBezTo>
                  <a:pt x="636" y="1690"/>
                  <a:pt x="636" y="1690"/>
                  <a:pt x="636" y="1690"/>
                </a:cubicBezTo>
                <a:cubicBezTo>
                  <a:pt x="638" y="1689"/>
                  <a:pt x="640" y="1689"/>
                  <a:pt x="643" y="1688"/>
                </a:cubicBezTo>
                <a:cubicBezTo>
                  <a:pt x="644" y="1688"/>
                  <a:pt x="646" y="1688"/>
                  <a:pt x="647" y="1688"/>
                </a:cubicBezTo>
                <a:cubicBezTo>
                  <a:pt x="649" y="1688"/>
                  <a:pt x="650" y="1688"/>
                  <a:pt x="652" y="1688"/>
                </a:cubicBezTo>
                <a:cubicBezTo>
                  <a:pt x="653" y="1687"/>
                  <a:pt x="654" y="1687"/>
                  <a:pt x="655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56" y="1687"/>
                  <a:pt x="656" y="1687"/>
                  <a:pt x="656" y="1687"/>
                </a:cubicBezTo>
                <a:cubicBezTo>
                  <a:pt x="683" y="1687"/>
                  <a:pt x="709" y="1687"/>
                  <a:pt x="736" y="1687"/>
                </a:cubicBezTo>
                <a:cubicBezTo>
                  <a:pt x="736" y="1687"/>
                  <a:pt x="736" y="1687"/>
                  <a:pt x="736" y="1687"/>
                </a:cubicBezTo>
                <a:cubicBezTo>
                  <a:pt x="740" y="1687"/>
                  <a:pt x="740" y="1687"/>
                  <a:pt x="740" y="1687"/>
                </a:cubicBezTo>
                <a:cubicBezTo>
                  <a:pt x="747" y="1687"/>
                  <a:pt x="753" y="1688"/>
                  <a:pt x="757" y="1689"/>
                </a:cubicBezTo>
                <a:cubicBezTo>
                  <a:pt x="759" y="1690"/>
                  <a:pt x="760" y="1690"/>
                  <a:pt x="761" y="1691"/>
                </a:cubicBezTo>
                <a:cubicBezTo>
                  <a:pt x="761" y="1691"/>
                  <a:pt x="762" y="1691"/>
                  <a:pt x="763" y="1691"/>
                </a:cubicBezTo>
                <a:cubicBezTo>
                  <a:pt x="763" y="1692"/>
                  <a:pt x="763" y="1692"/>
                  <a:pt x="764" y="1692"/>
                </a:cubicBezTo>
                <a:cubicBezTo>
                  <a:pt x="771" y="1695"/>
                  <a:pt x="775" y="1701"/>
                  <a:pt x="773" y="1710"/>
                </a:cubicBezTo>
                <a:close/>
                <a:moveTo>
                  <a:pt x="828" y="1613"/>
                </a:moveTo>
                <a:cubicBezTo>
                  <a:pt x="827" y="1614"/>
                  <a:pt x="827" y="1614"/>
                  <a:pt x="827" y="1614"/>
                </a:cubicBezTo>
                <a:cubicBezTo>
                  <a:pt x="827" y="1614"/>
                  <a:pt x="827" y="1614"/>
                  <a:pt x="827" y="1614"/>
                </a:cubicBezTo>
                <a:cubicBezTo>
                  <a:pt x="826" y="1616"/>
                  <a:pt x="825" y="1617"/>
                  <a:pt x="824" y="1619"/>
                </a:cubicBezTo>
                <a:cubicBezTo>
                  <a:pt x="824" y="1619"/>
                  <a:pt x="824" y="1619"/>
                  <a:pt x="823" y="1619"/>
                </a:cubicBezTo>
                <a:cubicBezTo>
                  <a:pt x="817" y="1627"/>
                  <a:pt x="807" y="1632"/>
                  <a:pt x="797" y="1635"/>
                </a:cubicBezTo>
                <a:cubicBezTo>
                  <a:pt x="797" y="1635"/>
                  <a:pt x="797" y="1635"/>
                  <a:pt x="797" y="1635"/>
                </a:cubicBezTo>
                <a:cubicBezTo>
                  <a:pt x="795" y="1636"/>
                  <a:pt x="794" y="1636"/>
                  <a:pt x="792" y="1636"/>
                </a:cubicBezTo>
                <a:cubicBezTo>
                  <a:pt x="791" y="1637"/>
                  <a:pt x="790" y="1637"/>
                  <a:pt x="789" y="1637"/>
                </a:cubicBezTo>
                <a:cubicBezTo>
                  <a:pt x="788" y="1637"/>
                  <a:pt x="788" y="1638"/>
                  <a:pt x="787" y="1638"/>
                </a:cubicBezTo>
                <a:cubicBezTo>
                  <a:pt x="781" y="1639"/>
                  <a:pt x="774" y="1640"/>
                  <a:pt x="768" y="1640"/>
                </a:cubicBezTo>
                <a:cubicBezTo>
                  <a:pt x="767" y="1640"/>
                  <a:pt x="767" y="1640"/>
                  <a:pt x="767" y="1640"/>
                </a:cubicBezTo>
                <a:cubicBezTo>
                  <a:pt x="756" y="1641"/>
                  <a:pt x="745" y="1640"/>
                  <a:pt x="735" y="1640"/>
                </a:cubicBezTo>
                <a:cubicBezTo>
                  <a:pt x="718" y="1640"/>
                  <a:pt x="702" y="1640"/>
                  <a:pt x="685" y="1640"/>
                </a:cubicBezTo>
                <a:cubicBezTo>
                  <a:pt x="683" y="1640"/>
                  <a:pt x="680" y="1640"/>
                  <a:pt x="677" y="1640"/>
                </a:cubicBezTo>
                <a:cubicBezTo>
                  <a:pt x="677" y="1640"/>
                  <a:pt x="677" y="1640"/>
                  <a:pt x="676" y="1640"/>
                </a:cubicBezTo>
                <a:cubicBezTo>
                  <a:pt x="674" y="1639"/>
                  <a:pt x="672" y="1639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9" y="1638"/>
                  <a:pt x="669" y="1638"/>
                  <a:pt x="669" y="1638"/>
                </a:cubicBezTo>
                <a:cubicBezTo>
                  <a:pt x="662" y="1636"/>
                  <a:pt x="655" y="1632"/>
                  <a:pt x="655" y="1624"/>
                </a:cubicBezTo>
                <a:cubicBezTo>
                  <a:pt x="655" y="1623"/>
                  <a:pt x="655" y="1621"/>
                  <a:pt x="656" y="1620"/>
                </a:cubicBezTo>
                <a:cubicBezTo>
                  <a:pt x="656" y="1619"/>
                  <a:pt x="656" y="1619"/>
                  <a:pt x="656" y="1618"/>
                </a:cubicBezTo>
                <a:cubicBezTo>
                  <a:pt x="657" y="1617"/>
                  <a:pt x="657" y="1616"/>
                  <a:pt x="658" y="1614"/>
                </a:cubicBezTo>
                <a:cubicBezTo>
                  <a:pt x="658" y="1614"/>
                  <a:pt x="658" y="1614"/>
                  <a:pt x="658" y="1614"/>
                </a:cubicBezTo>
                <a:cubicBezTo>
                  <a:pt x="659" y="1613"/>
                  <a:pt x="659" y="1613"/>
                  <a:pt x="659" y="1613"/>
                </a:cubicBezTo>
                <a:cubicBezTo>
                  <a:pt x="660" y="1612"/>
                  <a:pt x="661" y="1610"/>
                  <a:pt x="662" y="1609"/>
                </a:cubicBezTo>
                <a:cubicBezTo>
                  <a:pt x="670" y="1597"/>
                  <a:pt x="678" y="1585"/>
                  <a:pt x="686" y="1572"/>
                </a:cubicBezTo>
                <a:cubicBezTo>
                  <a:pt x="687" y="1572"/>
                  <a:pt x="687" y="1572"/>
                  <a:pt x="687" y="1572"/>
                </a:cubicBezTo>
                <a:cubicBezTo>
                  <a:pt x="689" y="1568"/>
                  <a:pt x="689" y="1568"/>
                  <a:pt x="689" y="1568"/>
                </a:cubicBezTo>
                <a:cubicBezTo>
                  <a:pt x="692" y="1565"/>
                  <a:pt x="695" y="1562"/>
                  <a:pt x="699" y="1559"/>
                </a:cubicBezTo>
                <a:cubicBezTo>
                  <a:pt x="702" y="1557"/>
                  <a:pt x="705" y="1555"/>
                  <a:pt x="708" y="1554"/>
                </a:cubicBezTo>
                <a:cubicBezTo>
                  <a:pt x="709" y="1553"/>
                  <a:pt x="710" y="1553"/>
                  <a:pt x="711" y="1552"/>
                </a:cubicBezTo>
                <a:cubicBezTo>
                  <a:pt x="712" y="1552"/>
                  <a:pt x="712" y="1552"/>
                  <a:pt x="713" y="1551"/>
                </a:cubicBezTo>
                <a:cubicBezTo>
                  <a:pt x="713" y="1551"/>
                  <a:pt x="714" y="1551"/>
                  <a:pt x="714" y="1551"/>
                </a:cubicBezTo>
                <a:cubicBezTo>
                  <a:pt x="715" y="1551"/>
                  <a:pt x="715" y="1551"/>
                  <a:pt x="716" y="1550"/>
                </a:cubicBezTo>
                <a:cubicBezTo>
                  <a:pt x="720" y="1549"/>
                  <a:pt x="725" y="1547"/>
                  <a:pt x="730" y="1546"/>
                </a:cubicBezTo>
                <a:cubicBezTo>
                  <a:pt x="735" y="1545"/>
                  <a:pt x="741" y="1544"/>
                  <a:pt x="747" y="1544"/>
                </a:cubicBezTo>
                <a:cubicBezTo>
                  <a:pt x="763" y="1544"/>
                  <a:pt x="763" y="1544"/>
                  <a:pt x="763" y="1544"/>
                </a:cubicBezTo>
                <a:cubicBezTo>
                  <a:pt x="767" y="1544"/>
                  <a:pt x="770" y="1544"/>
                  <a:pt x="774" y="1544"/>
                </a:cubicBezTo>
                <a:cubicBezTo>
                  <a:pt x="789" y="1544"/>
                  <a:pt x="803" y="1544"/>
                  <a:pt x="818" y="1544"/>
                </a:cubicBezTo>
                <a:cubicBezTo>
                  <a:pt x="818" y="1544"/>
                  <a:pt x="818" y="1544"/>
                  <a:pt x="818" y="1544"/>
                </a:cubicBezTo>
                <a:cubicBezTo>
                  <a:pt x="824" y="1544"/>
                  <a:pt x="824" y="1544"/>
                  <a:pt x="824" y="1544"/>
                </a:cubicBezTo>
                <a:cubicBezTo>
                  <a:pt x="830" y="1544"/>
                  <a:pt x="835" y="1545"/>
                  <a:pt x="839" y="1546"/>
                </a:cubicBezTo>
                <a:cubicBezTo>
                  <a:pt x="843" y="1547"/>
                  <a:pt x="845" y="1548"/>
                  <a:pt x="847" y="1549"/>
                </a:cubicBezTo>
                <a:cubicBezTo>
                  <a:pt x="854" y="1553"/>
                  <a:pt x="858" y="1559"/>
                  <a:pt x="853" y="1568"/>
                </a:cubicBezTo>
                <a:cubicBezTo>
                  <a:pt x="848" y="1579"/>
                  <a:pt x="841" y="1590"/>
                  <a:pt x="835" y="1600"/>
                </a:cubicBezTo>
                <a:cubicBezTo>
                  <a:pt x="828" y="1613"/>
                  <a:pt x="828" y="1613"/>
                  <a:pt x="828" y="1613"/>
                </a:cubicBezTo>
                <a:cubicBezTo>
                  <a:pt x="828" y="1613"/>
                  <a:pt x="828" y="1613"/>
                  <a:pt x="828" y="1613"/>
                </a:cubicBezTo>
                <a:close/>
                <a:moveTo>
                  <a:pt x="1592" y="1771"/>
                </a:moveTo>
                <a:cubicBezTo>
                  <a:pt x="1592" y="1773"/>
                  <a:pt x="1592" y="1775"/>
                  <a:pt x="1591" y="1777"/>
                </a:cubicBezTo>
                <a:cubicBezTo>
                  <a:pt x="1591" y="1778"/>
                  <a:pt x="1591" y="1778"/>
                  <a:pt x="1591" y="1778"/>
                </a:cubicBezTo>
                <a:cubicBezTo>
                  <a:pt x="1590" y="1780"/>
                  <a:pt x="1590" y="1782"/>
                  <a:pt x="1589" y="1783"/>
                </a:cubicBezTo>
                <a:cubicBezTo>
                  <a:pt x="1589" y="1783"/>
                  <a:pt x="1589" y="1783"/>
                  <a:pt x="1589" y="1784"/>
                </a:cubicBezTo>
                <a:cubicBezTo>
                  <a:pt x="1588" y="1784"/>
                  <a:pt x="1588" y="1784"/>
                  <a:pt x="1588" y="1784"/>
                </a:cubicBezTo>
                <a:cubicBezTo>
                  <a:pt x="1587" y="1786"/>
                  <a:pt x="1586" y="1788"/>
                  <a:pt x="1584" y="1789"/>
                </a:cubicBezTo>
                <a:cubicBezTo>
                  <a:pt x="1584" y="1789"/>
                  <a:pt x="1584" y="1789"/>
                  <a:pt x="1584" y="1789"/>
                </a:cubicBezTo>
                <a:cubicBezTo>
                  <a:pt x="1582" y="1791"/>
                  <a:pt x="1581" y="1792"/>
                  <a:pt x="1579" y="1794"/>
                </a:cubicBezTo>
                <a:cubicBezTo>
                  <a:pt x="1578" y="1794"/>
                  <a:pt x="1578" y="1794"/>
                  <a:pt x="1578" y="1794"/>
                </a:cubicBezTo>
                <a:cubicBezTo>
                  <a:pt x="1578" y="1794"/>
                  <a:pt x="1577" y="1795"/>
                  <a:pt x="1577" y="1795"/>
                </a:cubicBezTo>
                <a:cubicBezTo>
                  <a:pt x="1575" y="1796"/>
                  <a:pt x="1573" y="1797"/>
                  <a:pt x="1571" y="1798"/>
                </a:cubicBezTo>
                <a:cubicBezTo>
                  <a:pt x="1571" y="1798"/>
                  <a:pt x="1571" y="1798"/>
                  <a:pt x="1570" y="1798"/>
                </a:cubicBezTo>
                <a:cubicBezTo>
                  <a:pt x="1569" y="1799"/>
                  <a:pt x="1567" y="1800"/>
                  <a:pt x="1566" y="1800"/>
                </a:cubicBezTo>
                <a:cubicBezTo>
                  <a:pt x="1565" y="1800"/>
                  <a:pt x="1564" y="1801"/>
                  <a:pt x="1563" y="1801"/>
                </a:cubicBezTo>
                <a:cubicBezTo>
                  <a:pt x="1563" y="1801"/>
                  <a:pt x="1563" y="1801"/>
                  <a:pt x="1562" y="1801"/>
                </a:cubicBezTo>
                <a:cubicBezTo>
                  <a:pt x="1562" y="1801"/>
                  <a:pt x="1561" y="1801"/>
                  <a:pt x="1561" y="1802"/>
                </a:cubicBezTo>
                <a:cubicBezTo>
                  <a:pt x="1559" y="1802"/>
                  <a:pt x="1557" y="1802"/>
                  <a:pt x="1555" y="1803"/>
                </a:cubicBezTo>
                <a:cubicBezTo>
                  <a:pt x="1553" y="1803"/>
                  <a:pt x="1551" y="1803"/>
                  <a:pt x="1550" y="1803"/>
                </a:cubicBezTo>
                <a:cubicBezTo>
                  <a:pt x="1548" y="1804"/>
                  <a:pt x="1546" y="1804"/>
                  <a:pt x="1544" y="1804"/>
                </a:cubicBezTo>
                <a:cubicBezTo>
                  <a:pt x="1544" y="1804"/>
                  <a:pt x="1543" y="1804"/>
                  <a:pt x="1542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40" y="1804"/>
                  <a:pt x="1540" y="1804"/>
                  <a:pt x="1540" y="1804"/>
                </a:cubicBezTo>
                <a:cubicBezTo>
                  <a:pt x="1530" y="1804"/>
                  <a:pt x="1519" y="1804"/>
                  <a:pt x="1509" y="1804"/>
                </a:cubicBezTo>
                <a:cubicBezTo>
                  <a:pt x="1461" y="1804"/>
                  <a:pt x="908" y="1806"/>
                  <a:pt x="869" y="1806"/>
                </a:cubicBezTo>
                <a:cubicBezTo>
                  <a:pt x="866" y="1806"/>
                  <a:pt x="863" y="1806"/>
                  <a:pt x="861" y="1805"/>
                </a:cubicBezTo>
                <a:cubicBezTo>
                  <a:pt x="857" y="1805"/>
                  <a:pt x="853" y="1804"/>
                  <a:pt x="850" y="1803"/>
                </a:cubicBezTo>
                <a:cubicBezTo>
                  <a:pt x="845" y="1802"/>
                  <a:pt x="841" y="1799"/>
                  <a:pt x="838" y="1796"/>
                </a:cubicBezTo>
                <a:cubicBezTo>
                  <a:pt x="835" y="1793"/>
                  <a:pt x="833" y="1790"/>
                  <a:pt x="832" y="1786"/>
                </a:cubicBezTo>
                <a:cubicBezTo>
                  <a:pt x="832" y="1782"/>
                  <a:pt x="832" y="1778"/>
                  <a:pt x="834" y="1773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36" y="1771"/>
                  <a:pt x="836" y="1771"/>
                  <a:pt x="836" y="1771"/>
                </a:cubicBezTo>
                <a:cubicBezTo>
                  <a:pt x="842" y="1758"/>
                  <a:pt x="848" y="1745"/>
                  <a:pt x="854" y="1732"/>
                </a:cubicBezTo>
                <a:cubicBezTo>
                  <a:pt x="856" y="1730"/>
                  <a:pt x="857" y="1728"/>
                  <a:pt x="858" y="1726"/>
                </a:cubicBezTo>
                <a:cubicBezTo>
                  <a:pt x="862" y="1716"/>
                  <a:pt x="862" y="1716"/>
                  <a:pt x="862" y="1716"/>
                </a:cubicBezTo>
                <a:cubicBezTo>
                  <a:pt x="864" y="1712"/>
                  <a:pt x="868" y="1708"/>
                  <a:pt x="872" y="1704"/>
                </a:cubicBezTo>
                <a:cubicBezTo>
                  <a:pt x="873" y="1704"/>
                  <a:pt x="874" y="1703"/>
                  <a:pt x="875" y="1702"/>
                </a:cubicBezTo>
                <a:cubicBezTo>
                  <a:pt x="875" y="1702"/>
                  <a:pt x="876" y="1701"/>
                  <a:pt x="877" y="1701"/>
                </a:cubicBezTo>
                <a:cubicBezTo>
                  <a:pt x="878" y="1700"/>
                  <a:pt x="878" y="1700"/>
                  <a:pt x="879" y="1699"/>
                </a:cubicBezTo>
                <a:cubicBezTo>
                  <a:pt x="880" y="1699"/>
                  <a:pt x="880" y="1699"/>
                  <a:pt x="880" y="1699"/>
                </a:cubicBezTo>
                <a:cubicBezTo>
                  <a:pt x="881" y="1698"/>
                  <a:pt x="881" y="1698"/>
                  <a:pt x="882" y="1698"/>
                </a:cubicBezTo>
                <a:cubicBezTo>
                  <a:pt x="883" y="1697"/>
                  <a:pt x="885" y="1696"/>
                  <a:pt x="886" y="1695"/>
                </a:cubicBezTo>
                <a:cubicBezTo>
                  <a:pt x="887" y="1695"/>
                  <a:pt x="888" y="1695"/>
                  <a:pt x="889" y="1694"/>
                </a:cubicBezTo>
                <a:cubicBezTo>
                  <a:pt x="890" y="1694"/>
                  <a:pt x="891" y="1693"/>
                  <a:pt x="893" y="1693"/>
                </a:cubicBezTo>
                <a:cubicBezTo>
                  <a:pt x="895" y="1692"/>
                  <a:pt x="897" y="1691"/>
                  <a:pt x="899" y="1690"/>
                </a:cubicBezTo>
                <a:cubicBezTo>
                  <a:pt x="900" y="1690"/>
                  <a:pt x="901" y="1690"/>
                  <a:pt x="903" y="1689"/>
                </a:cubicBezTo>
                <a:cubicBezTo>
                  <a:pt x="903" y="1689"/>
                  <a:pt x="904" y="1689"/>
                  <a:pt x="904" y="1689"/>
                </a:cubicBezTo>
                <a:cubicBezTo>
                  <a:pt x="910" y="1687"/>
                  <a:pt x="917" y="1687"/>
                  <a:pt x="923" y="1687"/>
                </a:cubicBezTo>
                <a:cubicBezTo>
                  <a:pt x="923" y="1687"/>
                  <a:pt x="1503" y="1685"/>
                  <a:pt x="1525" y="1685"/>
                </a:cubicBezTo>
                <a:cubicBezTo>
                  <a:pt x="1531" y="1685"/>
                  <a:pt x="1538" y="1685"/>
                  <a:pt x="1545" y="1685"/>
                </a:cubicBezTo>
                <a:cubicBezTo>
                  <a:pt x="1548" y="1685"/>
                  <a:pt x="1551" y="1685"/>
                  <a:pt x="1554" y="1686"/>
                </a:cubicBezTo>
                <a:cubicBezTo>
                  <a:pt x="1554" y="1686"/>
                  <a:pt x="1555" y="1686"/>
                  <a:pt x="1555" y="1686"/>
                </a:cubicBezTo>
                <a:cubicBezTo>
                  <a:pt x="1557" y="1686"/>
                  <a:pt x="1560" y="1686"/>
                  <a:pt x="1562" y="1687"/>
                </a:cubicBezTo>
                <a:cubicBezTo>
                  <a:pt x="1562" y="1687"/>
                  <a:pt x="1563" y="1687"/>
                  <a:pt x="1563" y="1687"/>
                </a:cubicBezTo>
                <a:cubicBezTo>
                  <a:pt x="1563" y="1687"/>
                  <a:pt x="1563" y="1687"/>
                  <a:pt x="1563" y="1687"/>
                </a:cubicBezTo>
                <a:cubicBezTo>
                  <a:pt x="1566" y="1688"/>
                  <a:pt x="1568" y="1689"/>
                  <a:pt x="1570" y="1690"/>
                </a:cubicBezTo>
                <a:cubicBezTo>
                  <a:pt x="1570" y="1690"/>
                  <a:pt x="1571" y="1690"/>
                  <a:pt x="1571" y="1690"/>
                </a:cubicBezTo>
                <a:cubicBezTo>
                  <a:pt x="1573" y="1691"/>
                  <a:pt x="1575" y="1692"/>
                  <a:pt x="1577" y="1693"/>
                </a:cubicBezTo>
                <a:cubicBezTo>
                  <a:pt x="1577" y="1693"/>
                  <a:pt x="1577" y="1693"/>
                  <a:pt x="1578" y="1693"/>
                </a:cubicBezTo>
                <a:cubicBezTo>
                  <a:pt x="1578" y="1694"/>
                  <a:pt x="1578" y="1694"/>
                  <a:pt x="1578" y="1694"/>
                </a:cubicBezTo>
                <a:cubicBezTo>
                  <a:pt x="1580" y="1695"/>
                  <a:pt x="1581" y="1696"/>
                  <a:pt x="1582" y="1697"/>
                </a:cubicBezTo>
                <a:cubicBezTo>
                  <a:pt x="1584" y="1698"/>
                  <a:pt x="1586" y="1700"/>
                  <a:pt x="1588" y="1703"/>
                </a:cubicBezTo>
                <a:cubicBezTo>
                  <a:pt x="1590" y="1706"/>
                  <a:pt x="1592" y="1710"/>
                  <a:pt x="1592" y="1714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17"/>
                  <a:pt x="1592" y="1717"/>
                  <a:pt x="1592" y="1717"/>
                </a:cubicBezTo>
                <a:cubicBezTo>
                  <a:pt x="1592" y="1731"/>
                  <a:pt x="1592" y="1746"/>
                  <a:pt x="1592" y="1760"/>
                </a:cubicBezTo>
                <a:cubicBezTo>
                  <a:pt x="1592" y="1764"/>
                  <a:pt x="1593" y="1767"/>
                  <a:pt x="1592" y="1771"/>
                </a:cubicBezTo>
                <a:close/>
                <a:moveTo>
                  <a:pt x="1671" y="1490"/>
                </a:moveTo>
                <a:cubicBezTo>
                  <a:pt x="1671" y="1490"/>
                  <a:pt x="1670" y="1489"/>
                  <a:pt x="1670" y="1489"/>
                </a:cubicBezTo>
                <a:cubicBezTo>
                  <a:pt x="1670" y="1489"/>
                  <a:pt x="1669" y="1489"/>
                  <a:pt x="1669" y="1488"/>
                </a:cubicBezTo>
                <a:cubicBezTo>
                  <a:pt x="1667" y="1486"/>
                  <a:pt x="1666" y="1483"/>
                  <a:pt x="1665" y="1480"/>
                </a:cubicBezTo>
                <a:cubicBezTo>
                  <a:pt x="1665" y="1477"/>
                  <a:pt x="1665" y="1477"/>
                  <a:pt x="1665" y="1477"/>
                </a:cubicBezTo>
                <a:cubicBezTo>
                  <a:pt x="1665" y="1475"/>
                  <a:pt x="1665" y="1473"/>
                  <a:pt x="1665" y="1471"/>
                </a:cubicBezTo>
                <a:cubicBezTo>
                  <a:pt x="1665" y="1471"/>
                  <a:pt x="1665" y="1471"/>
                  <a:pt x="1665" y="1471"/>
                </a:cubicBezTo>
                <a:cubicBezTo>
                  <a:pt x="1664" y="1463"/>
                  <a:pt x="1662" y="1454"/>
                  <a:pt x="1663" y="1445"/>
                </a:cubicBezTo>
                <a:cubicBezTo>
                  <a:pt x="1663" y="1443"/>
                  <a:pt x="1663" y="1443"/>
                  <a:pt x="1663" y="1443"/>
                </a:cubicBezTo>
                <a:cubicBezTo>
                  <a:pt x="1662" y="1440"/>
                  <a:pt x="1663" y="1437"/>
                  <a:pt x="1665" y="1435"/>
                </a:cubicBezTo>
                <a:cubicBezTo>
                  <a:pt x="1667" y="1433"/>
                  <a:pt x="1669" y="1431"/>
                  <a:pt x="1673" y="1429"/>
                </a:cubicBezTo>
                <a:cubicBezTo>
                  <a:pt x="1676" y="1427"/>
                  <a:pt x="1680" y="1426"/>
                  <a:pt x="1684" y="1425"/>
                </a:cubicBezTo>
                <a:cubicBezTo>
                  <a:pt x="1684" y="1425"/>
                  <a:pt x="1684" y="1425"/>
                  <a:pt x="1684" y="1425"/>
                </a:cubicBezTo>
                <a:cubicBezTo>
                  <a:pt x="1685" y="1425"/>
                  <a:pt x="1685" y="1425"/>
                  <a:pt x="1685" y="1425"/>
                </a:cubicBezTo>
                <a:cubicBezTo>
                  <a:pt x="1687" y="1424"/>
                  <a:pt x="1689" y="1424"/>
                  <a:pt x="1690" y="1424"/>
                </a:cubicBezTo>
                <a:cubicBezTo>
                  <a:pt x="1691" y="1424"/>
                  <a:pt x="1692" y="1424"/>
                  <a:pt x="1693" y="1424"/>
                </a:cubicBezTo>
                <a:cubicBezTo>
                  <a:pt x="1700" y="1423"/>
                  <a:pt x="1708" y="1423"/>
                  <a:pt x="1716" y="1423"/>
                </a:cubicBezTo>
                <a:cubicBezTo>
                  <a:pt x="1769" y="1423"/>
                  <a:pt x="1769" y="1423"/>
                  <a:pt x="1769" y="1423"/>
                </a:cubicBezTo>
                <a:cubicBezTo>
                  <a:pt x="1772" y="1423"/>
                  <a:pt x="1775" y="1423"/>
                  <a:pt x="1778" y="1424"/>
                </a:cubicBezTo>
                <a:cubicBezTo>
                  <a:pt x="1792" y="1425"/>
                  <a:pt x="1808" y="1429"/>
                  <a:pt x="1810" y="1442"/>
                </a:cubicBezTo>
                <a:cubicBezTo>
                  <a:pt x="1814" y="1454"/>
                  <a:pt x="1815" y="1466"/>
                  <a:pt x="1817" y="1478"/>
                </a:cubicBezTo>
                <a:cubicBezTo>
                  <a:pt x="1818" y="1480"/>
                  <a:pt x="1818" y="1480"/>
                  <a:pt x="1818" y="1480"/>
                </a:cubicBezTo>
                <a:cubicBezTo>
                  <a:pt x="1818" y="1482"/>
                  <a:pt x="1818" y="1485"/>
                  <a:pt x="1817" y="1487"/>
                </a:cubicBezTo>
                <a:cubicBezTo>
                  <a:pt x="1817" y="1487"/>
                  <a:pt x="1817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6" y="1488"/>
                  <a:pt x="1816" y="1488"/>
                  <a:pt x="1816" y="1488"/>
                </a:cubicBezTo>
                <a:cubicBezTo>
                  <a:pt x="1813" y="1494"/>
                  <a:pt x="1807" y="1497"/>
                  <a:pt x="1799" y="1499"/>
                </a:cubicBezTo>
                <a:cubicBezTo>
                  <a:pt x="1798" y="1499"/>
                  <a:pt x="1798" y="1499"/>
                  <a:pt x="1797" y="1499"/>
                </a:cubicBezTo>
                <a:cubicBezTo>
                  <a:pt x="1796" y="1500"/>
                  <a:pt x="1796" y="1500"/>
                  <a:pt x="1795" y="1500"/>
                </a:cubicBezTo>
                <a:cubicBezTo>
                  <a:pt x="1794" y="1500"/>
                  <a:pt x="1794" y="1500"/>
                  <a:pt x="1793" y="1500"/>
                </a:cubicBezTo>
                <a:cubicBezTo>
                  <a:pt x="1792" y="1500"/>
                  <a:pt x="1790" y="1501"/>
                  <a:pt x="1789" y="1501"/>
                </a:cubicBezTo>
                <a:cubicBezTo>
                  <a:pt x="1771" y="1503"/>
                  <a:pt x="1750" y="1501"/>
                  <a:pt x="1741" y="1501"/>
                </a:cubicBezTo>
                <a:cubicBezTo>
                  <a:pt x="1707" y="1501"/>
                  <a:pt x="1707" y="1501"/>
                  <a:pt x="1707" y="1501"/>
                </a:cubicBezTo>
                <a:cubicBezTo>
                  <a:pt x="1704" y="1501"/>
                  <a:pt x="1702" y="1501"/>
                  <a:pt x="1699" y="1501"/>
                </a:cubicBezTo>
                <a:cubicBezTo>
                  <a:pt x="1697" y="1501"/>
                  <a:pt x="1695" y="1500"/>
                  <a:pt x="1693" y="1500"/>
                </a:cubicBezTo>
                <a:cubicBezTo>
                  <a:pt x="1693" y="1500"/>
                  <a:pt x="1692" y="1500"/>
                  <a:pt x="1692" y="1500"/>
                </a:cubicBezTo>
                <a:cubicBezTo>
                  <a:pt x="1691" y="1500"/>
                  <a:pt x="1691" y="1500"/>
                  <a:pt x="1691" y="1500"/>
                </a:cubicBezTo>
                <a:cubicBezTo>
                  <a:pt x="1689" y="1499"/>
                  <a:pt x="1687" y="1499"/>
                  <a:pt x="1685" y="1498"/>
                </a:cubicBezTo>
                <a:cubicBezTo>
                  <a:pt x="1684" y="1498"/>
                  <a:pt x="1684" y="1497"/>
                  <a:pt x="1683" y="1497"/>
                </a:cubicBezTo>
                <a:cubicBezTo>
                  <a:pt x="1681" y="1496"/>
                  <a:pt x="1680" y="1496"/>
                  <a:pt x="1678" y="1495"/>
                </a:cubicBezTo>
                <a:cubicBezTo>
                  <a:pt x="1676" y="1494"/>
                  <a:pt x="1674" y="1492"/>
                  <a:pt x="1672" y="1491"/>
                </a:cubicBezTo>
                <a:cubicBezTo>
                  <a:pt x="1672" y="1491"/>
                  <a:pt x="1671" y="1490"/>
                  <a:pt x="1671" y="1490"/>
                </a:cubicBezTo>
                <a:close/>
                <a:moveTo>
                  <a:pt x="1680" y="1622"/>
                </a:moveTo>
                <a:cubicBezTo>
                  <a:pt x="1677" y="1618"/>
                  <a:pt x="1676" y="1615"/>
                  <a:pt x="1675" y="1612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5" y="1607"/>
                  <a:pt x="1675" y="1607"/>
                  <a:pt x="1675" y="1607"/>
                </a:cubicBezTo>
                <a:cubicBezTo>
                  <a:pt x="1674" y="1593"/>
                  <a:pt x="1673" y="1580"/>
                  <a:pt x="1672" y="1567"/>
                </a:cubicBezTo>
                <a:cubicBezTo>
                  <a:pt x="1672" y="1567"/>
                  <a:pt x="1672" y="1567"/>
                  <a:pt x="1672" y="1567"/>
                </a:cubicBezTo>
                <a:cubicBezTo>
                  <a:pt x="1672" y="1566"/>
                  <a:pt x="1672" y="1566"/>
                  <a:pt x="1672" y="1566"/>
                </a:cubicBezTo>
                <a:cubicBezTo>
                  <a:pt x="1672" y="1565"/>
                  <a:pt x="1672" y="1564"/>
                  <a:pt x="1672" y="1563"/>
                </a:cubicBezTo>
                <a:cubicBezTo>
                  <a:pt x="1675" y="1535"/>
                  <a:pt x="1735" y="1542"/>
                  <a:pt x="1754" y="1542"/>
                </a:cubicBezTo>
                <a:cubicBezTo>
                  <a:pt x="1776" y="1542"/>
                  <a:pt x="1819" y="1537"/>
                  <a:pt x="1832" y="1559"/>
                </a:cubicBezTo>
                <a:cubicBezTo>
                  <a:pt x="1833" y="1561"/>
                  <a:pt x="1835" y="1563"/>
                  <a:pt x="1835" y="1565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6" y="1568"/>
                  <a:pt x="1836" y="1568"/>
                  <a:pt x="1836" y="1568"/>
                </a:cubicBezTo>
                <a:cubicBezTo>
                  <a:pt x="1837" y="1575"/>
                  <a:pt x="1838" y="1581"/>
                  <a:pt x="1840" y="1588"/>
                </a:cubicBezTo>
                <a:cubicBezTo>
                  <a:pt x="1844" y="1611"/>
                  <a:pt x="1844" y="1611"/>
                  <a:pt x="1844" y="1611"/>
                </a:cubicBezTo>
                <a:cubicBezTo>
                  <a:pt x="1845" y="1615"/>
                  <a:pt x="1844" y="1618"/>
                  <a:pt x="1843" y="1621"/>
                </a:cubicBezTo>
                <a:cubicBezTo>
                  <a:pt x="1842" y="1623"/>
                  <a:pt x="1840" y="1625"/>
                  <a:pt x="1838" y="1627"/>
                </a:cubicBezTo>
                <a:cubicBezTo>
                  <a:pt x="1838" y="1627"/>
                  <a:pt x="1837" y="1628"/>
                  <a:pt x="1836" y="1629"/>
                </a:cubicBezTo>
                <a:cubicBezTo>
                  <a:pt x="1836" y="1629"/>
                  <a:pt x="1835" y="1629"/>
                  <a:pt x="1835" y="1630"/>
                </a:cubicBezTo>
                <a:cubicBezTo>
                  <a:pt x="1835" y="1630"/>
                  <a:pt x="1834" y="1630"/>
                  <a:pt x="1834" y="1630"/>
                </a:cubicBezTo>
                <a:cubicBezTo>
                  <a:pt x="1833" y="1631"/>
                  <a:pt x="1832" y="1631"/>
                  <a:pt x="1830" y="1632"/>
                </a:cubicBezTo>
                <a:cubicBezTo>
                  <a:pt x="1829" y="1633"/>
                  <a:pt x="1828" y="1633"/>
                  <a:pt x="1827" y="1634"/>
                </a:cubicBezTo>
                <a:cubicBezTo>
                  <a:pt x="1826" y="1634"/>
                  <a:pt x="1825" y="1634"/>
                  <a:pt x="1825" y="1634"/>
                </a:cubicBezTo>
                <a:cubicBezTo>
                  <a:pt x="1824" y="1635"/>
                  <a:pt x="1823" y="1635"/>
                  <a:pt x="1822" y="1635"/>
                </a:cubicBezTo>
                <a:cubicBezTo>
                  <a:pt x="1821" y="1635"/>
                  <a:pt x="1820" y="1636"/>
                  <a:pt x="1819" y="1636"/>
                </a:cubicBezTo>
                <a:cubicBezTo>
                  <a:pt x="1818" y="1636"/>
                  <a:pt x="1818" y="1636"/>
                  <a:pt x="1818" y="1636"/>
                </a:cubicBezTo>
                <a:cubicBezTo>
                  <a:pt x="1816" y="1636"/>
                  <a:pt x="1814" y="1637"/>
                  <a:pt x="1812" y="1637"/>
                </a:cubicBezTo>
                <a:cubicBezTo>
                  <a:pt x="1809" y="1637"/>
                  <a:pt x="1807" y="1637"/>
                  <a:pt x="1805" y="1637"/>
                </a:cubicBezTo>
                <a:cubicBezTo>
                  <a:pt x="1805" y="1637"/>
                  <a:pt x="1805" y="1637"/>
                  <a:pt x="1805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804" y="1637"/>
                  <a:pt x="1804" y="1637"/>
                  <a:pt x="1804" y="1637"/>
                </a:cubicBezTo>
                <a:cubicBezTo>
                  <a:pt x="1777" y="1637"/>
                  <a:pt x="1750" y="1637"/>
                  <a:pt x="1722" y="1638"/>
                </a:cubicBezTo>
                <a:cubicBezTo>
                  <a:pt x="1719" y="1638"/>
                  <a:pt x="1716" y="1637"/>
                  <a:pt x="1714" y="1637"/>
                </a:cubicBezTo>
                <a:cubicBezTo>
                  <a:pt x="1713" y="1637"/>
                  <a:pt x="1712" y="1637"/>
                  <a:pt x="1712" y="1637"/>
                </a:cubicBezTo>
                <a:cubicBezTo>
                  <a:pt x="1709" y="1636"/>
                  <a:pt x="1707" y="1636"/>
                  <a:pt x="1705" y="1636"/>
                </a:cubicBezTo>
                <a:cubicBezTo>
                  <a:pt x="1705" y="1636"/>
                  <a:pt x="1705" y="1636"/>
                  <a:pt x="1705" y="1636"/>
                </a:cubicBezTo>
                <a:cubicBezTo>
                  <a:pt x="1704" y="1635"/>
                  <a:pt x="1704" y="1635"/>
                  <a:pt x="1704" y="1635"/>
                </a:cubicBezTo>
                <a:cubicBezTo>
                  <a:pt x="1701" y="1635"/>
                  <a:pt x="1699" y="1634"/>
                  <a:pt x="1697" y="1633"/>
                </a:cubicBezTo>
                <a:cubicBezTo>
                  <a:pt x="1696" y="1633"/>
                  <a:pt x="1695" y="1632"/>
                  <a:pt x="1695" y="1632"/>
                </a:cubicBezTo>
                <a:cubicBezTo>
                  <a:pt x="1693" y="1632"/>
                  <a:pt x="1692" y="1631"/>
                  <a:pt x="1691" y="1630"/>
                </a:cubicBezTo>
                <a:cubicBezTo>
                  <a:pt x="1691" y="1630"/>
                  <a:pt x="1690" y="1630"/>
                  <a:pt x="1690" y="1630"/>
                </a:cubicBezTo>
                <a:cubicBezTo>
                  <a:pt x="1686" y="1628"/>
                  <a:pt x="1682" y="1625"/>
                  <a:pt x="1680" y="1622"/>
                </a:cubicBezTo>
                <a:close/>
                <a:moveTo>
                  <a:pt x="1875" y="1783"/>
                </a:moveTo>
                <a:cubicBezTo>
                  <a:pt x="1873" y="1787"/>
                  <a:pt x="1870" y="1790"/>
                  <a:pt x="1866" y="1793"/>
                </a:cubicBezTo>
                <a:cubicBezTo>
                  <a:pt x="1862" y="1796"/>
                  <a:pt x="1858" y="1799"/>
                  <a:pt x="1852" y="1800"/>
                </a:cubicBezTo>
                <a:cubicBezTo>
                  <a:pt x="1846" y="1802"/>
                  <a:pt x="1840" y="1803"/>
                  <a:pt x="1833" y="1803"/>
                </a:cubicBezTo>
                <a:cubicBezTo>
                  <a:pt x="1815" y="1803"/>
                  <a:pt x="1815" y="1803"/>
                  <a:pt x="1815" y="1803"/>
                </a:cubicBezTo>
                <a:cubicBezTo>
                  <a:pt x="1814" y="1803"/>
                  <a:pt x="1814" y="1803"/>
                  <a:pt x="1814" y="1803"/>
                </a:cubicBezTo>
                <a:cubicBezTo>
                  <a:pt x="1789" y="1803"/>
                  <a:pt x="1765" y="1803"/>
                  <a:pt x="1740" y="1803"/>
                </a:cubicBezTo>
                <a:cubicBezTo>
                  <a:pt x="1737" y="1803"/>
                  <a:pt x="1734" y="1803"/>
                  <a:pt x="1731" y="1803"/>
                </a:cubicBezTo>
                <a:cubicBezTo>
                  <a:pt x="1730" y="1803"/>
                  <a:pt x="1730" y="1803"/>
                  <a:pt x="1729" y="1803"/>
                </a:cubicBezTo>
                <a:cubicBezTo>
                  <a:pt x="1726" y="1802"/>
                  <a:pt x="1724" y="1802"/>
                  <a:pt x="1721" y="1801"/>
                </a:cubicBezTo>
                <a:cubicBezTo>
                  <a:pt x="1721" y="1801"/>
                  <a:pt x="1721" y="1801"/>
                  <a:pt x="1720" y="1801"/>
                </a:cubicBezTo>
                <a:cubicBezTo>
                  <a:pt x="1720" y="1801"/>
                  <a:pt x="1720" y="1801"/>
                  <a:pt x="1720" y="1801"/>
                </a:cubicBezTo>
                <a:cubicBezTo>
                  <a:pt x="1709" y="1798"/>
                  <a:pt x="1698" y="1792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2" y="1783"/>
                  <a:pt x="1692" y="1783"/>
                  <a:pt x="1692" y="1783"/>
                </a:cubicBezTo>
                <a:cubicBezTo>
                  <a:pt x="1691" y="1782"/>
                  <a:pt x="1690" y="1780"/>
                  <a:pt x="1690" y="1778"/>
                </a:cubicBezTo>
                <a:cubicBezTo>
                  <a:pt x="1689" y="1777"/>
                  <a:pt x="1689" y="1776"/>
                  <a:pt x="1689" y="1775"/>
                </a:cubicBezTo>
                <a:cubicBezTo>
                  <a:pt x="1688" y="1774"/>
                  <a:pt x="1688" y="1773"/>
                  <a:pt x="1688" y="1772"/>
                </a:cubicBezTo>
                <a:cubicBezTo>
                  <a:pt x="1688" y="1772"/>
                  <a:pt x="1688" y="1771"/>
                  <a:pt x="1688" y="1771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7" y="1769"/>
                  <a:pt x="1687" y="1769"/>
                  <a:pt x="1687" y="1769"/>
                </a:cubicBezTo>
                <a:cubicBezTo>
                  <a:pt x="1686" y="1756"/>
                  <a:pt x="1685" y="1742"/>
                  <a:pt x="1684" y="1728"/>
                </a:cubicBezTo>
                <a:cubicBezTo>
                  <a:pt x="1684" y="1725"/>
                  <a:pt x="1684" y="1723"/>
                  <a:pt x="1684" y="1721"/>
                </a:cubicBezTo>
                <a:cubicBezTo>
                  <a:pt x="1683" y="1714"/>
                  <a:pt x="1683" y="1714"/>
                  <a:pt x="1683" y="1714"/>
                </a:cubicBezTo>
                <a:cubicBezTo>
                  <a:pt x="1683" y="1713"/>
                  <a:pt x="1683" y="1713"/>
                  <a:pt x="1683" y="1713"/>
                </a:cubicBezTo>
                <a:cubicBezTo>
                  <a:pt x="1683" y="1711"/>
                  <a:pt x="1683" y="1710"/>
                  <a:pt x="1684" y="1709"/>
                </a:cubicBezTo>
                <a:cubicBezTo>
                  <a:pt x="1684" y="1708"/>
                  <a:pt x="1684" y="1707"/>
                  <a:pt x="1684" y="1707"/>
                </a:cubicBezTo>
                <a:cubicBezTo>
                  <a:pt x="1685" y="1706"/>
                  <a:pt x="1685" y="1705"/>
                  <a:pt x="1685" y="1704"/>
                </a:cubicBezTo>
                <a:cubicBezTo>
                  <a:pt x="1686" y="1703"/>
                  <a:pt x="1686" y="1703"/>
                  <a:pt x="1686" y="1702"/>
                </a:cubicBezTo>
                <a:cubicBezTo>
                  <a:pt x="1686" y="1702"/>
                  <a:pt x="1686" y="1702"/>
                  <a:pt x="1686" y="1702"/>
                </a:cubicBezTo>
                <a:cubicBezTo>
                  <a:pt x="1687" y="1700"/>
                  <a:pt x="1688" y="1699"/>
                  <a:pt x="1689" y="1698"/>
                </a:cubicBezTo>
                <a:cubicBezTo>
                  <a:pt x="1690" y="1697"/>
                  <a:pt x="1691" y="1697"/>
                  <a:pt x="1691" y="1696"/>
                </a:cubicBezTo>
                <a:cubicBezTo>
                  <a:pt x="1692" y="1695"/>
                  <a:pt x="1693" y="1695"/>
                  <a:pt x="1694" y="1694"/>
                </a:cubicBezTo>
                <a:cubicBezTo>
                  <a:pt x="1695" y="1694"/>
                  <a:pt x="1695" y="1693"/>
                  <a:pt x="1695" y="1693"/>
                </a:cubicBezTo>
                <a:cubicBezTo>
                  <a:pt x="1695" y="1693"/>
                  <a:pt x="1696" y="1693"/>
                  <a:pt x="1696" y="1693"/>
                </a:cubicBezTo>
                <a:cubicBezTo>
                  <a:pt x="1698" y="1692"/>
                  <a:pt x="1699" y="1691"/>
                  <a:pt x="1701" y="1690"/>
                </a:cubicBezTo>
                <a:cubicBezTo>
                  <a:pt x="1702" y="1690"/>
                  <a:pt x="1702" y="1689"/>
                  <a:pt x="1702" y="1689"/>
                </a:cubicBezTo>
                <a:cubicBezTo>
                  <a:pt x="1703" y="1689"/>
                  <a:pt x="1703" y="1689"/>
                  <a:pt x="1703" y="1689"/>
                </a:cubicBezTo>
                <a:cubicBezTo>
                  <a:pt x="1704" y="1689"/>
                  <a:pt x="1704" y="1689"/>
                  <a:pt x="1705" y="1688"/>
                </a:cubicBezTo>
                <a:cubicBezTo>
                  <a:pt x="1706" y="1688"/>
                  <a:pt x="1708" y="1687"/>
                  <a:pt x="1709" y="1687"/>
                </a:cubicBezTo>
                <a:cubicBezTo>
                  <a:pt x="1710" y="1687"/>
                  <a:pt x="1711" y="1686"/>
                  <a:pt x="1712" y="1686"/>
                </a:cubicBezTo>
                <a:cubicBezTo>
                  <a:pt x="1713" y="1686"/>
                  <a:pt x="1714" y="1686"/>
                  <a:pt x="1714" y="1686"/>
                </a:cubicBezTo>
                <a:cubicBezTo>
                  <a:pt x="1717" y="1685"/>
                  <a:pt x="1720" y="1685"/>
                  <a:pt x="1723" y="1685"/>
                </a:cubicBezTo>
                <a:cubicBezTo>
                  <a:pt x="1723" y="1685"/>
                  <a:pt x="1724" y="1685"/>
                  <a:pt x="1724" y="1685"/>
                </a:cubicBezTo>
                <a:cubicBezTo>
                  <a:pt x="1725" y="1685"/>
                  <a:pt x="1726" y="1685"/>
                  <a:pt x="1727" y="1685"/>
                </a:cubicBezTo>
                <a:cubicBezTo>
                  <a:pt x="1731" y="1685"/>
                  <a:pt x="1731" y="1685"/>
                  <a:pt x="1731" y="1685"/>
                </a:cubicBezTo>
                <a:cubicBezTo>
                  <a:pt x="1736" y="1684"/>
                  <a:pt x="1740" y="1684"/>
                  <a:pt x="1744" y="1684"/>
                </a:cubicBezTo>
                <a:cubicBezTo>
                  <a:pt x="1748" y="1684"/>
                  <a:pt x="1752" y="1684"/>
                  <a:pt x="1755" y="1684"/>
                </a:cubicBezTo>
                <a:cubicBezTo>
                  <a:pt x="1791" y="1684"/>
                  <a:pt x="1791" y="1684"/>
                  <a:pt x="1791" y="1684"/>
                </a:cubicBezTo>
                <a:cubicBezTo>
                  <a:pt x="1801" y="1684"/>
                  <a:pt x="1811" y="1684"/>
                  <a:pt x="1820" y="1685"/>
                </a:cubicBezTo>
                <a:cubicBezTo>
                  <a:pt x="1822" y="1685"/>
                  <a:pt x="1823" y="1685"/>
                  <a:pt x="1825" y="1685"/>
                </a:cubicBezTo>
                <a:cubicBezTo>
                  <a:pt x="1826" y="1686"/>
                  <a:pt x="1827" y="1686"/>
                  <a:pt x="1828" y="1686"/>
                </a:cubicBezTo>
                <a:cubicBezTo>
                  <a:pt x="1828" y="1686"/>
                  <a:pt x="1829" y="1686"/>
                  <a:pt x="1830" y="1686"/>
                </a:cubicBezTo>
                <a:cubicBezTo>
                  <a:pt x="1830" y="1686"/>
                  <a:pt x="1831" y="1686"/>
                  <a:pt x="1831" y="1687"/>
                </a:cubicBezTo>
                <a:cubicBezTo>
                  <a:pt x="1832" y="1687"/>
                  <a:pt x="1832" y="1687"/>
                  <a:pt x="1833" y="1687"/>
                </a:cubicBezTo>
                <a:cubicBezTo>
                  <a:pt x="1834" y="1687"/>
                  <a:pt x="1836" y="1688"/>
                  <a:pt x="1838" y="1689"/>
                </a:cubicBezTo>
                <a:cubicBezTo>
                  <a:pt x="1839" y="1689"/>
                  <a:pt x="1840" y="1689"/>
                  <a:pt x="1841" y="1690"/>
                </a:cubicBezTo>
                <a:cubicBezTo>
                  <a:pt x="1842" y="1690"/>
                  <a:pt x="1842" y="1690"/>
                  <a:pt x="1843" y="1691"/>
                </a:cubicBezTo>
                <a:cubicBezTo>
                  <a:pt x="1845" y="1691"/>
                  <a:pt x="1846" y="1692"/>
                  <a:pt x="1847" y="1693"/>
                </a:cubicBezTo>
                <a:cubicBezTo>
                  <a:pt x="1852" y="1695"/>
                  <a:pt x="1856" y="1698"/>
                  <a:pt x="1859" y="1702"/>
                </a:cubicBezTo>
                <a:cubicBezTo>
                  <a:pt x="1862" y="1705"/>
                  <a:pt x="1864" y="1709"/>
                  <a:pt x="1865" y="1713"/>
                </a:cubicBezTo>
                <a:cubicBezTo>
                  <a:pt x="1870" y="1736"/>
                  <a:pt x="1870" y="1736"/>
                  <a:pt x="1870" y="1736"/>
                </a:cubicBezTo>
                <a:cubicBezTo>
                  <a:pt x="1871" y="1746"/>
                  <a:pt x="1873" y="1755"/>
                  <a:pt x="1875" y="1764"/>
                </a:cubicBezTo>
                <a:cubicBezTo>
                  <a:pt x="1875" y="1764"/>
                  <a:pt x="1875" y="1764"/>
                  <a:pt x="1875" y="1764"/>
                </a:cubicBezTo>
                <a:cubicBezTo>
                  <a:pt x="1876" y="1770"/>
                  <a:pt x="1876" y="1770"/>
                  <a:pt x="1876" y="1770"/>
                </a:cubicBezTo>
                <a:cubicBezTo>
                  <a:pt x="1877" y="1775"/>
                  <a:pt x="1877" y="1779"/>
                  <a:pt x="1875" y="1783"/>
                </a:cubicBezTo>
                <a:close/>
                <a:moveTo>
                  <a:pt x="2041" y="1494"/>
                </a:moveTo>
                <a:cubicBezTo>
                  <a:pt x="2036" y="1492"/>
                  <a:pt x="2032" y="1490"/>
                  <a:pt x="2030" y="1487"/>
                </a:cubicBezTo>
                <a:cubicBezTo>
                  <a:pt x="2027" y="1485"/>
                  <a:pt x="2024" y="1482"/>
                  <a:pt x="2023" y="1479"/>
                </a:cubicBezTo>
                <a:cubicBezTo>
                  <a:pt x="2021" y="1474"/>
                  <a:pt x="2021" y="1474"/>
                  <a:pt x="2021" y="1474"/>
                </a:cubicBezTo>
                <a:cubicBezTo>
                  <a:pt x="2019" y="1467"/>
                  <a:pt x="2016" y="1460"/>
                  <a:pt x="2014" y="1453"/>
                </a:cubicBezTo>
                <a:cubicBezTo>
                  <a:pt x="2012" y="1449"/>
                  <a:pt x="2009" y="1444"/>
                  <a:pt x="2009" y="1439"/>
                </a:cubicBezTo>
                <a:cubicBezTo>
                  <a:pt x="2009" y="1439"/>
                  <a:pt x="2009" y="1438"/>
                  <a:pt x="2009" y="1437"/>
                </a:cubicBezTo>
                <a:cubicBezTo>
                  <a:pt x="2009" y="1437"/>
                  <a:pt x="2009" y="1437"/>
                  <a:pt x="2009" y="1437"/>
                </a:cubicBezTo>
                <a:cubicBezTo>
                  <a:pt x="2009" y="1436"/>
                  <a:pt x="2009" y="1436"/>
                  <a:pt x="2009" y="1436"/>
                </a:cubicBezTo>
                <a:cubicBezTo>
                  <a:pt x="2010" y="1435"/>
                  <a:pt x="2009" y="1435"/>
                  <a:pt x="2010" y="1434"/>
                </a:cubicBezTo>
                <a:cubicBezTo>
                  <a:pt x="2010" y="1434"/>
                  <a:pt x="2010" y="1434"/>
                  <a:pt x="2010" y="1434"/>
                </a:cubicBezTo>
                <a:cubicBezTo>
                  <a:pt x="2016" y="1421"/>
                  <a:pt x="2039" y="1423"/>
                  <a:pt x="2051" y="1423"/>
                </a:cubicBezTo>
                <a:cubicBezTo>
                  <a:pt x="2110" y="1422"/>
                  <a:pt x="2110" y="1422"/>
                  <a:pt x="2110" y="1422"/>
                </a:cubicBezTo>
                <a:cubicBezTo>
                  <a:pt x="2115" y="1422"/>
                  <a:pt x="2120" y="1423"/>
                  <a:pt x="2125" y="1424"/>
                </a:cubicBezTo>
                <a:cubicBezTo>
                  <a:pt x="2126" y="1424"/>
                  <a:pt x="2128" y="1424"/>
                  <a:pt x="2129" y="1425"/>
                </a:cubicBezTo>
                <a:cubicBezTo>
                  <a:pt x="2129" y="1425"/>
                  <a:pt x="2130" y="1425"/>
                  <a:pt x="2131" y="1425"/>
                </a:cubicBezTo>
                <a:cubicBezTo>
                  <a:pt x="2132" y="1425"/>
                  <a:pt x="2133" y="1426"/>
                  <a:pt x="2133" y="1426"/>
                </a:cubicBezTo>
                <a:cubicBezTo>
                  <a:pt x="2135" y="1426"/>
                  <a:pt x="2137" y="1427"/>
                  <a:pt x="2138" y="1428"/>
                </a:cubicBezTo>
                <a:cubicBezTo>
                  <a:pt x="2139" y="1428"/>
                  <a:pt x="2139" y="1428"/>
                  <a:pt x="2139" y="1428"/>
                </a:cubicBezTo>
                <a:cubicBezTo>
                  <a:pt x="2139" y="1428"/>
                  <a:pt x="2139" y="1428"/>
                  <a:pt x="2140" y="1428"/>
                </a:cubicBezTo>
                <a:cubicBezTo>
                  <a:pt x="2141" y="1429"/>
                  <a:pt x="2142" y="1429"/>
                  <a:pt x="2144" y="1430"/>
                </a:cubicBezTo>
                <a:cubicBezTo>
                  <a:pt x="2145" y="1431"/>
                  <a:pt x="2146" y="1431"/>
                  <a:pt x="2146" y="1431"/>
                </a:cubicBezTo>
                <a:cubicBezTo>
                  <a:pt x="2147" y="1432"/>
                  <a:pt x="2147" y="1432"/>
                  <a:pt x="2148" y="1432"/>
                </a:cubicBezTo>
                <a:cubicBezTo>
                  <a:pt x="2148" y="1433"/>
                  <a:pt x="2148" y="1433"/>
                  <a:pt x="2149" y="1433"/>
                </a:cubicBezTo>
                <a:cubicBezTo>
                  <a:pt x="2149" y="1433"/>
                  <a:pt x="2150" y="1434"/>
                  <a:pt x="2150" y="1434"/>
                </a:cubicBezTo>
                <a:cubicBezTo>
                  <a:pt x="2153" y="1436"/>
                  <a:pt x="2156" y="1439"/>
                  <a:pt x="2157" y="1442"/>
                </a:cubicBezTo>
                <a:cubicBezTo>
                  <a:pt x="2157" y="1442"/>
                  <a:pt x="2157" y="1442"/>
                  <a:pt x="2157" y="1442"/>
                </a:cubicBezTo>
                <a:cubicBezTo>
                  <a:pt x="2163" y="1450"/>
                  <a:pt x="2166" y="1460"/>
                  <a:pt x="2170" y="1468"/>
                </a:cubicBezTo>
                <a:cubicBezTo>
                  <a:pt x="2170" y="1468"/>
                  <a:pt x="2170" y="1468"/>
                  <a:pt x="2170" y="1468"/>
                </a:cubicBezTo>
                <a:cubicBezTo>
                  <a:pt x="2172" y="1473"/>
                  <a:pt x="2176" y="1477"/>
                  <a:pt x="2177" y="1482"/>
                </a:cubicBezTo>
                <a:cubicBezTo>
                  <a:pt x="2177" y="1482"/>
                  <a:pt x="2177" y="1483"/>
                  <a:pt x="2177" y="1483"/>
                </a:cubicBezTo>
                <a:cubicBezTo>
                  <a:pt x="2177" y="1483"/>
                  <a:pt x="2177" y="1483"/>
                  <a:pt x="2177" y="1483"/>
                </a:cubicBezTo>
                <a:cubicBezTo>
                  <a:pt x="2178" y="1492"/>
                  <a:pt x="2170" y="1496"/>
                  <a:pt x="2162" y="1498"/>
                </a:cubicBezTo>
                <a:cubicBezTo>
                  <a:pt x="2161" y="1498"/>
                  <a:pt x="2161" y="1498"/>
                  <a:pt x="2161" y="1499"/>
                </a:cubicBezTo>
                <a:cubicBezTo>
                  <a:pt x="2160" y="1499"/>
                  <a:pt x="2160" y="1499"/>
                  <a:pt x="2159" y="1499"/>
                </a:cubicBezTo>
                <a:cubicBezTo>
                  <a:pt x="2158" y="1499"/>
                  <a:pt x="2156" y="1499"/>
                  <a:pt x="2155" y="1500"/>
                </a:cubicBezTo>
                <a:cubicBezTo>
                  <a:pt x="2154" y="1500"/>
                  <a:pt x="2154" y="1500"/>
                  <a:pt x="2153" y="1500"/>
                </a:cubicBezTo>
                <a:cubicBezTo>
                  <a:pt x="2152" y="1500"/>
                  <a:pt x="2150" y="1500"/>
                  <a:pt x="2149" y="1500"/>
                </a:cubicBezTo>
                <a:cubicBezTo>
                  <a:pt x="2148" y="1500"/>
                  <a:pt x="2147" y="1500"/>
                  <a:pt x="2146" y="1500"/>
                </a:cubicBezTo>
                <a:cubicBezTo>
                  <a:pt x="2146" y="1500"/>
                  <a:pt x="2146" y="1500"/>
                  <a:pt x="2146" y="1500"/>
                </a:cubicBezTo>
                <a:cubicBezTo>
                  <a:pt x="2144" y="1500"/>
                  <a:pt x="2144" y="1500"/>
                  <a:pt x="2144" y="1500"/>
                </a:cubicBezTo>
                <a:cubicBezTo>
                  <a:pt x="2135" y="1500"/>
                  <a:pt x="2126" y="1500"/>
                  <a:pt x="2117" y="1500"/>
                </a:cubicBezTo>
                <a:cubicBezTo>
                  <a:pt x="2102" y="1500"/>
                  <a:pt x="2087" y="1500"/>
                  <a:pt x="2072" y="1500"/>
                </a:cubicBezTo>
                <a:cubicBezTo>
                  <a:pt x="2061" y="1500"/>
                  <a:pt x="2050" y="1499"/>
                  <a:pt x="2041" y="1494"/>
                </a:cubicBezTo>
                <a:cubicBezTo>
                  <a:pt x="2041" y="1494"/>
                  <a:pt x="2041" y="1494"/>
                  <a:pt x="2041" y="1494"/>
                </a:cubicBezTo>
                <a:close/>
                <a:moveTo>
                  <a:pt x="2079" y="1621"/>
                </a:moveTo>
                <a:cubicBezTo>
                  <a:pt x="2076" y="1617"/>
                  <a:pt x="2073" y="1614"/>
                  <a:pt x="2072" y="1611"/>
                </a:cubicBezTo>
                <a:cubicBezTo>
                  <a:pt x="2064" y="1588"/>
                  <a:pt x="2064" y="1588"/>
                  <a:pt x="2064" y="1588"/>
                </a:cubicBezTo>
                <a:cubicBezTo>
                  <a:pt x="2061" y="1581"/>
                  <a:pt x="2059" y="1575"/>
                  <a:pt x="2056" y="1568"/>
                </a:cubicBezTo>
                <a:cubicBezTo>
                  <a:pt x="2056" y="1568"/>
                  <a:pt x="2056" y="1568"/>
                  <a:pt x="2056" y="1568"/>
                </a:cubicBezTo>
                <a:cubicBezTo>
                  <a:pt x="2055" y="1565"/>
                  <a:pt x="2055" y="1565"/>
                  <a:pt x="2055" y="1565"/>
                </a:cubicBezTo>
                <a:cubicBezTo>
                  <a:pt x="2054" y="1561"/>
                  <a:pt x="2054" y="1558"/>
                  <a:pt x="2055" y="1555"/>
                </a:cubicBezTo>
                <a:cubicBezTo>
                  <a:pt x="2056" y="1553"/>
                  <a:pt x="2057" y="1552"/>
                  <a:pt x="2059" y="1550"/>
                </a:cubicBezTo>
                <a:cubicBezTo>
                  <a:pt x="2059" y="1550"/>
                  <a:pt x="2059" y="1550"/>
                  <a:pt x="2060" y="1549"/>
                </a:cubicBezTo>
                <a:cubicBezTo>
                  <a:pt x="2060" y="1549"/>
                  <a:pt x="2061" y="1548"/>
                  <a:pt x="2061" y="1548"/>
                </a:cubicBezTo>
                <a:cubicBezTo>
                  <a:pt x="2064" y="1546"/>
                  <a:pt x="2068" y="1544"/>
                  <a:pt x="2072" y="1543"/>
                </a:cubicBezTo>
                <a:cubicBezTo>
                  <a:pt x="2076" y="1542"/>
                  <a:pt x="2080" y="1542"/>
                  <a:pt x="2084" y="1541"/>
                </a:cubicBezTo>
                <a:cubicBezTo>
                  <a:pt x="2100" y="1540"/>
                  <a:pt x="2117" y="1541"/>
                  <a:pt x="2125" y="1541"/>
                </a:cubicBezTo>
                <a:cubicBezTo>
                  <a:pt x="2153" y="1541"/>
                  <a:pt x="2202" y="1535"/>
                  <a:pt x="2218" y="1564"/>
                </a:cubicBezTo>
                <a:cubicBezTo>
                  <a:pt x="2218" y="1564"/>
                  <a:pt x="2218" y="1564"/>
                  <a:pt x="2218" y="1564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18" y="1565"/>
                  <a:pt x="2218" y="1565"/>
                  <a:pt x="2218" y="1565"/>
                </a:cubicBezTo>
                <a:cubicBezTo>
                  <a:pt x="2224" y="1577"/>
                  <a:pt x="2230" y="1589"/>
                  <a:pt x="2236" y="1601"/>
                </a:cubicBezTo>
                <a:cubicBezTo>
                  <a:pt x="2238" y="1605"/>
                  <a:pt x="2241" y="1609"/>
                  <a:pt x="2242" y="1614"/>
                </a:cubicBezTo>
                <a:cubicBezTo>
                  <a:pt x="2242" y="1614"/>
                  <a:pt x="2242" y="1614"/>
                  <a:pt x="2242" y="1614"/>
                </a:cubicBezTo>
                <a:cubicBezTo>
                  <a:pt x="2242" y="1615"/>
                  <a:pt x="2242" y="1616"/>
                  <a:pt x="2242" y="1617"/>
                </a:cubicBezTo>
                <a:cubicBezTo>
                  <a:pt x="2242" y="1618"/>
                  <a:pt x="2242" y="1619"/>
                  <a:pt x="2242" y="1620"/>
                </a:cubicBezTo>
                <a:cubicBezTo>
                  <a:pt x="2242" y="1620"/>
                  <a:pt x="2242" y="1620"/>
                  <a:pt x="2242" y="1620"/>
                </a:cubicBezTo>
                <a:cubicBezTo>
                  <a:pt x="2242" y="1620"/>
                  <a:pt x="2242" y="1621"/>
                  <a:pt x="2242" y="1621"/>
                </a:cubicBezTo>
                <a:cubicBezTo>
                  <a:pt x="2242" y="1622"/>
                  <a:pt x="2241" y="1623"/>
                  <a:pt x="2240" y="1624"/>
                </a:cubicBezTo>
                <a:cubicBezTo>
                  <a:pt x="2240" y="1625"/>
                  <a:pt x="2240" y="1625"/>
                  <a:pt x="2240" y="1625"/>
                </a:cubicBezTo>
                <a:cubicBezTo>
                  <a:pt x="2239" y="1626"/>
                  <a:pt x="2238" y="1627"/>
                  <a:pt x="2237" y="1628"/>
                </a:cubicBezTo>
                <a:cubicBezTo>
                  <a:pt x="2237" y="1628"/>
                  <a:pt x="2237" y="1628"/>
                  <a:pt x="2237" y="1628"/>
                </a:cubicBezTo>
                <a:cubicBezTo>
                  <a:pt x="2236" y="1629"/>
                  <a:pt x="2236" y="1629"/>
                  <a:pt x="2236" y="1629"/>
                </a:cubicBezTo>
                <a:cubicBezTo>
                  <a:pt x="2235" y="1630"/>
                  <a:pt x="2234" y="1630"/>
                  <a:pt x="2234" y="1630"/>
                </a:cubicBezTo>
                <a:cubicBezTo>
                  <a:pt x="2231" y="1632"/>
                  <a:pt x="2229" y="1633"/>
                  <a:pt x="2225" y="1634"/>
                </a:cubicBezTo>
                <a:cubicBezTo>
                  <a:pt x="2225" y="1634"/>
                  <a:pt x="2224" y="1635"/>
                  <a:pt x="2223" y="1635"/>
                </a:cubicBezTo>
                <a:cubicBezTo>
                  <a:pt x="2221" y="1635"/>
                  <a:pt x="2220" y="1635"/>
                  <a:pt x="2219" y="1636"/>
                </a:cubicBezTo>
                <a:cubicBezTo>
                  <a:pt x="2218" y="1636"/>
                  <a:pt x="2218" y="1636"/>
                  <a:pt x="2217" y="1636"/>
                </a:cubicBezTo>
                <a:cubicBezTo>
                  <a:pt x="2217" y="1636"/>
                  <a:pt x="2216" y="1636"/>
                  <a:pt x="2216" y="1636"/>
                </a:cubicBezTo>
                <a:cubicBezTo>
                  <a:pt x="2187" y="1639"/>
                  <a:pt x="2156" y="1636"/>
                  <a:pt x="2126" y="1637"/>
                </a:cubicBezTo>
                <a:cubicBezTo>
                  <a:pt x="2123" y="1637"/>
                  <a:pt x="2120" y="1636"/>
                  <a:pt x="2117" y="1636"/>
                </a:cubicBezTo>
                <a:cubicBezTo>
                  <a:pt x="2117" y="1636"/>
                  <a:pt x="2117" y="1636"/>
                  <a:pt x="2117" y="1636"/>
                </a:cubicBezTo>
                <a:cubicBezTo>
                  <a:pt x="2106" y="1635"/>
                  <a:pt x="2095" y="1631"/>
                  <a:pt x="2086" y="1625"/>
                </a:cubicBezTo>
                <a:cubicBezTo>
                  <a:pt x="2083" y="1624"/>
                  <a:pt x="2081" y="1622"/>
                  <a:pt x="2079" y="1621"/>
                </a:cubicBezTo>
                <a:close/>
                <a:moveTo>
                  <a:pt x="2322" y="1782"/>
                </a:moveTo>
                <a:cubicBezTo>
                  <a:pt x="2322" y="1783"/>
                  <a:pt x="2321" y="1783"/>
                  <a:pt x="2321" y="1784"/>
                </a:cubicBezTo>
                <a:cubicBezTo>
                  <a:pt x="2321" y="1785"/>
                  <a:pt x="2321" y="1785"/>
                  <a:pt x="2321" y="1786"/>
                </a:cubicBezTo>
                <a:cubicBezTo>
                  <a:pt x="2320" y="1787"/>
                  <a:pt x="2320" y="1788"/>
                  <a:pt x="2319" y="1789"/>
                </a:cubicBezTo>
                <a:cubicBezTo>
                  <a:pt x="2319" y="1789"/>
                  <a:pt x="2319" y="1789"/>
                  <a:pt x="2319" y="1790"/>
                </a:cubicBezTo>
                <a:cubicBezTo>
                  <a:pt x="2318" y="1790"/>
                  <a:pt x="2318" y="1791"/>
                  <a:pt x="2317" y="1791"/>
                </a:cubicBezTo>
                <a:cubicBezTo>
                  <a:pt x="2317" y="1791"/>
                  <a:pt x="2317" y="1792"/>
                  <a:pt x="2316" y="1792"/>
                </a:cubicBezTo>
                <a:cubicBezTo>
                  <a:pt x="2316" y="1792"/>
                  <a:pt x="2316" y="1792"/>
                  <a:pt x="2316" y="1793"/>
                </a:cubicBezTo>
                <a:cubicBezTo>
                  <a:pt x="2310" y="1798"/>
                  <a:pt x="2303" y="1800"/>
                  <a:pt x="2296" y="1801"/>
                </a:cubicBezTo>
                <a:cubicBezTo>
                  <a:pt x="2296" y="1801"/>
                  <a:pt x="2295" y="1801"/>
                  <a:pt x="2295" y="1801"/>
                </a:cubicBezTo>
                <a:cubicBezTo>
                  <a:pt x="2292" y="1802"/>
                  <a:pt x="2289" y="1802"/>
                  <a:pt x="2286" y="1802"/>
                </a:cubicBezTo>
                <a:cubicBezTo>
                  <a:pt x="2286" y="1802"/>
                  <a:pt x="2286" y="1802"/>
                  <a:pt x="2286" y="1802"/>
                </a:cubicBezTo>
                <a:cubicBezTo>
                  <a:pt x="2283" y="1802"/>
                  <a:pt x="2283" y="1802"/>
                  <a:pt x="2283" y="1802"/>
                </a:cubicBezTo>
                <a:cubicBezTo>
                  <a:pt x="2280" y="1802"/>
                  <a:pt x="2277" y="1802"/>
                  <a:pt x="2275" y="1802"/>
                </a:cubicBezTo>
                <a:cubicBezTo>
                  <a:pt x="2193" y="1802"/>
                  <a:pt x="2193" y="1802"/>
                  <a:pt x="2193" y="1802"/>
                </a:cubicBezTo>
                <a:cubicBezTo>
                  <a:pt x="2190" y="1802"/>
                  <a:pt x="2187" y="1802"/>
                  <a:pt x="2184" y="1802"/>
                </a:cubicBezTo>
                <a:cubicBezTo>
                  <a:pt x="2183" y="1801"/>
                  <a:pt x="2182" y="1801"/>
                  <a:pt x="2181" y="1801"/>
                </a:cubicBezTo>
                <a:cubicBezTo>
                  <a:pt x="2164" y="1799"/>
                  <a:pt x="2144" y="1791"/>
                  <a:pt x="2135" y="1776"/>
                </a:cubicBezTo>
                <a:cubicBezTo>
                  <a:pt x="2133" y="1774"/>
                  <a:pt x="2132" y="1772"/>
                  <a:pt x="2131" y="1770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31" y="1769"/>
                  <a:pt x="2131" y="1769"/>
                  <a:pt x="2131" y="1769"/>
                </a:cubicBezTo>
                <a:cubicBezTo>
                  <a:pt x="2127" y="1757"/>
                  <a:pt x="2122" y="1746"/>
                  <a:pt x="2118" y="1734"/>
                </a:cubicBezTo>
                <a:cubicBezTo>
                  <a:pt x="2116" y="1728"/>
                  <a:pt x="2112" y="1720"/>
                  <a:pt x="2110" y="1713"/>
                </a:cubicBezTo>
                <a:cubicBezTo>
                  <a:pt x="2110" y="1713"/>
                  <a:pt x="2110" y="1713"/>
                  <a:pt x="2110" y="1713"/>
                </a:cubicBezTo>
                <a:cubicBezTo>
                  <a:pt x="2110" y="1713"/>
                  <a:pt x="2110" y="1712"/>
                  <a:pt x="2110" y="1712"/>
                </a:cubicBezTo>
                <a:cubicBezTo>
                  <a:pt x="2110" y="1712"/>
                  <a:pt x="2109" y="1711"/>
                  <a:pt x="2109" y="1710"/>
                </a:cubicBezTo>
                <a:cubicBezTo>
                  <a:pt x="2109" y="1707"/>
                  <a:pt x="2109" y="1704"/>
                  <a:pt x="2109" y="1701"/>
                </a:cubicBezTo>
                <a:cubicBezTo>
                  <a:pt x="2110" y="1699"/>
                  <a:pt x="2111" y="1698"/>
                  <a:pt x="2112" y="1696"/>
                </a:cubicBezTo>
                <a:cubicBezTo>
                  <a:pt x="2112" y="1696"/>
                  <a:pt x="2112" y="1696"/>
                  <a:pt x="2112" y="1696"/>
                </a:cubicBezTo>
                <a:cubicBezTo>
                  <a:pt x="2117" y="1688"/>
                  <a:pt x="2126" y="1685"/>
                  <a:pt x="2136" y="1684"/>
                </a:cubicBezTo>
                <a:cubicBezTo>
                  <a:pt x="2136" y="1684"/>
                  <a:pt x="2136" y="1684"/>
                  <a:pt x="2137" y="1684"/>
                </a:cubicBezTo>
                <a:cubicBezTo>
                  <a:pt x="2139" y="1684"/>
                  <a:pt x="2141" y="1684"/>
                  <a:pt x="2144" y="1684"/>
                </a:cubicBezTo>
                <a:cubicBezTo>
                  <a:pt x="2144" y="1684"/>
                  <a:pt x="2145" y="1683"/>
                  <a:pt x="2145" y="1683"/>
                </a:cubicBezTo>
                <a:cubicBezTo>
                  <a:pt x="2151" y="1683"/>
                  <a:pt x="2151" y="1683"/>
                  <a:pt x="2151" y="1683"/>
                </a:cubicBezTo>
                <a:cubicBezTo>
                  <a:pt x="2152" y="1683"/>
                  <a:pt x="2153" y="1683"/>
                  <a:pt x="2155" y="1683"/>
                </a:cubicBezTo>
                <a:cubicBezTo>
                  <a:pt x="2180" y="1683"/>
                  <a:pt x="2205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1" y="1683"/>
                  <a:pt x="2231" y="1683"/>
                  <a:pt x="2231" y="1683"/>
                </a:cubicBezTo>
                <a:cubicBezTo>
                  <a:pt x="2234" y="1683"/>
                  <a:pt x="2237" y="1683"/>
                  <a:pt x="2240" y="1684"/>
                </a:cubicBezTo>
                <a:cubicBezTo>
                  <a:pt x="2240" y="1684"/>
                  <a:pt x="2241" y="1684"/>
                  <a:pt x="2241" y="1684"/>
                </a:cubicBezTo>
                <a:cubicBezTo>
                  <a:pt x="2258" y="1686"/>
                  <a:pt x="2277" y="1693"/>
                  <a:pt x="2287" y="1706"/>
                </a:cubicBezTo>
                <a:cubicBezTo>
                  <a:pt x="2289" y="1708"/>
                  <a:pt x="2290" y="1710"/>
                  <a:pt x="2291" y="1712"/>
                </a:cubicBezTo>
                <a:cubicBezTo>
                  <a:pt x="2294" y="1717"/>
                  <a:pt x="2294" y="1717"/>
                  <a:pt x="2294" y="1717"/>
                </a:cubicBezTo>
                <a:cubicBezTo>
                  <a:pt x="2299" y="1727"/>
                  <a:pt x="2304" y="1737"/>
                  <a:pt x="2309" y="1748"/>
                </a:cubicBezTo>
                <a:cubicBezTo>
                  <a:pt x="2312" y="1754"/>
                  <a:pt x="2318" y="1762"/>
                  <a:pt x="2320" y="1771"/>
                </a:cubicBezTo>
                <a:cubicBezTo>
                  <a:pt x="2322" y="1775"/>
                  <a:pt x="2323" y="1778"/>
                  <a:pt x="2322" y="1782"/>
                </a:cubicBezTo>
                <a:close/>
                <a:moveTo>
                  <a:pt x="2340" y="1624"/>
                </a:moveTo>
                <a:cubicBezTo>
                  <a:pt x="2338" y="1622"/>
                  <a:pt x="2337" y="1621"/>
                  <a:pt x="2335" y="1620"/>
                </a:cubicBezTo>
                <a:cubicBezTo>
                  <a:pt x="2331" y="1617"/>
                  <a:pt x="2328" y="1613"/>
                  <a:pt x="2326" y="1610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24" y="1607"/>
                  <a:pt x="2324" y="1607"/>
                  <a:pt x="2324" y="1607"/>
                </a:cubicBezTo>
                <a:cubicBezTo>
                  <a:pt x="2317" y="1594"/>
                  <a:pt x="2310" y="1582"/>
                  <a:pt x="2303" y="1569"/>
                </a:cubicBezTo>
                <a:cubicBezTo>
                  <a:pt x="2303" y="1569"/>
                  <a:pt x="2303" y="1569"/>
                  <a:pt x="2303" y="1569"/>
                </a:cubicBezTo>
                <a:cubicBezTo>
                  <a:pt x="2300" y="1564"/>
                  <a:pt x="2300" y="1564"/>
                  <a:pt x="2300" y="1564"/>
                </a:cubicBezTo>
                <a:cubicBezTo>
                  <a:pt x="2298" y="1561"/>
                  <a:pt x="2298" y="1558"/>
                  <a:pt x="2298" y="1555"/>
                </a:cubicBezTo>
                <a:cubicBezTo>
                  <a:pt x="2299" y="1552"/>
                  <a:pt x="2300" y="1550"/>
                  <a:pt x="2303" y="1547"/>
                </a:cubicBezTo>
                <a:cubicBezTo>
                  <a:pt x="2306" y="1545"/>
                  <a:pt x="2309" y="1544"/>
                  <a:pt x="2313" y="1542"/>
                </a:cubicBezTo>
                <a:cubicBezTo>
                  <a:pt x="2318" y="1541"/>
                  <a:pt x="2323" y="1541"/>
                  <a:pt x="2329" y="1541"/>
                </a:cubicBezTo>
                <a:cubicBezTo>
                  <a:pt x="2330" y="1541"/>
                  <a:pt x="2330" y="1541"/>
                  <a:pt x="2330" y="1541"/>
                </a:cubicBezTo>
                <a:cubicBezTo>
                  <a:pt x="2342" y="1540"/>
                  <a:pt x="2356" y="1540"/>
                  <a:pt x="2363" y="1540"/>
                </a:cubicBezTo>
                <a:cubicBezTo>
                  <a:pt x="2394" y="1540"/>
                  <a:pt x="2443" y="1534"/>
                  <a:pt x="2463" y="1564"/>
                </a:cubicBezTo>
                <a:cubicBezTo>
                  <a:pt x="2470" y="1573"/>
                  <a:pt x="2476" y="1583"/>
                  <a:pt x="2483" y="1593"/>
                </a:cubicBezTo>
                <a:cubicBezTo>
                  <a:pt x="2486" y="1598"/>
                  <a:pt x="2492" y="1605"/>
                  <a:pt x="2495" y="1611"/>
                </a:cubicBezTo>
                <a:cubicBezTo>
                  <a:pt x="2497" y="1614"/>
                  <a:pt x="2498" y="1617"/>
                  <a:pt x="2498" y="1620"/>
                </a:cubicBezTo>
                <a:cubicBezTo>
                  <a:pt x="2498" y="1621"/>
                  <a:pt x="2497" y="1623"/>
                  <a:pt x="2496" y="1625"/>
                </a:cubicBezTo>
                <a:cubicBezTo>
                  <a:pt x="2496" y="1626"/>
                  <a:pt x="2495" y="1627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4" y="1628"/>
                  <a:pt x="2494" y="1628"/>
                  <a:pt x="2494" y="1628"/>
                </a:cubicBezTo>
                <a:cubicBezTo>
                  <a:pt x="2493" y="1629"/>
                  <a:pt x="2493" y="1629"/>
                  <a:pt x="2492" y="1630"/>
                </a:cubicBezTo>
                <a:cubicBezTo>
                  <a:pt x="2492" y="1630"/>
                  <a:pt x="2491" y="1630"/>
                  <a:pt x="2491" y="1630"/>
                </a:cubicBezTo>
                <a:cubicBezTo>
                  <a:pt x="2490" y="1631"/>
                  <a:pt x="2489" y="1631"/>
                  <a:pt x="2488" y="1632"/>
                </a:cubicBezTo>
                <a:cubicBezTo>
                  <a:pt x="2487" y="1632"/>
                  <a:pt x="2485" y="1633"/>
                  <a:pt x="2484" y="1633"/>
                </a:cubicBezTo>
                <a:cubicBezTo>
                  <a:pt x="2484" y="1633"/>
                  <a:pt x="2484" y="1634"/>
                  <a:pt x="2484" y="1634"/>
                </a:cubicBezTo>
                <a:cubicBezTo>
                  <a:pt x="2484" y="1634"/>
                  <a:pt x="2483" y="1634"/>
                  <a:pt x="2483" y="1634"/>
                </a:cubicBezTo>
                <a:cubicBezTo>
                  <a:pt x="2469" y="1638"/>
                  <a:pt x="2448" y="1636"/>
                  <a:pt x="2434" y="1636"/>
                </a:cubicBezTo>
                <a:cubicBezTo>
                  <a:pt x="2418" y="1636"/>
                  <a:pt x="2401" y="1636"/>
                  <a:pt x="2385" y="1636"/>
                </a:cubicBezTo>
                <a:cubicBezTo>
                  <a:pt x="2370" y="1636"/>
                  <a:pt x="2353" y="1632"/>
                  <a:pt x="2340" y="1624"/>
                </a:cubicBezTo>
                <a:close/>
                <a:moveTo>
                  <a:pt x="2605" y="1791"/>
                </a:moveTo>
                <a:cubicBezTo>
                  <a:pt x="2605" y="1791"/>
                  <a:pt x="2605" y="1791"/>
                  <a:pt x="2604" y="1791"/>
                </a:cubicBezTo>
                <a:cubicBezTo>
                  <a:pt x="2602" y="1794"/>
                  <a:pt x="2598" y="1797"/>
                  <a:pt x="2593" y="1798"/>
                </a:cubicBezTo>
                <a:cubicBezTo>
                  <a:pt x="2589" y="1800"/>
                  <a:pt x="2583" y="1801"/>
                  <a:pt x="2576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69" y="1801"/>
                  <a:pt x="2569" y="1801"/>
                  <a:pt x="2569" y="1801"/>
                </a:cubicBezTo>
                <a:cubicBezTo>
                  <a:pt x="2541" y="1801"/>
                  <a:pt x="2512" y="1801"/>
                  <a:pt x="2483" y="1801"/>
                </a:cubicBezTo>
                <a:cubicBezTo>
                  <a:pt x="2480" y="1801"/>
                  <a:pt x="2476" y="1801"/>
                  <a:pt x="2473" y="1801"/>
                </a:cubicBezTo>
                <a:cubicBezTo>
                  <a:pt x="2473" y="1801"/>
                  <a:pt x="2473" y="1801"/>
                  <a:pt x="2473" y="1801"/>
                </a:cubicBezTo>
                <a:cubicBezTo>
                  <a:pt x="2453" y="1799"/>
                  <a:pt x="2432" y="1790"/>
                  <a:pt x="2419" y="1775"/>
                </a:cubicBezTo>
                <a:cubicBezTo>
                  <a:pt x="2418" y="1773"/>
                  <a:pt x="2416" y="1771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15" y="1769"/>
                  <a:pt x="2415" y="1769"/>
                  <a:pt x="2415" y="1769"/>
                </a:cubicBezTo>
                <a:cubicBezTo>
                  <a:pt x="2409" y="1758"/>
                  <a:pt x="2402" y="1747"/>
                  <a:pt x="2396" y="1736"/>
                </a:cubicBezTo>
                <a:cubicBezTo>
                  <a:pt x="2392" y="1728"/>
                  <a:pt x="2383" y="1716"/>
                  <a:pt x="2381" y="1706"/>
                </a:cubicBezTo>
                <a:cubicBezTo>
                  <a:pt x="2381" y="1706"/>
                  <a:pt x="2381" y="1706"/>
                  <a:pt x="2381" y="1706"/>
                </a:cubicBezTo>
                <a:cubicBezTo>
                  <a:pt x="2380" y="1705"/>
                  <a:pt x="2380" y="1704"/>
                  <a:pt x="2380" y="1703"/>
                </a:cubicBezTo>
                <a:cubicBezTo>
                  <a:pt x="2379" y="1693"/>
                  <a:pt x="2387" y="1688"/>
                  <a:pt x="2396" y="1685"/>
                </a:cubicBezTo>
                <a:cubicBezTo>
                  <a:pt x="2396" y="1685"/>
                  <a:pt x="2396" y="1685"/>
                  <a:pt x="2396" y="1685"/>
                </a:cubicBezTo>
                <a:cubicBezTo>
                  <a:pt x="2396" y="1685"/>
                  <a:pt x="2397" y="1685"/>
                  <a:pt x="2397" y="1685"/>
                </a:cubicBezTo>
                <a:cubicBezTo>
                  <a:pt x="2398" y="1685"/>
                  <a:pt x="2398" y="1685"/>
                  <a:pt x="2399" y="1684"/>
                </a:cubicBezTo>
                <a:cubicBezTo>
                  <a:pt x="2403" y="1683"/>
                  <a:pt x="2408" y="1683"/>
                  <a:pt x="2413" y="1683"/>
                </a:cubicBezTo>
                <a:cubicBezTo>
                  <a:pt x="2470" y="1683"/>
                  <a:pt x="2470" y="1683"/>
                  <a:pt x="2470" y="1683"/>
                </a:cubicBezTo>
                <a:cubicBezTo>
                  <a:pt x="2479" y="1683"/>
                  <a:pt x="2489" y="1683"/>
                  <a:pt x="2498" y="1683"/>
                </a:cubicBezTo>
                <a:cubicBezTo>
                  <a:pt x="2498" y="1683"/>
                  <a:pt x="2498" y="1683"/>
                  <a:pt x="2498" y="1683"/>
                </a:cubicBezTo>
                <a:cubicBezTo>
                  <a:pt x="2499" y="1683"/>
                  <a:pt x="2499" y="1683"/>
                  <a:pt x="2500" y="1683"/>
                </a:cubicBezTo>
                <a:cubicBezTo>
                  <a:pt x="2502" y="1683"/>
                  <a:pt x="2505" y="1683"/>
                  <a:pt x="2507" y="1683"/>
                </a:cubicBezTo>
                <a:cubicBezTo>
                  <a:pt x="2508" y="1683"/>
                  <a:pt x="2508" y="1683"/>
                  <a:pt x="2509" y="1683"/>
                </a:cubicBezTo>
                <a:cubicBezTo>
                  <a:pt x="2527" y="1685"/>
                  <a:pt x="2546" y="1692"/>
                  <a:pt x="2558" y="1705"/>
                </a:cubicBezTo>
                <a:cubicBezTo>
                  <a:pt x="2559" y="1705"/>
                  <a:pt x="2560" y="1706"/>
                  <a:pt x="2561" y="1707"/>
                </a:cubicBezTo>
                <a:cubicBezTo>
                  <a:pt x="2561" y="1708"/>
                  <a:pt x="2562" y="1708"/>
                  <a:pt x="2562" y="1709"/>
                </a:cubicBezTo>
                <a:cubicBezTo>
                  <a:pt x="2563" y="1710"/>
                  <a:pt x="2563" y="1710"/>
                  <a:pt x="2564" y="1711"/>
                </a:cubicBezTo>
                <a:cubicBezTo>
                  <a:pt x="2564" y="1711"/>
                  <a:pt x="2564" y="1711"/>
                  <a:pt x="2564" y="1711"/>
                </a:cubicBezTo>
                <a:cubicBezTo>
                  <a:pt x="2566" y="1713"/>
                  <a:pt x="2566" y="1713"/>
                  <a:pt x="2566" y="1713"/>
                </a:cubicBezTo>
                <a:cubicBezTo>
                  <a:pt x="2571" y="1721"/>
                  <a:pt x="2576" y="1729"/>
                  <a:pt x="2582" y="1737"/>
                </a:cubicBezTo>
                <a:cubicBezTo>
                  <a:pt x="2582" y="1737"/>
                  <a:pt x="2582" y="1737"/>
                  <a:pt x="2582" y="1737"/>
                </a:cubicBezTo>
                <a:cubicBezTo>
                  <a:pt x="2589" y="1748"/>
                  <a:pt x="2599" y="1759"/>
                  <a:pt x="2605" y="1772"/>
                </a:cubicBezTo>
                <a:cubicBezTo>
                  <a:pt x="2606" y="1773"/>
                  <a:pt x="2606" y="1773"/>
                  <a:pt x="2606" y="1774"/>
                </a:cubicBezTo>
                <a:cubicBezTo>
                  <a:pt x="2607" y="1775"/>
                  <a:pt x="2607" y="1775"/>
                  <a:pt x="2607" y="1775"/>
                </a:cubicBezTo>
                <a:cubicBezTo>
                  <a:pt x="2609" y="1782"/>
                  <a:pt x="2608" y="1787"/>
                  <a:pt x="2605" y="1791"/>
                </a:cubicBezTo>
                <a:close/>
                <a:moveTo>
                  <a:pt x="2937" y="318"/>
                </a:moveTo>
                <a:cubicBezTo>
                  <a:pt x="3034" y="414"/>
                  <a:pt x="3089" y="549"/>
                  <a:pt x="3089" y="685"/>
                </a:cubicBezTo>
                <a:cubicBezTo>
                  <a:pt x="3089" y="821"/>
                  <a:pt x="3034" y="955"/>
                  <a:pt x="2937" y="1051"/>
                </a:cubicBezTo>
                <a:cubicBezTo>
                  <a:pt x="3050" y="999"/>
                  <a:pt x="3153" y="855"/>
                  <a:pt x="3152" y="685"/>
                </a:cubicBezTo>
                <a:cubicBezTo>
                  <a:pt x="3153" y="514"/>
                  <a:pt x="3050" y="371"/>
                  <a:pt x="2937" y="318"/>
                </a:cubicBezTo>
                <a:close/>
                <a:moveTo>
                  <a:pt x="216" y="318"/>
                </a:moveTo>
                <a:cubicBezTo>
                  <a:pt x="104" y="371"/>
                  <a:pt x="0" y="514"/>
                  <a:pt x="2" y="685"/>
                </a:cubicBezTo>
                <a:cubicBezTo>
                  <a:pt x="0" y="855"/>
                  <a:pt x="104" y="999"/>
                  <a:pt x="216" y="1051"/>
                </a:cubicBezTo>
                <a:cubicBezTo>
                  <a:pt x="120" y="955"/>
                  <a:pt x="64" y="821"/>
                  <a:pt x="65" y="685"/>
                </a:cubicBezTo>
                <a:cubicBezTo>
                  <a:pt x="64" y="549"/>
                  <a:pt x="120" y="414"/>
                  <a:pt x="216" y="3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reflection blurRad="6350" stA="52000" endA="300" endPos="35000" dir="5400000" sy="-100000" algn="bl" rotWithShape="0"/>
          </a:effectLst>
        </p:spPr>
        <p:txBody>
          <a:bodyPr lIns="61735" tIns="30867" rIns="61735" bIns="30867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200">
              <a:latin typeface="+mn-lt"/>
              <a:ea typeface="+mn-ea"/>
            </a:endParaRPr>
          </a:p>
        </p:txBody>
      </p:sp>
      <p:pic>
        <p:nvPicPr>
          <p:cNvPr id="95" name="Picture 5" descr="\\MAGNUM\Projects\Microsoft\Cloud Power FY12\Design\ICONS_PNG\Increase.pn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rgbClr val="393F59">
                <a:tint val="45000"/>
                <a:satMod val="400000"/>
              </a:srgbClr>
            </a:duotone>
            <a:extLst>
              <a:ext uri="{28A0092B-C50C-407E-A947-70E740481C1C}"/>
            </a:extLst>
          </a:blip>
          <a:srcRect b="16251"/>
          <a:stretch/>
        </p:blipFill>
        <p:spPr bwMode="auto">
          <a:xfrm>
            <a:off x="4294040" y="2211894"/>
            <a:ext cx="543643" cy="455177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2" name="矩形 1"/>
          <p:cNvSpPr/>
          <p:nvPr/>
        </p:nvSpPr>
        <p:spPr>
          <a:xfrm rot="19929661">
            <a:off x="4638361" y="2473782"/>
            <a:ext cx="1798157" cy="388197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spcFirstLastPara="1" lIns="68580" tIns="34290" rIns="68580" bIns="34290" anchor="ctr">
            <a:prstTxWarp prst="textArchDown">
              <a:avLst>
                <a:gd name="adj" fmla="val 131357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bg1"/>
                </a:solidFill>
                <a:latin typeface="+mn-lt"/>
                <a:ea typeface="+mn-ea"/>
              </a:rPr>
              <a:t>INFOGRAPHIC DATA</a:t>
            </a:r>
          </a:p>
        </p:txBody>
      </p:sp>
      <p:sp>
        <p:nvSpPr>
          <p:cNvPr id="48" name="矩形 1"/>
          <p:cNvSpPr/>
          <p:nvPr/>
        </p:nvSpPr>
        <p:spPr>
          <a:xfrm rot="20330487">
            <a:off x="4884552" y="3037022"/>
            <a:ext cx="1798157" cy="388197"/>
          </a:xfrm>
          <a:custGeom>
            <a:avLst/>
            <a:gdLst>
              <a:gd name="connsiteX0" fmla="*/ 0 w 2397542"/>
              <a:gd name="connsiteY0" fmla="*/ 0 h 369332"/>
              <a:gd name="connsiteX1" fmla="*/ 2397542 w 2397542"/>
              <a:gd name="connsiteY1" fmla="*/ 0 h 369332"/>
              <a:gd name="connsiteX2" fmla="*/ 2397542 w 2397542"/>
              <a:gd name="connsiteY2" fmla="*/ 369332 h 369332"/>
              <a:gd name="connsiteX3" fmla="*/ 0 w 2397542"/>
              <a:gd name="connsiteY3" fmla="*/ 369332 h 369332"/>
              <a:gd name="connsiteX4" fmla="*/ 0 w 2397542"/>
              <a:gd name="connsiteY4" fmla="*/ 0 h 369332"/>
              <a:gd name="connsiteX0" fmla="*/ 0 w 2397542"/>
              <a:gd name="connsiteY0" fmla="*/ 0 h 420276"/>
              <a:gd name="connsiteX1" fmla="*/ 2397542 w 2397542"/>
              <a:gd name="connsiteY1" fmla="*/ 0 h 420276"/>
              <a:gd name="connsiteX2" fmla="*/ 2397542 w 2397542"/>
              <a:gd name="connsiteY2" fmla="*/ 369332 h 420276"/>
              <a:gd name="connsiteX3" fmla="*/ 0 w 2397542"/>
              <a:gd name="connsiteY3" fmla="*/ 369332 h 420276"/>
              <a:gd name="connsiteX4" fmla="*/ 0 w 2397542"/>
              <a:gd name="connsiteY4" fmla="*/ 0 h 420276"/>
              <a:gd name="connsiteX0" fmla="*/ 0 w 2397542"/>
              <a:gd name="connsiteY0" fmla="*/ 0 h 464983"/>
              <a:gd name="connsiteX1" fmla="*/ 2397542 w 2397542"/>
              <a:gd name="connsiteY1" fmla="*/ 0 h 464983"/>
              <a:gd name="connsiteX2" fmla="*/ 2397542 w 2397542"/>
              <a:gd name="connsiteY2" fmla="*/ 369332 h 464983"/>
              <a:gd name="connsiteX3" fmla="*/ 0 w 2397542"/>
              <a:gd name="connsiteY3" fmla="*/ 369332 h 464983"/>
              <a:gd name="connsiteX4" fmla="*/ 0 w 2397542"/>
              <a:gd name="connsiteY4" fmla="*/ 0 h 464983"/>
              <a:gd name="connsiteX0" fmla="*/ 0 w 2397542"/>
              <a:gd name="connsiteY0" fmla="*/ 0 h 517596"/>
              <a:gd name="connsiteX1" fmla="*/ 2397542 w 2397542"/>
              <a:gd name="connsiteY1" fmla="*/ 0 h 517596"/>
              <a:gd name="connsiteX2" fmla="*/ 2397542 w 2397542"/>
              <a:gd name="connsiteY2" fmla="*/ 369332 h 517596"/>
              <a:gd name="connsiteX3" fmla="*/ 0 w 2397542"/>
              <a:gd name="connsiteY3" fmla="*/ 369332 h 517596"/>
              <a:gd name="connsiteX4" fmla="*/ 0 w 2397542"/>
              <a:gd name="connsiteY4" fmla="*/ 0 h 517596"/>
              <a:gd name="connsiteX0" fmla="*/ 0 w 2397542"/>
              <a:gd name="connsiteY0" fmla="*/ 0 h 517596"/>
              <a:gd name="connsiteX1" fmla="*/ 1241184 w 2397542"/>
              <a:gd name="connsiteY1" fmla="*/ 15033 h 517596"/>
              <a:gd name="connsiteX2" fmla="*/ 2397542 w 2397542"/>
              <a:gd name="connsiteY2" fmla="*/ 0 h 517596"/>
              <a:gd name="connsiteX3" fmla="*/ 2397542 w 2397542"/>
              <a:gd name="connsiteY3" fmla="*/ 369332 h 517596"/>
              <a:gd name="connsiteX4" fmla="*/ 0 w 2397542"/>
              <a:gd name="connsiteY4" fmla="*/ 369332 h 517596"/>
              <a:gd name="connsiteX5" fmla="*/ 0 w 2397542"/>
              <a:gd name="connsiteY5" fmla="*/ 0 h 517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397542" h="517596">
                <a:moveTo>
                  <a:pt x="0" y="0"/>
                </a:moveTo>
                <a:lnTo>
                  <a:pt x="1241184" y="15033"/>
                </a:lnTo>
                <a:lnTo>
                  <a:pt x="2397542" y="0"/>
                </a:lnTo>
                <a:lnTo>
                  <a:pt x="2397542" y="369332"/>
                </a:lnTo>
                <a:cubicBezTo>
                  <a:pt x="1600720" y="584548"/>
                  <a:pt x="801146" y="548677"/>
                  <a:pt x="0" y="369332"/>
                </a:cubicBezTo>
                <a:lnTo>
                  <a:pt x="0" y="0"/>
                </a:lnTo>
                <a:close/>
              </a:path>
            </a:pathLst>
          </a:custGeom>
          <a:noFill/>
          <a:scene3d>
            <a:camera prst="orthographicFront"/>
            <a:lightRig rig="threePt" dir="t"/>
          </a:scene3d>
          <a:sp3d/>
        </p:spPr>
        <p:txBody>
          <a:bodyPr spcFirstLastPara="1" lIns="68580" tIns="34290" rIns="68580" bIns="34290" anchor="ctr">
            <a:prstTxWarp prst="textArchDown">
              <a:avLst>
                <a:gd name="adj" fmla="val 75031"/>
              </a:avLst>
            </a:prstTxWarp>
            <a:spAutoFit/>
            <a:flatTx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</a:rPr>
              <a:t>INFOGRAPHIC DATA</a:t>
            </a:r>
          </a:p>
        </p:txBody>
      </p:sp>
      <p:grpSp>
        <p:nvGrpSpPr>
          <p:cNvPr id="15393" name="组合 4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18832" y="4092562"/>
            <a:chExt cx="2449492" cy="638930"/>
          </a:xfrm>
        </p:grpSpPr>
        <p:sp>
          <p:nvSpPr>
            <p:cNvPr id="59" name="TextBox 58"/>
            <p:cNvSpPr txBox="1"/>
            <p:nvPr/>
          </p:nvSpPr>
          <p:spPr>
            <a:xfrm>
              <a:off x="18832" y="4092562"/>
              <a:ext cx="2449492" cy="52290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15395" name="组合 2"/>
            <p:cNvGrpSpPr>
              <a:grpSpLocks/>
            </p:cNvGrpSpPr>
            <p:nvPr/>
          </p:nvGrpSpPr>
          <p:grpSpPr bwMode="auto">
            <a:xfrm>
              <a:off x="782653" y="4663180"/>
              <a:ext cx="921850" cy="68312"/>
              <a:chOff x="827892" y="4663180"/>
              <a:chExt cx="921850" cy="68312"/>
            </a:xfrm>
          </p:grpSpPr>
          <p:sp>
            <p:nvSpPr>
              <p:cNvPr id="63" name="矩形 62"/>
              <p:cNvSpPr/>
              <p:nvPr/>
            </p:nvSpPr>
            <p:spPr>
              <a:xfrm>
                <a:off x="827892" y="4663181"/>
                <a:ext cx="197856" cy="68311"/>
              </a:xfrm>
              <a:prstGeom prst="rect">
                <a:avLst/>
              </a:prstGeom>
              <a:solidFill>
                <a:srgbClr val="63BED2"/>
              </a:solidFill>
              <a:ln>
                <a:noFill/>
              </a:ln>
              <a:effectLst>
                <a:glow rad="63500">
                  <a:schemeClr val="bg1">
                    <a:alpha val="40000"/>
                  </a:schemeClr>
                </a:glo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1068950" y="4663149"/>
                <a:ext cx="198435" cy="68343"/>
              </a:xfrm>
              <a:prstGeom prst="rect">
                <a:avLst/>
              </a:prstGeom>
              <a:solidFill>
                <a:srgbClr val="70828A"/>
              </a:solidFill>
              <a:ln w="12700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none"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7" name="矩形 66"/>
              <p:cNvSpPr/>
              <p:nvPr/>
            </p:nvSpPr>
            <p:spPr>
              <a:xfrm>
                <a:off x="1310248" y="4663149"/>
                <a:ext cx="198435" cy="68343"/>
              </a:xfrm>
              <a:prstGeom prst="rect">
                <a:avLst/>
              </a:prstGeom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rgbClr val="D7D7D7"/>
                  </a:gs>
                </a:gsLst>
                <a:lin ang="18600000" scaled="0"/>
              </a:gradFill>
              <a:ln w="12700">
                <a:noFill/>
              </a:ln>
              <a:effectLst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68" name="矩形 67"/>
              <p:cNvSpPr/>
              <p:nvPr/>
            </p:nvSpPr>
            <p:spPr>
              <a:xfrm>
                <a:off x="1551886" y="4663180"/>
                <a:ext cx="197856" cy="68311"/>
              </a:xfrm>
              <a:prstGeom prst="rect">
                <a:avLst/>
              </a:prstGeom>
              <a:solidFill>
                <a:srgbClr val="F9B41B"/>
              </a:solidFill>
              <a:ln w="12700">
                <a:noFill/>
              </a:ln>
              <a:effectLst/>
              <a:scene3d>
                <a:camera prst="orthographicFront"/>
                <a:lightRig rig="threePt" dir="t"/>
              </a:scene3d>
              <a:sp3d extrusionH="463550">
                <a:bevelT w="0" h="63500"/>
                <a:bevelB w="165100" h="184150"/>
                <a:extrusionClr>
                  <a:srgbClr val="6A93BF"/>
                </a:extrusionClr>
                <a:contourClr>
                  <a:srgbClr val="6A93BF"/>
                </a:contourClr>
              </a:sp3d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5" name="组合 41"/>
          <p:cNvGrpSpPr>
            <a:grpSpLocks/>
          </p:cNvGrpSpPr>
          <p:nvPr/>
        </p:nvGrpSpPr>
        <p:grpSpPr bwMode="auto">
          <a:xfrm>
            <a:off x="973138" y="1255713"/>
            <a:ext cx="2446337" cy="2574925"/>
            <a:chOff x="973319" y="1256350"/>
            <a:chExt cx="2446553" cy="2574975"/>
          </a:xfrm>
        </p:grpSpPr>
        <p:sp>
          <p:nvSpPr>
            <p:cNvPr id="10" name="梯形 9"/>
            <p:cNvSpPr/>
            <p:nvPr/>
          </p:nvSpPr>
          <p:spPr>
            <a:xfrm flipV="1">
              <a:off x="973319" y="1256350"/>
              <a:ext cx="2171237" cy="2574975"/>
            </a:xfrm>
            <a:custGeom>
              <a:avLst/>
              <a:gdLst>
                <a:gd name="connsiteX0" fmla="*/ 0 w 1331890"/>
                <a:gd name="connsiteY0" fmla="*/ 1577172 h 1577172"/>
                <a:gd name="connsiteX1" fmla="*/ 378710 w 1331890"/>
                <a:gd name="connsiteY1" fmla="*/ 0 h 1577172"/>
                <a:gd name="connsiteX2" fmla="*/ 953180 w 1331890"/>
                <a:gd name="connsiteY2" fmla="*/ 0 h 1577172"/>
                <a:gd name="connsiteX3" fmla="*/ 1331890 w 1331890"/>
                <a:gd name="connsiteY3" fmla="*/ 1577172 h 1577172"/>
                <a:gd name="connsiteX4" fmla="*/ 0 w 1331890"/>
                <a:gd name="connsiteY4" fmla="*/ 1577172 h 1577172"/>
                <a:gd name="connsiteX0" fmla="*/ 0 w 1331890"/>
                <a:gd name="connsiteY0" fmla="*/ 1579553 h 1579553"/>
                <a:gd name="connsiteX1" fmla="*/ 378710 w 1331890"/>
                <a:gd name="connsiteY1" fmla="*/ 2381 h 1579553"/>
                <a:gd name="connsiteX2" fmla="*/ 1110343 w 1331890"/>
                <a:gd name="connsiteY2" fmla="*/ 0 h 1579553"/>
                <a:gd name="connsiteX3" fmla="*/ 1331890 w 1331890"/>
                <a:gd name="connsiteY3" fmla="*/ 1579553 h 1579553"/>
                <a:gd name="connsiteX4" fmla="*/ 0 w 1331890"/>
                <a:gd name="connsiteY4" fmla="*/ 1579553 h 157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1890" h="1579553">
                  <a:moveTo>
                    <a:pt x="0" y="1579553"/>
                  </a:moveTo>
                  <a:lnTo>
                    <a:pt x="378710" y="2381"/>
                  </a:lnTo>
                  <a:lnTo>
                    <a:pt x="1110343" y="0"/>
                  </a:lnTo>
                  <a:lnTo>
                    <a:pt x="1331890" y="1579553"/>
                  </a:lnTo>
                  <a:lnTo>
                    <a:pt x="0" y="1579553"/>
                  </a:ln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reflection blurRad="6350" stA="30000" endPos="3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5" name="矩形 2"/>
            <p:cNvSpPr/>
            <p:nvPr/>
          </p:nvSpPr>
          <p:spPr>
            <a:xfrm>
              <a:off x="1059052" y="1545281"/>
              <a:ext cx="2086159" cy="2193968"/>
            </a:xfrm>
            <a:custGeom>
              <a:avLst/>
              <a:gdLst>
                <a:gd name="connsiteX0" fmla="*/ 0 w 1224136"/>
                <a:gd name="connsiteY0" fmla="*/ 0 h 1224136"/>
                <a:gd name="connsiteX1" fmla="*/ 1224136 w 1224136"/>
                <a:gd name="connsiteY1" fmla="*/ 0 h 1224136"/>
                <a:gd name="connsiteX2" fmla="*/ 1224136 w 1224136"/>
                <a:gd name="connsiteY2" fmla="*/ 1224136 h 1224136"/>
                <a:gd name="connsiteX3" fmla="*/ 0 w 1224136"/>
                <a:gd name="connsiteY3" fmla="*/ 1224136 h 1224136"/>
                <a:gd name="connsiteX4" fmla="*/ 0 w 1224136"/>
                <a:gd name="connsiteY4" fmla="*/ 0 h 1224136"/>
                <a:gd name="connsiteX0" fmla="*/ 0 w 1227311"/>
                <a:gd name="connsiteY0" fmla="*/ 0 h 1224136"/>
                <a:gd name="connsiteX1" fmla="*/ 1224136 w 1227311"/>
                <a:gd name="connsiteY1" fmla="*/ 0 h 1224136"/>
                <a:gd name="connsiteX2" fmla="*/ 1227311 w 1227311"/>
                <a:gd name="connsiteY2" fmla="*/ 928861 h 1224136"/>
                <a:gd name="connsiteX3" fmla="*/ 0 w 1227311"/>
                <a:gd name="connsiteY3" fmla="*/ 1224136 h 1224136"/>
                <a:gd name="connsiteX4" fmla="*/ 0 w 1227311"/>
                <a:gd name="connsiteY4" fmla="*/ 0 h 1224136"/>
                <a:gd name="connsiteX0" fmla="*/ 0 w 1260130"/>
                <a:gd name="connsiteY0" fmla="*/ 0 h 1224136"/>
                <a:gd name="connsiteX1" fmla="*/ 1224136 w 1260130"/>
                <a:gd name="connsiteY1" fmla="*/ 0 h 1224136"/>
                <a:gd name="connsiteX2" fmla="*/ 1227311 w 1260130"/>
                <a:gd name="connsiteY2" fmla="*/ 928861 h 1224136"/>
                <a:gd name="connsiteX3" fmla="*/ 0 w 1260130"/>
                <a:gd name="connsiteY3" fmla="*/ 1224136 h 1224136"/>
                <a:gd name="connsiteX4" fmla="*/ 0 w 1260130"/>
                <a:gd name="connsiteY4" fmla="*/ 0 h 1224136"/>
                <a:gd name="connsiteX0" fmla="*/ 0 w 1266322"/>
                <a:gd name="connsiteY0" fmla="*/ 0 h 1224136"/>
                <a:gd name="connsiteX1" fmla="*/ 1224136 w 1266322"/>
                <a:gd name="connsiteY1" fmla="*/ 0 h 1224136"/>
                <a:gd name="connsiteX2" fmla="*/ 1227311 w 1266322"/>
                <a:gd name="connsiteY2" fmla="*/ 928861 h 1224136"/>
                <a:gd name="connsiteX3" fmla="*/ 0 w 1266322"/>
                <a:gd name="connsiteY3" fmla="*/ 1224136 h 1224136"/>
                <a:gd name="connsiteX4" fmla="*/ 0 w 1266322"/>
                <a:gd name="connsiteY4" fmla="*/ 0 h 1224136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7251"/>
                <a:gd name="connsiteY0" fmla="*/ 339725 h 1563861"/>
                <a:gd name="connsiteX1" fmla="*/ 1189211 w 1257251"/>
                <a:gd name="connsiteY1" fmla="*/ 0 h 1563861"/>
                <a:gd name="connsiteX2" fmla="*/ 1227311 w 1257251"/>
                <a:gd name="connsiteY2" fmla="*/ 1268586 h 1563861"/>
                <a:gd name="connsiteX3" fmla="*/ 0 w 1257251"/>
                <a:gd name="connsiteY3" fmla="*/ 1563861 h 1563861"/>
                <a:gd name="connsiteX4" fmla="*/ 0 w 1257251"/>
                <a:gd name="connsiteY4" fmla="*/ 339725 h 1563861"/>
                <a:gd name="connsiteX0" fmla="*/ 0 w 1241250"/>
                <a:gd name="connsiteY0" fmla="*/ 298450 h 1522586"/>
                <a:gd name="connsiteX1" fmla="*/ 1024111 w 1241250"/>
                <a:gd name="connsiteY1" fmla="*/ 0 h 1522586"/>
                <a:gd name="connsiteX2" fmla="*/ 1227311 w 1241250"/>
                <a:gd name="connsiteY2" fmla="*/ 1227311 h 1522586"/>
                <a:gd name="connsiteX3" fmla="*/ 0 w 1241250"/>
                <a:gd name="connsiteY3" fmla="*/ 1522586 h 1522586"/>
                <a:gd name="connsiteX4" fmla="*/ 0 w 1241250"/>
                <a:gd name="connsiteY4" fmla="*/ 298450 h 1522586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390030"/>
                <a:gd name="connsiteX1" fmla="*/ 1028873 w 1241471"/>
                <a:gd name="connsiteY1" fmla="*/ 0 h 1390030"/>
                <a:gd name="connsiteX2" fmla="*/ 1227311 w 1241471"/>
                <a:gd name="connsiteY2" fmla="*/ 1243980 h 1390030"/>
                <a:gd name="connsiteX3" fmla="*/ 158750 w 1241471"/>
                <a:gd name="connsiteY3" fmla="*/ 1390030 h 1390030"/>
                <a:gd name="connsiteX4" fmla="*/ 0 w 1241471"/>
                <a:gd name="connsiteY4" fmla="*/ 315119 h 1390030"/>
                <a:gd name="connsiteX0" fmla="*/ 0 w 1241471"/>
                <a:gd name="connsiteY0" fmla="*/ 315119 h 1345580"/>
                <a:gd name="connsiteX1" fmla="*/ 1028873 w 1241471"/>
                <a:gd name="connsiteY1" fmla="*/ 0 h 1345580"/>
                <a:gd name="connsiteX2" fmla="*/ 1227311 w 1241471"/>
                <a:gd name="connsiteY2" fmla="*/ 1243980 h 1345580"/>
                <a:gd name="connsiteX3" fmla="*/ 247650 w 1241471"/>
                <a:gd name="connsiteY3" fmla="*/ 1345580 h 1345580"/>
                <a:gd name="connsiteX4" fmla="*/ 0 w 1241471"/>
                <a:gd name="connsiteY4" fmla="*/ 315119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85750 w 1279571"/>
                <a:gd name="connsiteY3" fmla="*/ 1345580 h 1345580"/>
                <a:gd name="connsiteX4" fmla="*/ 0 w 1279571"/>
                <a:gd name="connsiteY4" fmla="*/ 329407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52413 w 1279571"/>
                <a:gd name="connsiteY3" fmla="*/ 1345580 h 1345580"/>
                <a:gd name="connsiteX4" fmla="*/ 0 w 1279571"/>
                <a:gd name="connsiteY4" fmla="*/ 329407 h 134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571" h="1345580">
                  <a:moveTo>
                    <a:pt x="0" y="329407"/>
                  </a:moveTo>
                  <a:cubicBezTo>
                    <a:pt x="391376" y="146315"/>
                    <a:pt x="624796" y="67204"/>
                    <a:pt x="1066973" y="0"/>
                  </a:cubicBezTo>
                  <a:cubicBezTo>
                    <a:pt x="1093431" y="74670"/>
                    <a:pt x="1340553" y="905785"/>
                    <a:pt x="1265411" y="1243980"/>
                  </a:cubicBezTo>
                  <a:lnTo>
                    <a:pt x="252413" y="1345580"/>
                  </a:lnTo>
                  <a:lnTo>
                    <a:pt x="0" y="329407"/>
                  </a:lnTo>
                  <a:close/>
                </a:path>
              </a:pathLst>
            </a:custGeom>
            <a:gradFill>
              <a:gsLst>
                <a:gs pos="49000">
                  <a:srgbClr val="F9B61F"/>
                </a:gs>
                <a:gs pos="0">
                  <a:srgbClr val="FFB153"/>
                </a:gs>
                <a:gs pos="73000">
                  <a:srgbClr val="FBC753"/>
                </a:gs>
              </a:gsLst>
              <a:lin ang="6600000" scaled="0"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矩形 2"/>
            <p:cNvSpPr/>
            <p:nvPr/>
          </p:nvSpPr>
          <p:spPr>
            <a:xfrm>
              <a:off x="2795930" y="1545281"/>
              <a:ext cx="371508" cy="2027276"/>
            </a:xfrm>
            <a:custGeom>
              <a:avLst/>
              <a:gdLst/>
              <a:ahLst/>
              <a:cxnLst/>
              <a:rect l="l" t="t" r="r" b="b"/>
              <a:pathLst>
                <a:path w="371846" h="2027489">
                  <a:moveTo>
                    <a:pt x="5911" y="0"/>
                  </a:moveTo>
                  <a:lnTo>
                    <a:pt x="297952" y="188568"/>
                  </a:lnTo>
                  <a:cubicBezTo>
                    <a:pt x="352167" y="634733"/>
                    <a:pt x="419556" y="1592856"/>
                    <a:pt x="323110" y="2027487"/>
                  </a:cubicBezTo>
                  <a:lnTo>
                    <a:pt x="323099" y="2027489"/>
                  </a:lnTo>
                  <a:cubicBezTo>
                    <a:pt x="444970" y="1477912"/>
                    <a:pt x="45505" y="131076"/>
                    <a:pt x="0" y="1208"/>
                  </a:cubicBezTo>
                  <a:cubicBezTo>
                    <a:pt x="1948" y="688"/>
                    <a:pt x="3930" y="344"/>
                    <a:pt x="5911" y="0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rgbClr val="F9CD45"/>
                </a:gs>
                <a:gs pos="0">
                  <a:srgbClr val="FFB153"/>
                </a:gs>
                <a:gs pos="65000">
                  <a:srgbClr val="FBC753"/>
                </a:gs>
              </a:gsLst>
              <a:lin ang="5400000" scaled="1"/>
              <a:tileRect/>
            </a:gradFill>
            <a:ln w="3175"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058609" y="1256350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grpSp>
          <p:nvGrpSpPr>
            <p:cNvPr id="16416" name="组合 40"/>
            <p:cNvGrpSpPr>
              <a:grpSpLocks/>
            </p:cNvGrpSpPr>
            <p:nvPr/>
          </p:nvGrpSpPr>
          <p:grpSpPr bwMode="auto">
            <a:xfrm>
              <a:off x="1186063" y="1991836"/>
              <a:ext cx="2233809" cy="1413775"/>
              <a:chOff x="1186063" y="1991836"/>
              <a:chExt cx="2233809" cy="1413775"/>
            </a:xfrm>
          </p:grpSpPr>
          <p:sp>
            <p:nvSpPr>
              <p:cNvPr id="16417" name="TextBox 5"/>
              <p:cNvSpPr txBox="1">
                <a:spLocks noChangeArrowheads="1"/>
              </p:cNvSpPr>
              <p:nvPr/>
            </p:nvSpPr>
            <p:spPr bwMode="auto">
              <a:xfrm>
                <a:off x="1206762" y="1991836"/>
                <a:ext cx="170435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lang="zh-CN" altLang="en-US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6418" name="TextBox 7"/>
              <p:cNvSpPr txBox="1">
                <a:spLocks noChangeArrowheads="1"/>
              </p:cNvSpPr>
              <p:nvPr/>
            </p:nvSpPr>
            <p:spPr bwMode="auto">
              <a:xfrm>
                <a:off x="1186063" y="2389948"/>
                <a:ext cx="2233809" cy="1015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  Add your texts here</a:t>
                </a:r>
              </a:p>
              <a:p>
                <a:endParaRPr lang="zh-CN" altLang="en-US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</p:grpSp>
      <p:grpSp>
        <p:nvGrpSpPr>
          <p:cNvPr id="16386" name="组合 48"/>
          <p:cNvGrpSpPr>
            <a:grpSpLocks/>
          </p:cNvGrpSpPr>
          <p:nvPr/>
        </p:nvGrpSpPr>
        <p:grpSpPr bwMode="auto">
          <a:xfrm>
            <a:off x="3475038" y="1255713"/>
            <a:ext cx="2428875" cy="2574925"/>
            <a:chOff x="3474737" y="1256350"/>
            <a:chExt cx="2429411" cy="2574975"/>
          </a:xfrm>
        </p:grpSpPr>
        <p:sp>
          <p:nvSpPr>
            <p:cNvPr id="12" name="梯形 9"/>
            <p:cNvSpPr/>
            <p:nvPr/>
          </p:nvSpPr>
          <p:spPr>
            <a:xfrm flipV="1">
              <a:off x="3474737" y="1256350"/>
              <a:ext cx="2171237" cy="2574975"/>
            </a:xfrm>
            <a:custGeom>
              <a:avLst/>
              <a:gdLst>
                <a:gd name="connsiteX0" fmla="*/ 0 w 1331890"/>
                <a:gd name="connsiteY0" fmla="*/ 1577172 h 1577172"/>
                <a:gd name="connsiteX1" fmla="*/ 378710 w 1331890"/>
                <a:gd name="connsiteY1" fmla="*/ 0 h 1577172"/>
                <a:gd name="connsiteX2" fmla="*/ 953180 w 1331890"/>
                <a:gd name="connsiteY2" fmla="*/ 0 h 1577172"/>
                <a:gd name="connsiteX3" fmla="*/ 1331890 w 1331890"/>
                <a:gd name="connsiteY3" fmla="*/ 1577172 h 1577172"/>
                <a:gd name="connsiteX4" fmla="*/ 0 w 1331890"/>
                <a:gd name="connsiteY4" fmla="*/ 1577172 h 1577172"/>
                <a:gd name="connsiteX0" fmla="*/ 0 w 1331890"/>
                <a:gd name="connsiteY0" fmla="*/ 1579553 h 1579553"/>
                <a:gd name="connsiteX1" fmla="*/ 378710 w 1331890"/>
                <a:gd name="connsiteY1" fmla="*/ 2381 h 1579553"/>
                <a:gd name="connsiteX2" fmla="*/ 1110343 w 1331890"/>
                <a:gd name="connsiteY2" fmla="*/ 0 h 1579553"/>
                <a:gd name="connsiteX3" fmla="*/ 1331890 w 1331890"/>
                <a:gd name="connsiteY3" fmla="*/ 1579553 h 1579553"/>
                <a:gd name="connsiteX4" fmla="*/ 0 w 1331890"/>
                <a:gd name="connsiteY4" fmla="*/ 1579553 h 157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1890" h="1579553">
                  <a:moveTo>
                    <a:pt x="0" y="1579553"/>
                  </a:moveTo>
                  <a:lnTo>
                    <a:pt x="378710" y="2381"/>
                  </a:lnTo>
                  <a:lnTo>
                    <a:pt x="1110343" y="0"/>
                  </a:lnTo>
                  <a:lnTo>
                    <a:pt x="1331890" y="1579553"/>
                  </a:lnTo>
                  <a:lnTo>
                    <a:pt x="0" y="1579553"/>
                  </a:ln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reflection blurRad="6350" stA="30000" endPos="3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3" name="矩形 2"/>
            <p:cNvSpPr/>
            <p:nvPr/>
          </p:nvSpPr>
          <p:spPr>
            <a:xfrm>
              <a:off x="3560481" y="1545281"/>
              <a:ext cx="2084847" cy="2193968"/>
            </a:xfrm>
            <a:custGeom>
              <a:avLst/>
              <a:gdLst>
                <a:gd name="connsiteX0" fmla="*/ 0 w 1224136"/>
                <a:gd name="connsiteY0" fmla="*/ 0 h 1224136"/>
                <a:gd name="connsiteX1" fmla="*/ 1224136 w 1224136"/>
                <a:gd name="connsiteY1" fmla="*/ 0 h 1224136"/>
                <a:gd name="connsiteX2" fmla="*/ 1224136 w 1224136"/>
                <a:gd name="connsiteY2" fmla="*/ 1224136 h 1224136"/>
                <a:gd name="connsiteX3" fmla="*/ 0 w 1224136"/>
                <a:gd name="connsiteY3" fmla="*/ 1224136 h 1224136"/>
                <a:gd name="connsiteX4" fmla="*/ 0 w 1224136"/>
                <a:gd name="connsiteY4" fmla="*/ 0 h 1224136"/>
                <a:gd name="connsiteX0" fmla="*/ 0 w 1227311"/>
                <a:gd name="connsiteY0" fmla="*/ 0 h 1224136"/>
                <a:gd name="connsiteX1" fmla="*/ 1224136 w 1227311"/>
                <a:gd name="connsiteY1" fmla="*/ 0 h 1224136"/>
                <a:gd name="connsiteX2" fmla="*/ 1227311 w 1227311"/>
                <a:gd name="connsiteY2" fmla="*/ 928861 h 1224136"/>
                <a:gd name="connsiteX3" fmla="*/ 0 w 1227311"/>
                <a:gd name="connsiteY3" fmla="*/ 1224136 h 1224136"/>
                <a:gd name="connsiteX4" fmla="*/ 0 w 1227311"/>
                <a:gd name="connsiteY4" fmla="*/ 0 h 1224136"/>
                <a:gd name="connsiteX0" fmla="*/ 0 w 1260130"/>
                <a:gd name="connsiteY0" fmla="*/ 0 h 1224136"/>
                <a:gd name="connsiteX1" fmla="*/ 1224136 w 1260130"/>
                <a:gd name="connsiteY1" fmla="*/ 0 h 1224136"/>
                <a:gd name="connsiteX2" fmla="*/ 1227311 w 1260130"/>
                <a:gd name="connsiteY2" fmla="*/ 928861 h 1224136"/>
                <a:gd name="connsiteX3" fmla="*/ 0 w 1260130"/>
                <a:gd name="connsiteY3" fmla="*/ 1224136 h 1224136"/>
                <a:gd name="connsiteX4" fmla="*/ 0 w 1260130"/>
                <a:gd name="connsiteY4" fmla="*/ 0 h 1224136"/>
                <a:gd name="connsiteX0" fmla="*/ 0 w 1266322"/>
                <a:gd name="connsiteY0" fmla="*/ 0 h 1224136"/>
                <a:gd name="connsiteX1" fmla="*/ 1224136 w 1266322"/>
                <a:gd name="connsiteY1" fmla="*/ 0 h 1224136"/>
                <a:gd name="connsiteX2" fmla="*/ 1227311 w 1266322"/>
                <a:gd name="connsiteY2" fmla="*/ 928861 h 1224136"/>
                <a:gd name="connsiteX3" fmla="*/ 0 w 1266322"/>
                <a:gd name="connsiteY3" fmla="*/ 1224136 h 1224136"/>
                <a:gd name="connsiteX4" fmla="*/ 0 w 1266322"/>
                <a:gd name="connsiteY4" fmla="*/ 0 h 1224136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7251"/>
                <a:gd name="connsiteY0" fmla="*/ 339725 h 1563861"/>
                <a:gd name="connsiteX1" fmla="*/ 1189211 w 1257251"/>
                <a:gd name="connsiteY1" fmla="*/ 0 h 1563861"/>
                <a:gd name="connsiteX2" fmla="*/ 1227311 w 1257251"/>
                <a:gd name="connsiteY2" fmla="*/ 1268586 h 1563861"/>
                <a:gd name="connsiteX3" fmla="*/ 0 w 1257251"/>
                <a:gd name="connsiteY3" fmla="*/ 1563861 h 1563861"/>
                <a:gd name="connsiteX4" fmla="*/ 0 w 1257251"/>
                <a:gd name="connsiteY4" fmla="*/ 339725 h 1563861"/>
                <a:gd name="connsiteX0" fmla="*/ 0 w 1241250"/>
                <a:gd name="connsiteY0" fmla="*/ 298450 h 1522586"/>
                <a:gd name="connsiteX1" fmla="*/ 1024111 w 1241250"/>
                <a:gd name="connsiteY1" fmla="*/ 0 h 1522586"/>
                <a:gd name="connsiteX2" fmla="*/ 1227311 w 1241250"/>
                <a:gd name="connsiteY2" fmla="*/ 1227311 h 1522586"/>
                <a:gd name="connsiteX3" fmla="*/ 0 w 1241250"/>
                <a:gd name="connsiteY3" fmla="*/ 1522586 h 1522586"/>
                <a:gd name="connsiteX4" fmla="*/ 0 w 1241250"/>
                <a:gd name="connsiteY4" fmla="*/ 298450 h 1522586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390030"/>
                <a:gd name="connsiteX1" fmla="*/ 1028873 w 1241471"/>
                <a:gd name="connsiteY1" fmla="*/ 0 h 1390030"/>
                <a:gd name="connsiteX2" fmla="*/ 1227311 w 1241471"/>
                <a:gd name="connsiteY2" fmla="*/ 1243980 h 1390030"/>
                <a:gd name="connsiteX3" fmla="*/ 158750 w 1241471"/>
                <a:gd name="connsiteY3" fmla="*/ 1390030 h 1390030"/>
                <a:gd name="connsiteX4" fmla="*/ 0 w 1241471"/>
                <a:gd name="connsiteY4" fmla="*/ 315119 h 1390030"/>
                <a:gd name="connsiteX0" fmla="*/ 0 w 1241471"/>
                <a:gd name="connsiteY0" fmla="*/ 315119 h 1345580"/>
                <a:gd name="connsiteX1" fmla="*/ 1028873 w 1241471"/>
                <a:gd name="connsiteY1" fmla="*/ 0 h 1345580"/>
                <a:gd name="connsiteX2" fmla="*/ 1227311 w 1241471"/>
                <a:gd name="connsiteY2" fmla="*/ 1243980 h 1345580"/>
                <a:gd name="connsiteX3" fmla="*/ 247650 w 1241471"/>
                <a:gd name="connsiteY3" fmla="*/ 1345580 h 1345580"/>
                <a:gd name="connsiteX4" fmla="*/ 0 w 1241471"/>
                <a:gd name="connsiteY4" fmla="*/ 315119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85750 w 1279571"/>
                <a:gd name="connsiteY3" fmla="*/ 1345580 h 1345580"/>
                <a:gd name="connsiteX4" fmla="*/ 0 w 1279571"/>
                <a:gd name="connsiteY4" fmla="*/ 329407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52413 w 1279571"/>
                <a:gd name="connsiteY3" fmla="*/ 1345580 h 1345580"/>
                <a:gd name="connsiteX4" fmla="*/ 0 w 1279571"/>
                <a:gd name="connsiteY4" fmla="*/ 329407 h 134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571" h="1345580">
                  <a:moveTo>
                    <a:pt x="0" y="329407"/>
                  </a:moveTo>
                  <a:cubicBezTo>
                    <a:pt x="391376" y="146315"/>
                    <a:pt x="624796" y="67204"/>
                    <a:pt x="1066973" y="0"/>
                  </a:cubicBezTo>
                  <a:cubicBezTo>
                    <a:pt x="1093431" y="74670"/>
                    <a:pt x="1340553" y="905785"/>
                    <a:pt x="1265411" y="1243980"/>
                  </a:cubicBezTo>
                  <a:lnTo>
                    <a:pt x="252413" y="1345580"/>
                  </a:lnTo>
                  <a:lnTo>
                    <a:pt x="0" y="329407"/>
                  </a:lnTo>
                  <a:close/>
                </a:path>
              </a:pathLst>
            </a:custGeom>
            <a:gradFill flip="none" rotWithShape="1">
              <a:gsLst>
                <a:gs pos="65000">
                  <a:srgbClr val="6CB1CA"/>
                </a:gs>
                <a:gs pos="50000">
                  <a:srgbClr val="4A94AF"/>
                </a:gs>
                <a:gs pos="0">
                  <a:srgbClr val="377F99"/>
                </a:gs>
              </a:gsLst>
              <a:lin ang="6600000" scaled="0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矩形 2"/>
            <p:cNvSpPr/>
            <p:nvPr/>
          </p:nvSpPr>
          <p:spPr>
            <a:xfrm>
              <a:off x="5297589" y="1545281"/>
              <a:ext cx="371557" cy="2027276"/>
            </a:xfrm>
            <a:custGeom>
              <a:avLst/>
              <a:gdLst/>
              <a:ahLst/>
              <a:cxnLst/>
              <a:rect l="l" t="t" r="r" b="b"/>
              <a:pathLst>
                <a:path w="371846" h="2027489">
                  <a:moveTo>
                    <a:pt x="5911" y="0"/>
                  </a:moveTo>
                  <a:lnTo>
                    <a:pt x="297952" y="188568"/>
                  </a:lnTo>
                  <a:cubicBezTo>
                    <a:pt x="352167" y="634733"/>
                    <a:pt x="419556" y="1592856"/>
                    <a:pt x="323110" y="2027487"/>
                  </a:cubicBezTo>
                  <a:lnTo>
                    <a:pt x="323099" y="2027489"/>
                  </a:lnTo>
                  <a:cubicBezTo>
                    <a:pt x="444970" y="1477912"/>
                    <a:pt x="45505" y="131076"/>
                    <a:pt x="0" y="1208"/>
                  </a:cubicBezTo>
                  <a:cubicBezTo>
                    <a:pt x="1948" y="688"/>
                    <a:pt x="3930" y="344"/>
                    <a:pt x="5911" y="0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rgbClr val="6CB1CA"/>
                </a:gs>
                <a:gs pos="15000">
                  <a:srgbClr val="4A94AF"/>
                </a:gs>
                <a:gs pos="0">
                  <a:srgbClr val="377F99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560027" y="1256350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02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grpSp>
          <p:nvGrpSpPr>
            <p:cNvPr id="16409" name="组合 42"/>
            <p:cNvGrpSpPr>
              <a:grpSpLocks/>
            </p:cNvGrpSpPr>
            <p:nvPr/>
          </p:nvGrpSpPr>
          <p:grpSpPr bwMode="auto">
            <a:xfrm>
              <a:off x="3670339" y="1991836"/>
              <a:ext cx="2233809" cy="1413775"/>
              <a:chOff x="1186063" y="1991836"/>
              <a:chExt cx="2233809" cy="1413775"/>
            </a:xfrm>
          </p:grpSpPr>
          <p:sp>
            <p:nvSpPr>
              <p:cNvPr id="16410" name="TextBox 43"/>
              <p:cNvSpPr txBox="1">
                <a:spLocks noChangeArrowheads="1"/>
              </p:cNvSpPr>
              <p:nvPr/>
            </p:nvSpPr>
            <p:spPr bwMode="auto">
              <a:xfrm>
                <a:off x="1206762" y="1991836"/>
                <a:ext cx="170435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lang="zh-CN" altLang="en-US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6411" name="TextBox 44"/>
              <p:cNvSpPr txBox="1">
                <a:spLocks noChangeArrowheads="1"/>
              </p:cNvSpPr>
              <p:nvPr/>
            </p:nvSpPr>
            <p:spPr bwMode="auto">
              <a:xfrm>
                <a:off x="1186063" y="2389948"/>
                <a:ext cx="2233809" cy="1015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  Add your texts here</a:t>
                </a:r>
              </a:p>
              <a:p>
                <a:endParaRPr lang="zh-CN" altLang="en-US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</p:grpSp>
      <p:grpSp>
        <p:nvGrpSpPr>
          <p:cNvPr id="16387" name="组合 49"/>
          <p:cNvGrpSpPr>
            <a:grpSpLocks/>
          </p:cNvGrpSpPr>
          <p:nvPr/>
        </p:nvGrpSpPr>
        <p:grpSpPr bwMode="auto">
          <a:xfrm>
            <a:off x="5976938" y="1255713"/>
            <a:ext cx="2411412" cy="2574925"/>
            <a:chOff x="5976156" y="1256350"/>
            <a:chExt cx="2412268" cy="2574975"/>
          </a:xfrm>
        </p:grpSpPr>
        <p:sp>
          <p:nvSpPr>
            <p:cNvPr id="17" name="梯形 9"/>
            <p:cNvSpPr/>
            <p:nvPr/>
          </p:nvSpPr>
          <p:spPr>
            <a:xfrm flipV="1">
              <a:off x="5976156" y="1256350"/>
              <a:ext cx="2171237" cy="2574975"/>
            </a:xfrm>
            <a:custGeom>
              <a:avLst/>
              <a:gdLst>
                <a:gd name="connsiteX0" fmla="*/ 0 w 1331890"/>
                <a:gd name="connsiteY0" fmla="*/ 1577172 h 1577172"/>
                <a:gd name="connsiteX1" fmla="*/ 378710 w 1331890"/>
                <a:gd name="connsiteY1" fmla="*/ 0 h 1577172"/>
                <a:gd name="connsiteX2" fmla="*/ 953180 w 1331890"/>
                <a:gd name="connsiteY2" fmla="*/ 0 h 1577172"/>
                <a:gd name="connsiteX3" fmla="*/ 1331890 w 1331890"/>
                <a:gd name="connsiteY3" fmla="*/ 1577172 h 1577172"/>
                <a:gd name="connsiteX4" fmla="*/ 0 w 1331890"/>
                <a:gd name="connsiteY4" fmla="*/ 1577172 h 1577172"/>
                <a:gd name="connsiteX0" fmla="*/ 0 w 1331890"/>
                <a:gd name="connsiteY0" fmla="*/ 1579553 h 1579553"/>
                <a:gd name="connsiteX1" fmla="*/ 378710 w 1331890"/>
                <a:gd name="connsiteY1" fmla="*/ 2381 h 1579553"/>
                <a:gd name="connsiteX2" fmla="*/ 1110343 w 1331890"/>
                <a:gd name="connsiteY2" fmla="*/ 0 h 1579553"/>
                <a:gd name="connsiteX3" fmla="*/ 1331890 w 1331890"/>
                <a:gd name="connsiteY3" fmla="*/ 1579553 h 1579553"/>
                <a:gd name="connsiteX4" fmla="*/ 0 w 1331890"/>
                <a:gd name="connsiteY4" fmla="*/ 1579553 h 1579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1890" h="1579553">
                  <a:moveTo>
                    <a:pt x="0" y="1579553"/>
                  </a:moveTo>
                  <a:lnTo>
                    <a:pt x="378710" y="2381"/>
                  </a:lnTo>
                  <a:lnTo>
                    <a:pt x="1110343" y="0"/>
                  </a:lnTo>
                  <a:lnTo>
                    <a:pt x="1331890" y="1579553"/>
                  </a:lnTo>
                  <a:lnTo>
                    <a:pt x="0" y="1579553"/>
                  </a:lnTo>
                  <a:close/>
                </a:path>
              </a:pathLst>
            </a:custGeom>
            <a:solidFill>
              <a:srgbClr val="70828A"/>
            </a:solidFill>
            <a:ln>
              <a:noFill/>
            </a:ln>
            <a:effectLst>
              <a:reflection blurRad="6350" stA="30000" endPos="35000" dist="127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8" name="矩形 2"/>
            <p:cNvSpPr/>
            <p:nvPr/>
          </p:nvSpPr>
          <p:spPr>
            <a:xfrm>
              <a:off x="6061911" y="1545281"/>
              <a:ext cx="2085127" cy="2193968"/>
            </a:xfrm>
            <a:custGeom>
              <a:avLst/>
              <a:gdLst>
                <a:gd name="connsiteX0" fmla="*/ 0 w 1224136"/>
                <a:gd name="connsiteY0" fmla="*/ 0 h 1224136"/>
                <a:gd name="connsiteX1" fmla="*/ 1224136 w 1224136"/>
                <a:gd name="connsiteY1" fmla="*/ 0 h 1224136"/>
                <a:gd name="connsiteX2" fmla="*/ 1224136 w 1224136"/>
                <a:gd name="connsiteY2" fmla="*/ 1224136 h 1224136"/>
                <a:gd name="connsiteX3" fmla="*/ 0 w 1224136"/>
                <a:gd name="connsiteY3" fmla="*/ 1224136 h 1224136"/>
                <a:gd name="connsiteX4" fmla="*/ 0 w 1224136"/>
                <a:gd name="connsiteY4" fmla="*/ 0 h 1224136"/>
                <a:gd name="connsiteX0" fmla="*/ 0 w 1227311"/>
                <a:gd name="connsiteY0" fmla="*/ 0 h 1224136"/>
                <a:gd name="connsiteX1" fmla="*/ 1224136 w 1227311"/>
                <a:gd name="connsiteY1" fmla="*/ 0 h 1224136"/>
                <a:gd name="connsiteX2" fmla="*/ 1227311 w 1227311"/>
                <a:gd name="connsiteY2" fmla="*/ 928861 h 1224136"/>
                <a:gd name="connsiteX3" fmla="*/ 0 w 1227311"/>
                <a:gd name="connsiteY3" fmla="*/ 1224136 h 1224136"/>
                <a:gd name="connsiteX4" fmla="*/ 0 w 1227311"/>
                <a:gd name="connsiteY4" fmla="*/ 0 h 1224136"/>
                <a:gd name="connsiteX0" fmla="*/ 0 w 1260130"/>
                <a:gd name="connsiteY0" fmla="*/ 0 h 1224136"/>
                <a:gd name="connsiteX1" fmla="*/ 1224136 w 1260130"/>
                <a:gd name="connsiteY1" fmla="*/ 0 h 1224136"/>
                <a:gd name="connsiteX2" fmla="*/ 1227311 w 1260130"/>
                <a:gd name="connsiteY2" fmla="*/ 928861 h 1224136"/>
                <a:gd name="connsiteX3" fmla="*/ 0 w 1260130"/>
                <a:gd name="connsiteY3" fmla="*/ 1224136 h 1224136"/>
                <a:gd name="connsiteX4" fmla="*/ 0 w 1260130"/>
                <a:gd name="connsiteY4" fmla="*/ 0 h 1224136"/>
                <a:gd name="connsiteX0" fmla="*/ 0 w 1266322"/>
                <a:gd name="connsiteY0" fmla="*/ 0 h 1224136"/>
                <a:gd name="connsiteX1" fmla="*/ 1224136 w 1266322"/>
                <a:gd name="connsiteY1" fmla="*/ 0 h 1224136"/>
                <a:gd name="connsiteX2" fmla="*/ 1227311 w 1266322"/>
                <a:gd name="connsiteY2" fmla="*/ 928861 h 1224136"/>
                <a:gd name="connsiteX3" fmla="*/ 0 w 1266322"/>
                <a:gd name="connsiteY3" fmla="*/ 1224136 h 1224136"/>
                <a:gd name="connsiteX4" fmla="*/ 0 w 1266322"/>
                <a:gd name="connsiteY4" fmla="*/ 0 h 1224136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6619"/>
                <a:gd name="connsiteY0" fmla="*/ 339725 h 1563861"/>
                <a:gd name="connsiteX1" fmla="*/ 1186036 w 1256619"/>
                <a:gd name="connsiteY1" fmla="*/ 0 h 1563861"/>
                <a:gd name="connsiteX2" fmla="*/ 1227311 w 1256619"/>
                <a:gd name="connsiteY2" fmla="*/ 1268586 h 1563861"/>
                <a:gd name="connsiteX3" fmla="*/ 0 w 1256619"/>
                <a:gd name="connsiteY3" fmla="*/ 1563861 h 1563861"/>
                <a:gd name="connsiteX4" fmla="*/ 0 w 1256619"/>
                <a:gd name="connsiteY4" fmla="*/ 339725 h 1563861"/>
                <a:gd name="connsiteX0" fmla="*/ 0 w 1257251"/>
                <a:gd name="connsiteY0" fmla="*/ 339725 h 1563861"/>
                <a:gd name="connsiteX1" fmla="*/ 1189211 w 1257251"/>
                <a:gd name="connsiteY1" fmla="*/ 0 h 1563861"/>
                <a:gd name="connsiteX2" fmla="*/ 1227311 w 1257251"/>
                <a:gd name="connsiteY2" fmla="*/ 1268586 h 1563861"/>
                <a:gd name="connsiteX3" fmla="*/ 0 w 1257251"/>
                <a:gd name="connsiteY3" fmla="*/ 1563861 h 1563861"/>
                <a:gd name="connsiteX4" fmla="*/ 0 w 1257251"/>
                <a:gd name="connsiteY4" fmla="*/ 339725 h 1563861"/>
                <a:gd name="connsiteX0" fmla="*/ 0 w 1241250"/>
                <a:gd name="connsiteY0" fmla="*/ 298450 h 1522586"/>
                <a:gd name="connsiteX1" fmla="*/ 1024111 w 1241250"/>
                <a:gd name="connsiteY1" fmla="*/ 0 h 1522586"/>
                <a:gd name="connsiteX2" fmla="*/ 1227311 w 1241250"/>
                <a:gd name="connsiteY2" fmla="*/ 1227311 h 1522586"/>
                <a:gd name="connsiteX3" fmla="*/ 0 w 1241250"/>
                <a:gd name="connsiteY3" fmla="*/ 1522586 h 1522586"/>
                <a:gd name="connsiteX4" fmla="*/ 0 w 1241250"/>
                <a:gd name="connsiteY4" fmla="*/ 298450 h 1522586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360"/>
                <a:gd name="connsiteY0" fmla="*/ 310356 h 1534492"/>
                <a:gd name="connsiteX1" fmla="*/ 1026492 w 1241360"/>
                <a:gd name="connsiteY1" fmla="*/ 0 h 1534492"/>
                <a:gd name="connsiteX2" fmla="*/ 1227311 w 1241360"/>
                <a:gd name="connsiteY2" fmla="*/ 1239217 h 1534492"/>
                <a:gd name="connsiteX3" fmla="*/ 0 w 1241360"/>
                <a:gd name="connsiteY3" fmla="*/ 1534492 h 1534492"/>
                <a:gd name="connsiteX4" fmla="*/ 0 w 1241360"/>
                <a:gd name="connsiteY4" fmla="*/ 310356 h 1534492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539255"/>
                <a:gd name="connsiteX1" fmla="*/ 1028873 w 1241471"/>
                <a:gd name="connsiteY1" fmla="*/ 0 h 1539255"/>
                <a:gd name="connsiteX2" fmla="*/ 1227311 w 1241471"/>
                <a:gd name="connsiteY2" fmla="*/ 1243980 h 1539255"/>
                <a:gd name="connsiteX3" fmla="*/ 0 w 1241471"/>
                <a:gd name="connsiteY3" fmla="*/ 1539255 h 1539255"/>
                <a:gd name="connsiteX4" fmla="*/ 0 w 1241471"/>
                <a:gd name="connsiteY4" fmla="*/ 315119 h 1539255"/>
                <a:gd name="connsiteX0" fmla="*/ 0 w 1241471"/>
                <a:gd name="connsiteY0" fmla="*/ 315119 h 1390030"/>
                <a:gd name="connsiteX1" fmla="*/ 1028873 w 1241471"/>
                <a:gd name="connsiteY1" fmla="*/ 0 h 1390030"/>
                <a:gd name="connsiteX2" fmla="*/ 1227311 w 1241471"/>
                <a:gd name="connsiteY2" fmla="*/ 1243980 h 1390030"/>
                <a:gd name="connsiteX3" fmla="*/ 158750 w 1241471"/>
                <a:gd name="connsiteY3" fmla="*/ 1390030 h 1390030"/>
                <a:gd name="connsiteX4" fmla="*/ 0 w 1241471"/>
                <a:gd name="connsiteY4" fmla="*/ 315119 h 1390030"/>
                <a:gd name="connsiteX0" fmla="*/ 0 w 1241471"/>
                <a:gd name="connsiteY0" fmla="*/ 315119 h 1345580"/>
                <a:gd name="connsiteX1" fmla="*/ 1028873 w 1241471"/>
                <a:gd name="connsiteY1" fmla="*/ 0 h 1345580"/>
                <a:gd name="connsiteX2" fmla="*/ 1227311 w 1241471"/>
                <a:gd name="connsiteY2" fmla="*/ 1243980 h 1345580"/>
                <a:gd name="connsiteX3" fmla="*/ 247650 w 1241471"/>
                <a:gd name="connsiteY3" fmla="*/ 1345580 h 1345580"/>
                <a:gd name="connsiteX4" fmla="*/ 0 w 1241471"/>
                <a:gd name="connsiteY4" fmla="*/ 315119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85750 w 1279571"/>
                <a:gd name="connsiteY3" fmla="*/ 1345580 h 1345580"/>
                <a:gd name="connsiteX4" fmla="*/ 0 w 1279571"/>
                <a:gd name="connsiteY4" fmla="*/ 329407 h 1345580"/>
                <a:gd name="connsiteX0" fmla="*/ 0 w 1279571"/>
                <a:gd name="connsiteY0" fmla="*/ 329407 h 1345580"/>
                <a:gd name="connsiteX1" fmla="*/ 1066973 w 1279571"/>
                <a:gd name="connsiteY1" fmla="*/ 0 h 1345580"/>
                <a:gd name="connsiteX2" fmla="*/ 1265411 w 1279571"/>
                <a:gd name="connsiteY2" fmla="*/ 1243980 h 1345580"/>
                <a:gd name="connsiteX3" fmla="*/ 252413 w 1279571"/>
                <a:gd name="connsiteY3" fmla="*/ 1345580 h 1345580"/>
                <a:gd name="connsiteX4" fmla="*/ 0 w 1279571"/>
                <a:gd name="connsiteY4" fmla="*/ 329407 h 1345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79571" h="1345580">
                  <a:moveTo>
                    <a:pt x="0" y="329407"/>
                  </a:moveTo>
                  <a:cubicBezTo>
                    <a:pt x="391376" y="146315"/>
                    <a:pt x="624796" y="67204"/>
                    <a:pt x="1066973" y="0"/>
                  </a:cubicBezTo>
                  <a:cubicBezTo>
                    <a:pt x="1093431" y="74670"/>
                    <a:pt x="1340553" y="905785"/>
                    <a:pt x="1265411" y="1243980"/>
                  </a:cubicBezTo>
                  <a:lnTo>
                    <a:pt x="252413" y="1345580"/>
                  </a:lnTo>
                  <a:lnTo>
                    <a:pt x="0" y="329407"/>
                  </a:lnTo>
                  <a:close/>
                </a:path>
              </a:pathLst>
            </a:custGeom>
            <a:gradFill flip="none" rotWithShape="1">
              <a:gsLst>
                <a:gs pos="50000">
                  <a:srgbClr val="CA7F34"/>
                </a:gs>
                <a:gs pos="65000">
                  <a:srgbClr val="DCA56E"/>
                </a:gs>
                <a:gs pos="0">
                  <a:srgbClr val="9E6226"/>
                </a:gs>
              </a:gsLst>
              <a:lin ang="6600000" scaled="0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9" name="矩形 2"/>
            <p:cNvSpPr/>
            <p:nvPr/>
          </p:nvSpPr>
          <p:spPr>
            <a:xfrm>
              <a:off x="7799253" y="1545281"/>
              <a:ext cx="371607" cy="2027276"/>
            </a:xfrm>
            <a:custGeom>
              <a:avLst/>
              <a:gdLst/>
              <a:ahLst/>
              <a:cxnLst/>
              <a:rect l="l" t="t" r="r" b="b"/>
              <a:pathLst>
                <a:path w="371846" h="2027489">
                  <a:moveTo>
                    <a:pt x="5911" y="0"/>
                  </a:moveTo>
                  <a:lnTo>
                    <a:pt x="297952" y="188568"/>
                  </a:lnTo>
                  <a:cubicBezTo>
                    <a:pt x="352167" y="634733"/>
                    <a:pt x="419556" y="1592856"/>
                    <a:pt x="323110" y="2027487"/>
                  </a:cubicBezTo>
                  <a:lnTo>
                    <a:pt x="323099" y="2027489"/>
                  </a:lnTo>
                  <a:cubicBezTo>
                    <a:pt x="444970" y="1477912"/>
                    <a:pt x="45505" y="131076"/>
                    <a:pt x="0" y="1208"/>
                  </a:cubicBezTo>
                  <a:cubicBezTo>
                    <a:pt x="1948" y="688"/>
                    <a:pt x="3930" y="344"/>
                    <a:pt x="5911" y="0"/>
                  </a:cubicBezTo>
                  <a:close/>
                </a:path>
              </a:pathLst>
            </a:custGeom>
            <a:gradFill flip="none" rotWithShape="1">
              <a:gsLst>
                <a:gs pos="15000">
                  <a:srgbClr val="CA7F34"/>
                </a:gs>
                <a:gs pos="65000">
                  <a:srgbClr val="DCA56E"/>
                </a:gs>
                <a:gs pos="0">
                  <a:srgbClr val="9E6226"/>
                </a:gs>
              </a:gsLst>
              <a:lin ang="5400000" scaled="0"/>
              <a:tileRect/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61446" y="1256350"/>
              <a:ext cx="829275" cy="646331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6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03</a:t>
              </a:r>
              <a:endParaRPr lang="zh-CN" altLang="en-US" sz="36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grpSp>
          <p:nvGrpSpPr>
            <p:cNvPr id="16400" name="组合 45"/>
            <p:cNvGrpSpPr>
              <a:grpSpLocks/>
            </p:cNvGrpSpPr>
            <p:nvPr/>
          </p:nvGrpSpPr>
          <p:grpSpPr bwMode="auto">
            <a:xfrm>
              <a:off x="6154615" y="1991836"/>
              <a:ext cx="2233809" cy="1413775"/>
              <a:chOff x="1186063" y="1991836"/>
              <a:chExt cx="2233809" cy="1413775"/>
            </a:xfrm>
          </p:grpSpPr>
          <p:sp>
            <p:nvSpPr>
              <p:cNvPr id="16401" name="TextBox 46"/>
              <p:cNvSpPr txBox="1">
                <a:spLocks noChangeArrowheads="1"/>
              </p:cNvSpPr>
              <p:nvPr/>
            </p:nvSpPr>
            <p:spPr bwMode="auto">
              <a:xfrm>
                <a:off x="1206762" y="1991836"/>
                <a:ext cx="170435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title</a:t>
                </a:r>
                <a:endParaRPr lang="zh-CN" altLang="en-US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  <p:sp>
            <p:nvSpPr>
              <p:cNvPr id="16402" name="TextBox 47"/>
              <p:cNvSpPr txBox="1">
                <a:spLocks noChangeArrowheads="1"/>
              </p:cNvSpPr>
              <p:nvPr/>
            </p:nvSpPr>
            <p:spPr bwMode="auto">
              <a:xfrm>
                <a:off x="1186063" y="2389948"/>
                <a:ext cx="2233809" cy="10156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Add your texts here</a:t>
                </a:r>
              </a:p>
              <a:p>
                <a:r>
                  <a:rPr lang="en-US" altLang="zh-CN" sz="120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     Add your texts here</a:t>
                </a:r>
              </a:p>
              <a:p>
                <a:endParaRPr lang="zh-CN" altLang="en-US" sz="12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</p:grpSp>
      <p:grpSp>
        <p:nvGrpSpPr>
          <p:cNvPr id="16388" name="组合 3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18832" y="4092562"/>
            <a:chExt cx="2449492" cy="638931"/>
          </a:xfrm>
        </p:grpSpPr>
        <p:grpSp>
          <p:nvGrpSpPr>
            <p:cNvPr id="16389" name="组合 2"/>
            <p:cNvGrpSpPr>
              <a:grpSpLocks/>
            </p:cNvGrpSpPr>
            <p:nvPr/>
          </p:nvGrpSpPr>
          <p:grpSpPr bwMode="auto">
            <a:xfrm>
              <a:off x="902826" y="4663182"/>
              <a:ext cx="681505" cy="68311"/>
              <a:chOff x="902825" y="4663182"/>
              <a:chExt cx="681505" cy="68311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903061" y="4663150"/>
                <a:ext cx="198435" cy="68343"/>
              </a:xfrm>
              <a:prstGeom prst="rect">
                <a:avLst/>
              </a:prstGeom>
              <a:gradFill>
                <a:gsLst>
                  <a:gs pos="50000">
                    <a:srgbClr val="F9CD45"/>
                  </a:gs>
                  <a:gs pos="0">
                    <a:srgbClr val="FFB153"/>
                  </a:gs>
                  <a:gs pos="65000">
                    <a:srgbClr val="F2E936"/>
                  </a:gs>
                </a:gsLst>
                <a:lin ang="66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144359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65000">
                    <a:srgbClr val="6CB1CA"/>
                  </a:gs>
                  <a:gs pos="50000">
                    <a:srgbClr val="4A94AF"/>
                  </a:gs>
                  <a:gs pos="0">
                    <a:srgbClr val="377F99"/>
                  </a:gs>
                </a:gsLst>
                <a:lin ang="6600000" scaled="0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385657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50000">
                    <a:srgbClr val="CA7F34"/>
                  </a:gs>
                  <a:gs pos="65000">
                    <a:srgbClr val="DCA56E"/>
                  </a:gs>
                  <a:gs pos="0">
                    <a:srgbClr val="9E6226"/>
                  </a:gs>
                </a:gsLst>
                <a:lin ang="6600000" scaled="0"/>
                <a:tileRect/>
              </a:gradFill>
              <a:ln>
                <a:noFill/>
              </a:ln>
              <a:effectLst>
                <a:outerShdw blurRad="50800" dist="38100" algn="l" rotWithShape="0">
                  <a:prstClr val="black">
                    <a:alpha val="2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8" name="TextBox 27"/>
            <p:cNvSpPr txBox="1"/>
            <p:nvPr/>
          </p:nvSpPr>
          <p:spPr>
            <a:xfrm>
              <a:off x="1883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矩形 57"/>
          <p:cNvSpPr/>
          <p:nvPr/>
        </p:nvSpPr>
        <p:spPr>
          <a:xfrm>
            <a:off x="1776413" y="-85725"/>
            <a:ext cx="550862" cy="3841750"/>
          </a:xfrm>
          <a:custGeom>
            <a:avLst/>
            <a:gdLst/>
            <a:ahLst/>
            <a:cxnLst/>
            <a:rect l="l" t="t" r="r" b="b"/>
            <a:pathLst>
              <a:path w="550641" h="3842062">
                <a:moveTo>
                  <a:pt x="0" y="0"/>
                </a:moveTo>
                <a:lnTo>
                  <a:pt x="550641" y="0"/>
                </a:lnTo>
                <a:lnTo>
                  <a:pt x="550641" y="509068"/>
                </a:lnTo>
                <a:lnTo>
                  <a:pt x="550641" y="606956"/>
                </a:lnTo>
                <a:lnTo>
                  <a:pt x="550641" y="3291421"/>
                </a:lnTo>
                <a:lnTo>
                  <a:pt x="0" y="3842062"/>
                </a:lnTo>
                <a:lnTo>
                  <a:pt x="0" y="606956"/>
                </a:lnTo>
                <a:lnTo>
                  <a:pt x="0" y="509068"/>
                </a:lnTo>
                <a:close/>
              </a:path>
            </a:pathLst>
          </a:custGeom>
          <a:solidFill>
            <a:srgbClr val="F9B41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2327275" y="-85725"/>
            <a:ext cx="550863" cy="3290888"/>
          </a:xfrm>
          <a:custGeom>
            <a:avLst/>
            <a:gdLst/>
            <a:ahLst/>
            <a:cxnLst/>
            <a:rect l="l" t="t" r="r" b="b"/>
            <a:pathLst>
              <a:path w="550641" h="3291421">
                <a:moveTo>
                  <a:pt x="0" y="0"/>
                </a:moveTo>
                <a:lnTo>
                  <a:pt x="550641" y="0"/>
                </a:lnTo>
                <a:lnTo>
                  <a:pt x="550641" y="509068"/>
                </a:lnTo>
                <a:lnTo>
                  <a:pt x="550641" y="606956"/>
                </a:lnTo>
                <a:lnTo>
                  <a:pt x="550641" y="2740780"/>
                </a:lnTo>
                <a:lnTo>
                  <a:pt x="0" y="3291421"/>
                </a:lnTo>
                <a:lnTo>
                  <a:pt x="0" y="606956"/>
                </a:lnTo>
                <a:lnTo>
                  <a:pt x="0" y="509068"/>
                </a:lnTo>
                <a:close/>
              </a:path>
            </a:pathLst>
          </a:custGeom>
          <a:solidFill>
            <a:srgbClr val="A26E6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2878138" y="-85725"/>
            <a:ext cx="550862" cy="2740025"/>
          </a:xfrm>
          <a:custGeom>
            <a:avLst/>
            <a:gdLst/>
            <a:ahLst/>
            <a:cxnLst/>
            <a:rect l="l" t="t" r="r" b="b"/>
            <a:pathLst>
              <a:path w="550641" h="2740780">
                <a:moveTo>
                  <a:pt x="0" y="0"/>
                </a:moveTo>
                <a:lnTo>
                  <a:pt x="550641" y="0"/>
                </a:lnTo>
                <a:lnTo>
                  <a:pt x="550641" y="509068"/>
                </a:lnTo>
                <a:lnTo>
                  <a:pt x="550641" y="606956"/>
                </a:lnTo>
                <a:lnTo>
                  <a:pt x="550641" y="2190139"/>
                </a:lnTo>
                <a:lnTo>
                  <a:pt x="0" y="2740780"/>
                </a:lnTo>
                <a:lnTo>
                  <a:pt x="0" y="606956"/>
                </a:lnTo>
                <a:lnTo>
                  <a:pt x="0" y="509068"/>
                </a:lnTo>
                <a:close/>
              </a:path>
            </a:pathLst>
          </a:custGeom>
          <a:solidFill>
            <a:srgbClr val="70828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矩形 3"/>
          <p:cNvSpPr/>
          <p:nvPr/>
        </p:nvSpPr>
        <p:spPr>
          <a:xfrm rot="5400000" flipH="1">
            <a:off x="4587081" y="396082"/>
            <a:ext cx="550863" cy="6172200"/>
          </a:xfrm>
          <a:custGeom>
            <a:avLst/>
            <a:gdLst/>
            <a:ahLst/>
            <a:cxnLst/>
            <a:rect l="l" t="t" r="r" b="b"/>
            <a:pathLst>
              <a:path w="550642" h="6171147">
                <a:moveTo>
                  <a:pt x="550642" y="5620506"/>
                </a:moveTo>
                <a:lnTo>
                  <a:pt x="550642" y="2838153"/>
                </a:lnTo>
                <a:lnTo>
                  <a:pt x="550641" y="2838153"/>
                </a:lnTo>
                <a:lnTo>
                  <a:pt x="550641" y="550641"/>
                </a:lnTo>
                <a:lnTo>
                  <a:pt x="0" y="0"/>
                </a:lnTo>
                <a:lnTo>
                  <a:pt x="0" y="3332994"/>
                </a:lnTo>
                <a:lnTo>
                  <a:pt x="1" y="3332994"/>
                </a:lnTo>
                <a:lnTo>
                  <a:pt x="1" y="6171147"/>
                </a:lnTo>
                <a:close/>
              </a:path>
            </a:pathLst>
          </a:custGeom>
          <a:solidFill>
            <a:srgbClr val="F9B41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1" name="矩形 24"/>
          <p:cNvSpPr/>
          <p:nvPr/>
        </p:nvSpPr>
        <p:spPr>
          <a:xfrm rot="16200000">
            <a:off x="4587082" y="396081"/>
            <a:ext cx="550862" cy="5070475"/>
          </a:xfrm>
          <a:custGeom>
            <a:avLst/>
            <a:gdLst/>
            <a:ahLst/>
            <a:cxnLst/>
            <a:rect l="l" t="t" r="r" b="b"/>
            <a:pathLst>
              <a:path w="550642" h="5069865">
                <a:moveTo>
                  <a:pt x="550642" y="550641"/>
                </a:moveTo>
                <a:lnTo>
                  <a:pt x="550642" y="2782353"/>
                </a:lnTo>
                <a:lnTo>
                  <a:pt x="550641" y="2782353"/>
                </a:lnTo>
                <a:lnTo>
                  <a:pt x="550641" y="4519224"/>
                </a:lnTo>
                <a:lnTo>
                  <a:pt x="0" y="5069865"/>
                </a:lnTo>
                <a:lnTo>
                  <a:pt x="0" y="2287512"/>
                </a:lnTo>
                <a:lnTo>
                  <a:pt x="1" y="2287512"/>
                </a:lnTo>
                <a:lnTo>
                  <a:pt x="1" y="0"/>
                </a:lnTo>
                <a:close/>
              </a:path>
            </a:pathLst>
          </a:custGeom>
          <a:solidFill>
            <a:srgbClr val="A26E6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" name="矩形 25"/>
          <p:cNvSpPr/>
          <p:nvPr/>
        </p:nvSpPr>
        <p:spPr>
          <a:xfrm rot="16200000">
            <a:off x="4587081" y="396082"/>
            <a:ext cx="550863" cy="3968750"/>
          </a:xfrm>
          <a:custGeom>
            <a:avLst/>
            <a:gdLst/>
            <a:ahLst/>
            <a:cxnLst/>
            <a:rect l="l" t="t" r="r" b="b"/>
            <a:pathLst>
              <a:path w="550642" h="3968582">
                <a:moveTo>
                  <a:pt x="550642" y="550641"/>
                </a:moveTo>
                <a:lnTo>
                  <a:pt x="550642" y="2231712"/>
                </a:lnTo>
                <a:lnTo>
                  <a:pt x="550641" y="2231712"/>
                </a:lnTo>
                <a:lnTo>
                  <a:pt x="550641" y="3417941"/>
                </a:lnTo>
                <a:lnTo>
                  <a:pt x="0" y="3968582"/>
                </a:lnTo>
                <a:lnTo>
                  <a:pt x="0" y="1736870"/>
                </a:lnTo>
                <a:lnTo>
                  <a:pt x="1" y="1736870"/>
                </a:lnTo>
                <a:lnTo>
                  <a:pt x="1" y="0"/>
                </a:lnTo>
                <a:close/>
              </a:path>
            </a:pathLst>
          </a:custGeom>
          <a:solidFill>
            <a:srgbClr val="70828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3" name="矩形 26"/>
          <p:cNvSpPr/>
          <p:nvPr/>
        </p:nvSpPr>
        <p:spPr>
          <a:xfrm rot="16200000">
            <a:off x="4587082" y="396081"/>
            <a:ext cx="550862" cy="2867025"/>
          </a:xfrm>
          <a:custGeom>
            <a:avLst/>
            <a:gdLst/>
            <a:ahLst/>
            <a:cxnLst/>
            <a:rect l="l" t="t" r="r" b="b"/>
            <a:pathLst>
              <a:path w="550642" h="2867301">
                <a:moveTo>
                  <a:pt x="550642" y="550641"/>
                </a:moveTo>
                <a:lnTo>
                  <a:pt x="550642" y="1681071"/>
                </a:lnTo>
                <a:lnTo>
                  <a:pt x="550641" y="1681071"/>
                </a:lnTo>
                <a:lnTo>
                  <a:pt x="550641" y="2316660"/>
                </a:lnTo>
                <a:lnTo>
                  <a:pt x="0" y="2867301"/>
                </a:lnTo>
                <a:lnTo>
                  <a:pt x="0" y="1186230"/>
                </a:lnTo>
                <a:lnTo>
                  <a:pt x="1" y="1186230"/>
                </a:lnTo>
                <a:lnTo>
                  <a:pt x="1" y="0"/>
                </a:lnTo>
                <a:close/>
              </a:path>
            </a:pathLst>
          </a:custGeom>
          <a:solidFill>
            <a:srgbClr val="63BED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5" name="矩形 3"/>
          <p:cNvSpPr/>
          <p:nvPr/>
        </p:nvSpPr>
        <p:spPr>
          <a:xfrm flipV="1">
            <a:off x="5745163" y="1554163"/>
            <a:ext cx="550862" cy="3675062"/>
          </a:xfrm>
          <a:custGeom>
            <a:avLst/>
            <a:gdLst/>
            <a:ahLst/>
            <a:cxnLst/>
            <a:rect l="l" t="t" r="r" b="b"/>
            <a:pathLst>
              <a:path w="550642" h="3675291">
                <a:moveTo>
                  <a:pt x="1" y="3675291"/>
                </a:moveTo>
                <a:lnTo>
                  <a:pt x="550642" y="3124650"/>
                </a:lnTo>
                <a:lnTo>
                  <a:pt x="550642" y="342297"/>
                </a:lnTo>
                <a:lnTo>
                  <a:pt x="550641" y="342297"/>
                </a:lnTo>
                <a:lnTo>
                  <a:pt x="550641" y="0"/>
                </a:lnTo>
                <a:lnTo>
                  <a:pt x="0" y="0"/>
                </a:lnTo>
                <a:lnTo>
                  <a:pt x="0" y="606956"/>
                </a:lnTo>
                <a:lnTo>
                  <a:pt x="1" y="606956"/>
                </a:lnTo>
                <a:close/>
              </a:path>
            </a:pathLst>
          </a:custGeom>
          <a:solidFill>
            <a:srgbClr val="63BED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0" name="矩形 109"/>
          <p:cNvSpPr/>
          <p:nvPr/>
        </p:nvSpPr>
        <p:spPr>
          <a:xfrm>
            <a:off x="6296025" y="2105025"/>
            <a:ext cx="550863" cy="3124200"/>
          </a:xfrm>
          <a:custGeom>
            <a:avLst/>
            <a:gdLst/>
            <a:ahLst/>
            <a:cxnLst/>
            <a:rect l="l" t="t" r="r" b="b"/>
            <a:pathLst>
              <a:path w="550642" h="3124650">
                <a:moveTo>
                  <a:pt x="1" y="0"/>
                </a:moveTo>
                <a:lnTo>
                  <a:pt x="550642" y="550641"/>
                </a:lnTo>
                <a:lnTo>
                  <a:pt x="550642" y="2782353"/>
                </a:lnTo>
                <a:lnTo>
                  <a:pt x="550641" y="2782353"/>
                </a:lnTo>
                <a:lnTo>
                  <a:pt x="550641" y="3124650"/>
                </a:lnTo>
                <a:lnTo>
                  <a:pt x="0" y="3124650"/>
                </a:lnTo>
                <a:lnTo>
                  <a:pt x="0" y="2517694"/>
                </a:lnTo>
                <a:lnTo>
                  <a:pt x="1" y="2517694"/>
                </a:lnTo>
                <a:close/>
              </a:path>
            </a:pathLst>
          </a:custGeom>
          <a:solidFill>
            <a:srgbClr val="70828A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1" name="矩形 110"/>
          <p:cNvSpPr/>
          <p:nvPr/>
        </p:nvSpPr>
        <p:spPr>
          <a:xfrm>
            <a:off x="6846888" y="2655888"/>
            <a:ext cx="550862" cy="2573337"/>
          </a:xfrm>
          <a:custGeom>
            <a:avLst/>
            <a:gdLst/>
            <a:ahLst/>
            <a:cxnLst/>
            <a:rect l="l" t="t" r="r" b="b"/>
            <a:pathLst>
              <a:path w="550642" h="2574009">
                <a:moveTo>
                  <a:pt x="1" y="0"/>
                </a:moveTo>
                <a:lnTo>
                  <a:pt x="550642" y="550641"/>
                </a:lnTo>
                <a:lnTo>
                  <a:pt x="550642" y="2231712"/>
                </a:lnTo>
                <a:lnTo>
                  <a:pt x="550641" y="2231712"/>
                </a:lnTo>
                <a:lnTo>
                  <a:pt x="550641" y="2574009"/>
                </a:lnTo>
                <a:lnTo>
                  <a:pt x="0" y="2574009"/>
                </a:lnTo>
                <a:lnTo>
                  <a:pt x="0" y="1967053"/>
                </a:lnTo>
                <a:lnTo>
                  <a:pt x="1" y="1967053"/>
                </a:lnTo>
                <a:close/>
              </a:path>
            </a:pathLst>
          </a:custGeom>
          <a:solidFill>
            <a:srgbClr val="A26E6E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4" name="矩形 113"/>
          <p:cNvSpPr/>
          <p:nvPr/>
        </p:nvSpPr>
        <p:spPr>
          <a:xfrm rot="18900000">
            <a:off x="1195388" y="2379663"/>
            <a:ext cx="3357562" cy="231775"/>
          </a:xfrm>
          <a:custGeom>
            <a:avLst/>
            <a:gdLst/>
            <a:ahLst/>
            <a:cxnLst/>
            <a:rect l="l" t="t" r="r" b="b"/>
            <a:pathLst>
              <a:path w="3356255" h="231401">
                <a:moveTo>
                  <a:pt x="0" y="0"/>
                </a:moveTo>
                <a:lnTo>
                  <a:pt x="0" y="230653"/>
                </a:lnTo>
                <a:lnTo>
                  <a:pt x="0" y="230653"/>
                </a:lnTo>
                <a:close/>
                <a:moveTo>
                  <a:pt x="3356255" y="747"/>
                </a:moveTo>
                <a:lnTo>
                  <a:pt x="3126491" y="230512"/>
                </a:lnTo>
                <a:lnTo>
                  <a:pt x="3126491" y="230654"/>
                </a:lnTo>
                <a:lnTo>
                  <a:pt x="3126349" y="230654"/>
                </a:lnTo>
                <a:lnTo>
                  <a:pt x="3125601" y="231401"/>
                </a:lnTo>
                <a:lnTo>
                  <a:pt x="3112414" y="231401"/>
                </a:lnTo>
                <a:lnTo>
                  <a:pt x="3112414" y="230654"/>
                </a:lnTo>
                <a:lnTo>
                  <a:pt x="0" y="230654"/>
                </a:lnTo>
                <a:lnTo>
                  <a:pt x="0" y="230653"/>
                </a:lnTo>
                <a:lnTo>
                  <a:pt x="13187" y="230653"/>
                </a:lnTo>
                <a:lnTo>
                  <a:pt x="243841" y="0"/>
                </a:lnTo>
                <a:lnTo>
                  <a:pt x="3126491" y="0"/>
                </a:lnTo>
                <a:lnTo>
                  <a:pt x="3126491" y="747"/>
                </a:lnTo>
                <a:close/>
              </a:path>
            </a:pathLst>
          </a:cu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tx1">
                  <a:lumMod val="85000"/>
                  <a:lumOff val="15000"/>
                  <a:alpha val="5000"/>
                </a:schemeClr>
              </a:gs>
              <a:gs pos="100000">
                <a:schemeClr val="bg1"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2" name="矩形 113"/>
          <p:cNvSpPr/>
          <p:nvPr/>
        </p:nvSpPr>
        <p:spPr>
          <a:xfrm rot="13500000" flipH="1">
            <a:off x="5163807" y="2644396"/>
            <a:ext cx="3356255" cy="231401"/>
          </a:xfrm>
          <a:custGeom>
            <a:avLst/>
            <a:gdLst/>
            <a:ahLst/>
            <a:cxnLst/>
            <a:rect l="l" t="t" r="r" b="b"/>
            <a:pathLst>
              <a:path w="3356255" h="231401">
                <a:moveTo>
                  <a:pt x="0" y="0"/>
                </a:moveTo>
                <a:lnTo>
                  <a:pt x="0" y="230653"/>
                </a:lnTo>
                <a:lnTo>
                  <a:pt x="0" y="230653"/>
                </a:lnTo>
                <a:close/>
                <a:moveTo>
                  <a:pt x="3356255" y="747"/>
                </a:moveTo>
                <a:lnTo>
                  <a:pt x="3126491" y="230512"/>
                </a:lnTo>
                <a:lnTo>
                  <a:pt x="3126491" y="230654"/>
                </a:lnTo>
                <a:lnTo>
                  <a:pt x="3126349" y="230654"/>
                </a:lnTo>
                <a:lnTo>
                  <a:pt x="3125601" y="231401"/>
                </a:lnTo>
                <a:lnTo>
                  <a:pt x="3112414" y="231401"/>
                </a:lnTo>
                <a:lnTo>
                  <a:pt x="3112414" y="230654"/>
                </a:lnTo>
                <a:lnTo>
                  <a:pt x="0" y="230654"/>
                </a:lnTo>
                <a:lnTo>
                  <a:pt x="0" y="230653"/>
                </a:lnTo>
                <a:lnTo>
                  <a:pt x="13187" y="230653"/>
                </a:lnTo>
                <a:lnTo>
                  <a:pt x="243841" y="0"/>
                </a:lnTo>
                <a:lnTo>
                  <a:pt x="3126491" y="0"/>
                </a:lnTo>
                <a:lnTo>
                  <a:pt x="3126491" y="747"/>
                </a:lnTo>
                <a:close/>
              </a:path>
            </a:pathLst>
          </a:custGeom>
          <a:gradFill flip="none" rotWithShape="1">
            <a:gsLst>
              <a:gs pos="19000">
                <a:schemeClr val="bg1">
                  <a:alpha val="2000"/>
                </a:schemeClr>
              </a:gs>
              <a:gs pos="0">
                <a:schemeClr val="tx1">
                  <a:lumMod val="85000"/>
                  <a:lumOff val="15000"/>
                  <a:alpha val="0"/>
                </a:schemeClr>
              </a:gs>
              <a:gs pos="98000">
                <a:schemeClr val="bg1">
                  <a:lumMod val="0"/>
                  <a:lumOff val="100000"/>
                  <a:alpha val="4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98" name="组合 197"/>
          <p:cNvGrpSpPr/>
          <p:nvPr/>
        </p:nvGrpSpPr>
        <p:grpSpPr>
          <a:xfrm>
            <a:off x="3862022" y="1581118"/>
            <a:ext cx="413418" cy="413418"/>
            <a:chOff x="1319543" y="1686014"/>
            <a:chExt cx="506645" cy="506645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199" name="椭圆 198"/>
            <p:cNvSpPr/>
            <p:nvPr/>
          </p:nvSpPr>
          <p:spPr>
            <a:xfrm rot="2871423">
              <a:off x="1522201" y="1888672"/>
              <a:ext cx="101329" cy="101329"/>
            </a:xfrm>
            <a:prstGeom prst="ellipse">
              <a:avLst/>
            </a:prstGeom>
            <a:solidFill>
              <a:schemeClr val="bg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0" name="弧形 199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1" name="弧形 200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2" name="弧形 201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/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3" name="弧形 202"/>
            <p:cNvSpPr/>
            <p:nvPr/>
          </p:nvSpPr>
          <p:spPr>
            <a:xfrm rot="2871423">
              <a:off x="1420872" y="1787343"/>
              <a:ext cx="303987" cy="303987"/>
            </a:xfrm>
            <a:prstGeom prst="arc">
              <a:avLst>
                <a:gd name="adj1" fmla="val 5326050"/>
                <a:gd name="adj2" fmla="val 10634375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4" name="弧形 203"/>
            <p:cNvSpPr/>
            <p:nvPr/>
          </p:nvSpPr>
          <p:spPr>
            <a:xfrm rot="2871423">
              <a:off x="1370208" y="1736679"/>
              <a:ext cx="405316" cy="405316"/>
            </a:xfrm>
            <a:prstGeom prst="arc">
              <a:avLst>
                <a:gd name="adj1" fmla="val 5299373"/>
                <a:gd name="adj2" fmla="val 10617012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5" name="弧形 204"/>
            <p:cNvSpPr/>
            <p:nvPr/>
          </p:nvSpPr>
          <p:spPr>
            <a:xfrm rot="2871423">
              <a:off x="1319543" y="1686014"/>
              <a:ext cx="506645" cy="506645"/>
            </a:xfrm>
            <a:prstGeom prst="arc">
              <a:avLst>
                <a:gd name="adj1" fmla="val 5198408"/>
                <a:gd name="adj2" fmla="val 10677568"/>
              </a:avLst>
            </a:prstGeom>
            <a:ln w="12700" cmpd="sng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3295844" y="2216894"/>
            <a:ext cx="337094" cy="337094"/>
            <a:chOff x="10116616" y="1869747"/>
            <a:chExt cx="1375218" cy="1375218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07" name="椭圆 206"/>
            <p:cNvSpPr/>
            <p:nvPr/>
          </p:nvSpPr>
          <p:spPr>
            <a:xfrm>
              <a:off x="10116616" y="1869747"/>
              <a:ext cx="1375218" cy="1375218"/>
            </a:xfrm>
            <a:prstGeom prst="ellipse">
              <a:avLst/>
            </a:prstGeom>
            <a:noFill/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8" name="椭圆 207"/>
            <p:cNvSpPr/>
            <p:nvPr/>
          </p:nvSpPr>
          <p:spPr>
            <a:xfrm>
              <a:off x="10746497" y="195174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09" name="椭圆 208"/>
            <p:cNvSpPr/>
            <p:nvPr/>
          </p:nvSpPr>
          <p:spPr>
            <a:xfrm>
              <a:off x="10217185" y="249962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0" name="椭圆 209"/>
            <p:cNvSpPr/>
            <p:nvPr/>
          </p:nvSpPr>
          <p:spPr>
            <a:xfrm>
              <a:off x="11268744" y="2499627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1" name="椭圆 210"/>
            <p:cNvSpPr/>
            <p:nvPr/>
          </p:nvSpPr>
          <p:spPr>
            <a:xfrm>
              <a:off x="10746497" y="3052138"/>
              <a:ext cx="115455" cy="115455"/>
            </a:xfrm>
            <a:prstGeom prst="ellipse">
              <a:avLst/>
            </a:prstGeom>
            <a:solidFill>
              <a:schemeClr val="bg1"/>
            </a:solidFill>
            <a:ln w="158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12" name="直接连接符 211"/>
            <p:cNvCxnSpPr/>
            <p:nvPr/>
          </p:nvCxnSpPr>
          <p:spPr>
            <a:xfrm>
              <a:off x="10798596" y="2116250"/>
              <a:ext cx="5630" cy="453804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直接连接符 212"/>
            <p:cNvCxnSpPr/>
            <p:nvPr/>
          </p:nvCxnSpPr>
          <p:spPr>
            <a:xfrm flipV="1">
              <a:off x="10438596" y="2563704"/>
              <a:ext cx="360000" cy="2"/>
            </a:xfrm>
            <a:prstGeom prst="line">
              <a:avLst/>
            </a:prstGeom>
            <a:ln w="15875">
              <a:solidFill>
                <a:schemeClr val="bg1"/>
              </a:solidFill>
              <a:headEnd type="none" w="sm" len="med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4" name="组合 213"/>
          <p:cNvGrpSpPr/>
          <p:nvPr/>
        </p:nvGrpSpPr>
        <p:grpSpPr>
          <a:xfrm>
            <a:off x="2765238" y="2776346"/>
            <a:ext cx="301521" cy="325966"/>
            <a:chOff x="9756576" y="1288324"/>
            <a:chExt cx="1586854" cy="2003506"/>
          </a:xfrm>
          <a:effectLst>
            <a:reflection blurRad="6350" stA="52000" endA="300" endPos="35000" dir="5400000" sy="-100000" algn="bl" rotWithShape="0"/>
          </a:effectLst>
        </p:grpSpPr>
        <p:sp>
          <p:nvSpPr>
            <p:cNvPr id="215" name="圆角矩形 214"/>
            <p:cNvSpPr/>
            <p:nvPr/>
          </p:nvSpPr>
          <p:spPr>
            <a:xfrm>
              <a:off x="10359467" y="2820142"/>
              <a:ext cx="381068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6" name="椭圆 215"/>
            <p:cNvSpPr/>
            <p:nvPr/>
          </p:nvSpPr>
          <p:spPr>
            <a:xfrm>
              <a:off x="10422966" y="3130514"/>
              <a:ext cx="254075" cy="161316"/>
            </a:xfrm>
            <a:prstGeom prst="ellipse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217" name="圆角矩形 216"/>
            <p:cNvSpPr/>
            <p:nvPr/>
          </p:nvSpPr>
          <p:spPr>
            <a:xfrm>
              <a:off x="10388002" y="2975327"/>
              <a:ext cx="323999" cy="127021"/>
            </a:xfrm>
            <a:prstGeom prst="roundRect">
              <a:avLst/>
            </a:prstGeom>
            <a:solidFill>
              <a:schemeClr val="bg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18" name="直接连接符 217"/>
            <p:cNvCxnSpPr/>
            <p:nvPr/>
          </p:nvCxnSpPr>
          <p:spPr>
            <a:xfrm>
              <a:off x="9756576" y="157098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直接连接符 218"/>
            <p:cNvCxnSpPr/>
            <p:nvPr/>
          </p:nvCxnSpPr>
          <p:spPr>
            <a:xfrm flipH="1">
              <a:off x="11054978" y="1590032"/>
              <a:ext cx="288452" cy="204000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直接连接符 219"/>
            <p:cNvCxnSpPr/>
            <p:nvPr/>
          </p:nvCxnSpPr>
          <p:spPr>
            <a:xfrm>
              <a:off x="10550007" y="1288324"/>
              <a:ext cx="0" cy="301707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1" name="圆角矩形 66"/>
            <p:cNvSpPr/>
            <p:nvPr/>
          </p:nvSpPr>
          <p:spPr>
            <a:xfrm>
              <a:off x="10045029" y="1681611"/>
              <a:ext cx="1009948" cy="1073456"/>
            </a:xfrm>
            <a:custGeom>
              <a:avLst/>
              <a:gdLst/>
              <a:ahLst/>
              <a:cxnLst/>
              <a:rect l="l" t="t" r="r" b="b"/>
              <a:pathLst>
                <a:path w="286232" h="304231">
                  <a:moveTo>
                    <a:pt x="143116" y="0"/>
                  </a:moveTo>
                  <a:cubicBezTo>
                    <a:pt x="222157" y="0"/>
                    <a:pt x="286232" y="64075"/>
                    <a:pt x="286232" y="143116"/>
                  </a:cubicBezTo>
                  <a:cubicBezTo>
                    <a:pt x="286232" y="204128"/>
                    <a:pt x="248053" y="256223"/>
                    <a:pt x="193959" y="275967"/>
                  </a:cubicBezTo>
                  <a:lnTo>
                    <a:pt x="193959" y="298231"/>
                  </a:lnTo>
                  <a:cubicBezTo>
                    <a:pt x="193959" y="301545"/>
                    <a:pt x="191273" y="304231"/>
                    <a:pt x="187959" y="304231"/>
                  </a:cubicBezTo>
                  <a:lnTo>
                    <a:pt x="91959" y="304231"/>
                  </a:lnTo>
                  <a:cubicBezTo>
                    <a:pt x="88645" y="304231"/>
                    <a:pt x="85959" y="301545"/>
                    <a:pt x="85959" y="298231"/>
                  </a:cubicBezTo>
                  <a:lnTo>
                    <a:pt x="85959" y="274231"/>
                  </a:lnTo>
                  <a:lnTo>
                    <a:pt x="86092" y="274098"/>
                  </a:lnTo>
                  <a:cubicBezTo>
                    <a:pt x="35372" y="252309"/>
                    <a:pt x="0" y="201843"/>
                    <a:pt x="0" y="143116"/>
                  </a:cubicBezTo>
                  <a:cubicBezTo>
                    <a:pt x="0" y="64075"/>
                    <a:pt x="64075" y="0"/>
                    <a:pt x="143116" y="0"/>
                  </a:cubicBezTo>
                  <a:close/>
                </a:path>
              </a:pathLst>
            </a:custGeom>
            <a:noFill/>
            <a:ln w="222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22" name="直接连接符 221"/>
            <p:cNvCxnSpPr/>
            <p:nvPr/>
          </p:nvCxnSpPr>
          <p:spPr>
            <a:xfrm>
              <a:off x="11054977" y="2497747"/>
              <a:ext cx="288453" cy="223045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直接连接符 222"/>
            <p:cNvCxnSpPr/>
            <p:nvPr/>
          </p:nvCxnSpPr>
          <p:spPr>
            <a:xfrm flipH="1">
              <a:off x="9756576" y="2502236"/>
              <a:ext cx="288454" cy="218556"/>
            </a:xfrm>
            <a:prstGeom prst="line">
              <a:avLst/>
            </a:prstGeom>
            <a:ln w="15875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450" name="组合 223"/>
          <p:cNvGrpSpPr>
            <a:grpSpLocks/>
          </p:cNvGrpSpPr>
          <p:nvPr/>
        </p:nvGrpSpPr>
        <p:grpSpPr bwMode="auto">
          <a:xfrm>
            <a:off x="2195513" y="3324225"/>
            <a:ext cx="341312" cy="314325"/>
            <a:chOff x="4274149" y="4104491"/>
            <a:chExt cx="595703" cy="565393"/>
          </a:xfrm>
        </p:grpSpPr>
        <p:grpSp>
          <p:nvGrpSpPr>
            <p:cNvPr id="225" name="组合 224"/>
            <p:cNvGrpSpPr/>
            <p:nvPr/>
          </p:nvGrpSpPr>
          <p:grpSpPr>
            <a:xfrm>
              <a:off x="4274149" y="4165884"/>
              <a:ext cx="595703" cy="504000"/>
              <a:chOff x="13212960" y="2833360"/>
              <a:chExt cx="936104" cy="792000"/>
            </a:xfrm>
            <a:effectLst>
              <a:reflection blurRad="6350" stA="52000" endA="300" endPos="35000" dir="5400000" sy="-100000" algn="bl" rotWithShape="0"/>
            </a:effectLst>
          </p:grpSpPr>
          <p:sp>
            <p:nvSpPr>
              <p:cNvPr id="227" name="矩形 226"/>
              <p:cNvSpPr/>
              <p:nvPr/>
            </p:nvSpPr>
            <p:spPr>
              <a:xfrm>
                <a:off x="13212960" y="3373360"/>
                <a:ext cx="144016" cy="25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8" name="矩形 227"/>
              <p:cNvSpPr/>
              <p:nvPr/>
            </p:nvSpPr>
            <p:spPr>
              <a:xfrm>
                <a:off x="13476989" y="3229360"/>
                <a:ext cx="144016" cy="396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29" name="矩形 228"/>
              <p:cNvSpPr/>
              <p:nvPr/>
            </p:nvSpPr>
            <p:spPr>
              <a:xfrm>
                <a:off x="14005048" y="2833360"/>
                <a:ext cx="144016" cy="792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30" name="矩形 229"/>
              <p:cNvSpPr/>
              <p:nvPr/>
            </p:nvSpPr>
            <p:spPr>
              <a:xfrm>
                <a:off x="13741018" y="3121360"/>
                <a:ext cx="144016" cy="504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226" name="任意多边形 225"/>
            <p:cNvSpPr/>
            <p:nvPr/>
          </p:nvSpPr>
          <p:spPr>
            <a:xfrm>
              <a:off x="4279690" y="4104491"/>
              <a:ext cx="498729" cy="368363"/>
            </a:xfrm>
            <a:custGeom>
              <a:avLst/>
              <a:gdLst>
                <a:gd name="connsiteX0" fmla="*/ 0 w 416719"/>
                <a:gd name="connsiteY0" fmla="*/ 302419 h 302419"/>
                <a:gd name="connsiteX1" fmla="*/ 269082 w 416719"/>
                <a:gd name="connsiteY1" fmla="*/ 166687 h 302419"/>
                <a:gd name="connsiteX2" fmla="*/ 416719 w 416719"/>
                <a:gd name="connsiteY2" fmla="*/ 0 h 302419"/>
                <a:gd name="connsiteX3" fmla="*/ 416719 w 416719"/>
                <a:gd name="connsiteY3" fmla="*/ 0 h 3024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6719" h="302419">
                  <a:moveTo>
                    <a:pt x="0" y="302419"/>
                  </a:moveTo>
                  <a:cubicBezTo>
                    <a:pt x="99814" y="259754"/>
                    <a:pt x="199629" y="217090"/>
                    <a:pt x="269082" y="166687"/>
                  </a:cubicBezTo>
                  <a:cubicBezTo>
                    <a:pt x="338535" y="116284"/>
                    <a:pt x="416719" y="0"/>
                    <a:pt x="416719" y="0"/>
                  </a:cubicBezTo>
                  <a:lnTo>
                    <a:pt x="416719" y="0"/>
                  </a:lnTo>
                </a:path>
              </a:pathLst>
            </a:custGeom>
            <a:ln w="15875">
              <a:solidFill>
                <a:schemeClr val="bg1"/>
              </a:solidFill>
              <a:tailEnd type="triangle" w="sm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231" name="TextBox 230"/>
          <p:cNvSpPr txBox="1"/>
          <p:nvPr/>
        </p:nvSpPr>
        <p:spPr>
          <a:xfrm>
            <a:off x="5606098" y="2427734"/>
            <a:ext cx="829275" cy="58477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Step</a:t>
            </a:r>
            <a:endParaRPr lang="zh-CN" altLang="en-US" sz="8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2" name="TextBox 231"/>
          <p:cNvSpPr txBox="1"/>
          <p:nvPr/>
        </p:nvSpPr>
        <p:spPr>
          <a:xfrm>
            <a:off x="6154002" y="2955793"/>
            <a:ext cx="829275" cy="58477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02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Step</a:t>
            </a:r>
            <a:endParaRPr lang="zh-CN" altLang="en-US" sz="8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3" name="TextBox 232"/>
          <p:cNvSpPr txBox="1"/>
          <p:nvPr/>
        </p:nvSpPr>
        <p:spPr>
          <a:xfrm>
            <a:off x="6701906" y="3483852"/>
            <a:ext cx="829275" cy="58477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Step</a:t>
            </a:r>
            <a:endParaRPr lang="zh-CN" altLang="en-US" sz="8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34" name="TextBox 233"/>
          <p:cNvSpPr txBox="1"/>
          <p:nvPr/>
        </p:nvSpPr>
        <p:spPr>
          <a:xfrm>
            <a:off x="7249809" y="4011910"/>
            <a:ext cx="829275" cy="584775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Step</a:t>
            </a:r>
            <a:endParaRPr lang="zh-CN" altLang="en-US" sz="800" b="1" dirty="0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455" name="矩形 234"/>
          <p:cNvSpPr>
            <a:spLocks noChangeArrowheads="1"/>
          </p:cNvSpPr>
          <p:nvPr/>
        </p:nvSpPr>
        <p:spPr bwMode="auto">
          <a:xfrm>
            <a:off x="4302125" y="1660525"/>
            <a:ext cx="13239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456" name="矩形 235"/>
          <p:cNvSpPr>
            <a:spLocks noChangeArrowheads="1"/>
          </p:cNvSpPr>
          <p:nvPr/>
        </p:nvSpPr>
        <p:spPr bwMode="auto">
          <a:xfrm>
            <a:off x="3679825" y="2211388"/>
            <a:ext cx="13239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457" name="矩形 236"/>
          <p:cNvSpPr>
            <a:spLocks noChangeArrowheads="1"/>
          </p:cNvSpPr>
          <p:nvPr/>
        </p:nvSpPr>
        <p:spPr bwMode="auto">
          <a:xfrm>
            <a:off x="3114675" y="2787650"/>
            <a:ext cx="1323975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18458" name="矩形 237"/>
          <p:cNvSpPr>
            <a:spLocks noChangeArrowheads="1"/>
          </p:cNvSpPr>
          <p:nvPr/>
        </p:nvSpPr>
        <p:spPr bwMode="auto">
          <a:xfrm>
            <a:off x="2627313" y="3328988"/>
            <a:ext cx="1323975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1600" b="1">
                <a:solidFill>
                  <a:schemeClr val="bg1"/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>
              <a:solidFill>
                <a:schemeClr val="bg1"/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18459" name="组合 3"/>
          <p:cNvGrpSpPr>
            <a:grpSpLocks/>
          </p:cNvGrpSpPr>
          <p:nvPr/>
        </p:nvGrpSpPr>
        <p:grpSpPr bwMode="auto">
          <a:xfrm>
            <a:off x="17463" y="4092575"/>
            <a:ext cx="2449512" cy="638175"/>
            <a:chOff x="18030" y="4092562"/>
            <a:chExt cx="2449492" cy="638931"/>
          </a:xfrm>
        </p:grpSpPr>
        <p:sp>
          <p:nvSpPr>
            <p:cNvPr id="243" name="TextBox 242"/>
            <p:cNvSpPr txBox="1"/>
            <p:nvPr/>
          </p:nvSpPr>
          <p:spPr>
            <a:xfrm>
              <a:off x="18030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18466" name="组合 1"/>
            <p:cNvGrpSpPr>
              <a:grpSpLocks/>
            </p:cNvGrpSpPr>
            <p:nvPr/>
          </p:nvGrpSpPr>
          <p:grpSpPr bwMode="auto">
            <a:xfrm>
              <a:off x="785024" y="4663181"/>
              <a:ext cx="915505" cy="68312"/>
              <a:chOff x="902023" y="4663181"/>
              <a:chExt cx="915505" cy="68312"/>
            </a:xfrm>
          </p:grpSpPr>
          <p:sp>
            <p:nvSpPr>
              <p:cNvPr id="240" name="矩形 239"/>
              <p:cNvSpPr/>
              <p:nvPr/>
            </p:nvSpPr>
            <p:spPr>
              <a:xfrm>
                <a:off x="901785" y="4663150"/>
                <a:ext cx="198436" cy="68343"/>
              </a:xfrm>
              <a:prstGeom prst="rect">
                <a:avLst/>
              </a:prstGeom>
              <a:solidFill>
                <a:srgbClr val="A26E6E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1" name="矩形 240"/>
              <p:cNvSpPr/>
              <p:nvPr/>
            </p:nvSpPr>
            <p:spPr>
              <a:xfrm>
                <a:off x="1141496" y="4663150"/>
                <a:ext cx="196848" cy="68343"/>
              </a:xfrm>
              <a:prstGeom prst="rect">
                <a:avLst/>
              </a:prstGeom>
              <a:solidFill>
                <a:srgbClr val="70828A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2" name="矩形 241"/>
              <p:cNvSpPr/>
              <p:nvPr/>
            </p:nvSpPr>
            <p:spPr>
              <a:xfrm>
                <a:off x="1381206" y="4663150"/>
                <a:ext cx="196848" cy="68343"/>
              </a:xfrm>
              <a:prstGeom prst="rect">
                <a:avLst/>
              </a:prstGeom>
              <a:solidFill>
                <a:srgbClr val="F9B41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44" name="矩形 243"/>
              <p:cNvSpPr/>
              <p:nvPr/>
            </p:nvSpPr>
            <p:spPr>
              <a:xfrm>
                <a:off x="1619330" y="4663150"/>
                <a:ext cx="198436" cy="68343"/>
              </a:xfrm>
              <a:prstGeom prst="rect">
                <a:avLst/>
              </a:prstGeom>
              <a:solidFill>
                <a:srgbClr val="63BED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  <p:sp>
        <p:nvSpPr>
          <p:cNvPr id="245" name="矩形 113"/>
          <p:cNvSpPr/>
          <p:nvPr/>
        </p:nvSpPr>
        <p:spPr>
          <a:xfrm rot="18899063" flipH="1">
            <a:off x="1372147" y="2538139"/>
            <a:ext cx="3356255" cy="231401"/>
          </a:xfrm>
          <a:custGeom>
            <a:avLst/>
            <a:gdLst/>
            <a:ahLst/>
            <a:cxnLst/>
            <a:rect l="l" t="t" r="r" b="b"/>
            <a:pathLst>
              <a:path w="3356255" h="231401">
                <a:moveTo>
                  <a:pt x="0" y="0"/>
                </a:moveTo>
                <a:lnTo>
                  <a:pt x="0" y="230653"/>
                </a:lnTo>
                <a:lnTo>
                  <a:pt x="0" y="230653"/>
                </a:lnTo>
                <a:close/>
                <a:moveTo>
                  <a:pt x="3356255" y="747"/>
                </a:moveTo>
                <a:lnTo>
                  <a:pt x="3126491" y="230512"/>
                </a:lnTo>
                <a:lnTo>
                  <a:pt x="3126491" y="230654"/>
                </a:lnTo>
                <a:lnTo>
                  <a:pt x="3126349" y="230654"/>
                </a:lnTo>
                <a:lnTo>
                  <a:pt x="3125601" y="231401"/>
                </a:lnTo>
                <a:lnTo>
                  <a:pt x="3112414" y="231401"/>
                </a:lnTo>
                <a:lnTo>
                  <a:pt x="3112414" y="230654"/>
                </a:lnTo>
                <a:lnTo>
                  <a:pt x="0" y="230654"/>
                </a:lnTo>
                <a:lnTo>
                  <a:pt x="0" y="230653"/>
                </a:lnTo>
                <a:lnTo>
                  <a:pt x="13187" y="230653"/>
                </a:lnTo>
                <a:lnTo>
                  <a:pt x="243841" y="0"/>
                </a:lnTo>
                <a:lnTo>
                  <a:pt x="3126491" y="0"/>
                </a:lnTo>
                <a:lnTo>
                  <a:pt x="3126491" y="747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alpha val="0"/>
                </a:schemeClr>
              </a:gs>
              <a:gs pos="50000">
                <a:schemeClr val="tx1">
                  <a:lumMod val="85000"/>
                  <a:lumOff val="15000"/>
                  <a:alpha val="5000"/>
                </a:schemeClr>
              </a:gs>
              <a:gs pos="0">
                <a:schemeClr val="bg1">
                  <a:alpha val="1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429000" y="-85725"/>
            <a:ext cx="550863" cy="2189163"/>
          </a:xfrm>
          <a:custGeom>
            <a:avLst/>
            <a:gdLst/>
            <a:ahLst/>
            <a:cxnLst/>
            <a:rect l="l" t="t" r="r" b="b"/>
            <a:pathLst>
              <a:path w="550641" h="2190139">
                <a:moveTo>
                  <a:pt x="0" y="0"/>
                </a:moveTo>
                <a:lnTo>
                  <a:pt x="550641" y="0"/>
                </a:lnTo>
                <a:lnTo>
                  <a:pt x="550641" y="509068"/>
                </a:lnTo>
                <a:lnTo>
                  <a:pt x="550641" y="606956"/>
                </a:lnTo>
                <a:lnTo>
                  <a:pt x="550641" y="1639498"/>
                </a:lnTo>
                <a:lnTo>
                  <a:pt x="0" y="2190139"/>
                </a:lnTo>
                <a:lnTo>
                  <a:pt x="0" y="606956"/>
                </a:lnTo>
                <a:lnTo>
                  <a:pt x="0" y="509068"/>
                </a:lnTo>
                <a:close/>
              </a:path>
            </a:pathLst>
          </a:custGeom>
          <a:solidFill>
            <a:srgbClr val="63BED2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8" name="矩形 26"/>
          <p:cNvSpPr/>
          <p:nvPr/>
        </p:nvSpPr>
        <p:spPr>
          <a:xfrm flipV="1">
            <a:off x="7397750" y="3206750"/>
            <a:ext cx="550863" cy="2022475"/>
          </a:xfrm>
          <a:custGeom>
            <a:avLst/>
            <a:gdLst/>
            <a:ahLst/>
            <a:cxnLst/>
            <a:rect l="l" t="t" r="r" b="b"/>
            <a:pathLst>
              <a:path w="550642" h="2023368">
                <a:moveTo>
                  <a:pt x="1" y="2023368"/>
                </a:moveTo>
                <a:lnTo>
                  <a:pt x="550642" y="1472727"/>
                </a:lnTo>
                <a:lnTo>
                  <a:pt x="550642" y="342297"/>
                </a:lnTo>
                <a:lnTo>
                  <a:pt x="550641" y="342297"/>
                </a:lnTo>
                <a:lnTo>
                  <a:pt x="550641" y="0"/>
                </a:lnTo>
                <a:lnTo>
                  <a:pt x="0" y="0"/>
                </a:lnTo>
                <a:lnTo>
                  <a:pt x="0" y="606956"/>
                </a:lnTo>
                <a:lnTo>
                  <a:pt x="1" y="606956"/>
                </a:lnTo>
                <a:close/>
              </a:path>
            </a:pathLst>
          </a:custGeom>
          <a:solidFill>
            <a:srgbClr val="F9B41B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1" name="组合 1"/>
          <p:cNvGrpSpPr>
            <a:grpSpLocks/>
          </p:cNvGrpSpPr>
          <p:nvPr/>
        </p:nvGrpSpPr>
        <p:grpSpPr bwMode="auto">
          <a:xfrm>
            <a:off x="2654300" y="669925"/>
            <a:ext cx="3835400" cy="3835400"/>
            <a:chOff x="2634496" y="669195"/>
            <a:chExt cx="3834415" cy="3836290"/>
          </a:xfrm>
        </p:grpSpPr>
        <p:sp>
          <p:nvSpPr>
            <p:cNvPr id="62" name="矩形 4"/>
            <p:cNvSpPr/>
            <p:nvPr/>
          </p:nvSpPr>
          <p:spPr>
            <a:xfrm>
              <a:off x="2663064" y="669195"/>
              <a:ext cx="2667903" cy="1336985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DCA976"/>
                </a:gs>
                <a:gs pos="27000">
                  <a:srgbClr val="F9B61F"/>
                </a:gs>
                <a:gs pos="82000">
                  <a:srgbClr val="F9B61F"/>
                </a:gs>
                <a:gs pos="19000">
                  <a:srgbClr val="C98124"/>
                </a:gs>
                <a:gs pos="47000">
                  <a:srgbClr val="E89918"/>
                </a:gs>
              </a:gsLst>
              <a:lin ang="2100000" scaled="0"/>
              <a:tileRect/>
            </a:gradFill>
            <a:ln>
              <a:noFill/>
            </a:ln>
            <a:effectLst>
              <a:outerShdw blurRad="254000" dist="38100" dir="2700000" sx="99000" sy="99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6" name="矩形 4"/>
            <p:cNvSpPr/>
            <p:nvPr/>
          </p:nvSpPr>
          <p:spPr>
            <a:xfrm rot="5400000">
              <a:off x="4466936" y="1357068"/>
              <a:ext cx="2667619" cy="1336332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87CDDD"/>
                </a:gs>
                <a:gs pos="82000">
                  <a:srgbClr val="63BED2"/>
                </a:gs>
                <a:gs pos="47000">
                  <a:srgbClr val="50B7D0"/>
                </a:gs>
                <a:gs pos="30000">
                  <a:srgbClr val="278199"/>
                </a:gs>
                <a:gs pos="24000">
                  <a:srgbClr val="14A0C8"/>
                </a:gs>
              </a:gsLst>
              <a:lin ang="2400000" scaled="0"/>
              <a:tileRect/>
            </a:gradFill>
            <a:ln>
              <a:noFill/>
            </a:ln>
            <a:effectLst>
              <a:outerShdw blurRad="254000" dist="38100" dir="8100000" sx="99000" sy="99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8" name="矩形 4"/>
            <p:cNvSpPr/>
            <p:nvPr/>
          </p:nvSpPr>
          <p:spPr>
            <a:xfrm flipH="1" flipV="1">
              <a:off x="3772442" y="3168500"/>
              <a:ext cx="2667902" cy="1336985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4B47C"/>
                </a:gs>
                <a:gs pos="82000">
                  <a:srgbClr val="E1C251"/>
                </a:gs>
                <a:gs pos="47000">
                  <a:srgbClr val="E2BA26"/>
                </a:gs>
                <a:gs pos="23749">
                  <a:srgbClr val="C38E23"/>
                </a:gs>
                <a:gs pos="30000">
                  <a:srgbClr val="937019"/>
                </a:gs>
              </a:gsLst>
              <a:lin ang="2400000" scaled="0"/>
              <a:tileRect/>
            </a:gradFill>
            <a:ln>
              <a:noFill/>
            </a:ln>
            <a:effectLst>
              <a:outerShdw blurRad="254000" dist="38100" dir="13500000" sx="99000" sy="99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9" name="矩形 4"/>
            <p:cNvSpPr/>
            <p:nvPr/>
          </p:nvSpPr>
          <p:spPr>
            <a:xfrm rot="5400000" flipH="1" flipV="1">
              <a:off x="1968853" y="2481279"/>
              <a:ext cx="2667619" cy="1336332"/>
            </a:xfrm>
            <a:custGeom>
              <a:avLst/>
              <a:gdLst>
                <a:gd name="connsiteX0" fmla="*/ 2491594 w 2668335"/>
                <a:gd name="connsiteY0" fmla="*/ 35832 h 1336932"/>
                <a:gd name="connsiteX1" fmla="*/ 2498310 w 2668335"/>
                <a:gd name="connsiteY1" fmla="*/ 38934 h 1336932"/>
                <a:gd name="connsiteX2" fmla="*/ 2491594 w 2668335"/>
                <a:gd name="connsiteY2" fmla="*/ 35832 h 1336932"/>
                <a:gd name="connsiteX3" fmla="*/ 1447433 w 2668335"/>
                <a:gd name="connsiteY3" fmla="*/ 0 h 1336932"/>
                <a:gd name="connsiteX4" fmla="*/ 2377495 w 2668335"/>
                <a:gd name="connsiteY4" fmla="*/ 4128 h 1336932"/>
                <a:gd name="connsiteX5" fmla="*/ 2485992 w 2668335"/>
                <a:gd name="connsiteY5" fmla="*/ 33244 h 1336932"/>
                <a:gd name="connsiteX6" fmla="*/ 2668335 w 2668335"/>
                <a:gd name="connsiteY6" fmla="*/ 284379 h 1336932"/>
                <a:gd name="connsiteX7" fmla="*/ 2668335 w 2668335"/>
                <a:gd name="connsiteY7" fmla="*/ 1145193 h 1336932"/>
                <a:gd name="connsiteX8" fmla="*/ 259344 w 2668335"/>
                <a:gd name="connsiteY8" fmla="*/ 1145193 h 1336932"/>
                <a:gd name="connsiteX9" fmla="*/ 0 w 2668335"/>
                <a:gd name="connsiteY9" fmla="*/ 1336932 h 1336932"/>
                <a:gd name="connsiteX10" fmla="*/ 858315 w 2668335"/>
                <a:gd name="connsiteY10" fmla="*/ 144541 h 1336932"/>
                <a:gd name="connsiteX11" fmla="*/ 925815 w 2668335"/>
                <a:gd name="connsiteY11" fmla="*/ 53822 h 1336932"/>
                <a:gd name="connsiteX12" fmla="*/ 1036078 w 2668335"/>
                <a:gd name="connsiteY12" fmla="*/ 3518 h 1336932"/>
                <a:gd name="connsiteX13" fmla="*/ 1447433 w 2668335"/>
                <a:gd name="connsiteY13" fmla="*/ 0 h 1336932"/>
                <a:gd name="connsiteX0" fmla="*/ 1447433 w 2668335"/>
                <a:gd name="connsiteY0" fmla="*/ 0 h 1336932"/>
                <a:gd name="connsiteX1" fmla="*/ 2377495 w 2668335"/>
                <a:gd name="connsiteY1" fmla="*/ 4128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  <a:gd name="connsiteX0" fmla="*/ 1447433 w 2668335"/>
                <a:gd name="connsiteY0" fmla="*/ 0 h 1336932"/>
                <a:gd name="connsiteX1" fmla="*/ 2325108 w 2668335"/>
                <a:gd name="connsiteY1" fmla="*/ 6510 h 1336932"/>
                <a:gd name="connsiteX2" fmla="*/ 2485992 w 2668335"/>
                <a:gd name="connsiteY2" fmla="*/ 33244 h 1336932"/>
                <a:gd name="connsiteX3" fmla="*/ 2668335 w 2668335"/>
                <a:gd name="connsiteY3" fmla="*/ 284379 h 1336932"/>
                <a:gd name="connsiteX4" fmla="*/ 2668335 w 2668335"/>
                <a:gd name="connsiteY4" fmla="*/ 1145193 h 1336932"/>
                <a:gd name="connsiteX5" fmla="*/ 259344 w 2668335"/>
                <a:gd name="connsiteY5" fmla="*/ 1145193 h 1336932"/>
                <a:gd name="connsiteX6" fmla="*/ 0 w 2668335"/>
                <a:gd name="connsiteY6" fmla="*/ 1336932 h 1336932"/>
                <a:gd name="connsiteX7" fmla="*/ 858315 w 2668335"/>
                <a:gd name="connsiteY7" fmla="*/ 144541 h 1336932"/>
                <a:gd name="connsiteX8" fmla="*/ 925815 w 2668335"/>
                <a:gd name="connsiteY8" fmla="*/ 53822 h 1336932"/>
                <a:gd name="connsiteX9" fmla="*/ 1036078 w 2668335"/>
                <a:gd name="connsiteY9" fmla="*/ 3518 h 1336932"/>
                <a:gd name="connsiteX10" fmla="*/ 1447433 w 2668335"/>
                <a:gd name="connsiteY10" fmla="*/ 0 h 133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668335" h="1336932">
                  <a:moveTo>
                    <a:pt x="1447433" y="0"/>
                  </a:moveTo>
                  <a:lnTo>
                    <a:pt x="2325108" y="6510"/>
                  </a:lnTo>
                  <a:cubicBezTo>
                    <a:pt x="2432281" y="6468"/>
                    <a:pt x="2460835" y="19228"/>
                    <a:pt x="2485992" y="33244"/>
                  </a:cubicBezTo>
                  <a:cubicBezTo>
                    <a:pt x="2577884" y="117841"/>
                    <a:pt x="2668335" y="166815"/>
                    <a:pt x="2668335" y="284379"/>
                  </a:cubicBezTo>
                  <a:lnTo>
                    <a:pt x="2668335" y="1145193"/>
                  </a:lnTo>
                  <a:lnTo>
                    <a:pt x="259344" y="1145193"/>
                  </a:lnTo>
                  <a:cubicBezTo>
                    <a:pt x="137892" y="1145193"/>
                    <a:pt x="89641" y="1241725"/>
                    <a:pt x="0" y="1336932"/>
                  </a:cubicBezTo>
                  <a:lnTo>
                    <a:pt x="858315" y="144541"/>
                  </a:lnTo>
                  <a:lnTo>
                    <a:pt x="925815" y="53822"/>
                  </a:lnTo>
                  <a:cubicBezTo>
                    <a:pt x="956885" y="27470"/>
                    <a:pt x="994266" y="8688"/>
                    <a:pt x="1036078" y="3518"/>
                  </a:cubicBezTo>
                  <a:cubicBezTo>
                    <a:pt x="1114663" y="930"/>
                    <a:pt x="1269702" y="24"/>
                    <a:pt x="14474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DC9C9"/>
                </a:gs>
                <a:gs pos="43000">
                  <a:srgbClr val="D0BFC2"/>
                </a:gs>
                <a:gs pos="24000">
                  <a:srgbClr val="C29B94"/>
                </a:gs>
                <a:gs pos="30000">
                  <a:srgbClr val="967864"/>
                </a:gs>
              </a:gsLst>
              <a:lin ang="2400000" scaled="0"/>
              <a:tileRect/>
            </a:gradFill>
            <a:ln>
              <a:noFill/>
            </a:ln>
            <a:effectLst>
              <a:outerShdw blurRad="254000" dist="38100" sx="99000" sy="990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grpSp>
          <p:nvGrpSpPr>
            <p:cNvPr id="20493" name="组合 4"/>
            <p:cNvGrpSpPr>
              <a:grpSpLocks/>
            </p:cNvGrpSpPr>
            <p:nvPr/>
          </p:nvGrpSpPr>
          <p:grpSpPr bwMode="auto">
            <a:xfrm>
              <a:off x="3303886" y="997846"/>
              <a:ext cx="1886335" cy="646331"/>
              <a:chOff x="3150778" y="720295"/>
              <a:chExt cx="1886335" cy="646331"/>
            </a:xfrm>
          </p:grpSpPr>
          <p:sp>
            <p:nvSpPr>
              <p:cNvPr id="20510" name="TextBox 43"/>
              <p:cNvSpPr txBox="1">
                <a:spLocks noChangeArrowheads="1"/>
              </p:cNvSpPr>
              <p:nvPr/>
            </p:nvSpPr>
            <p:spPr bwMode="auto">
              <a:xfrm>
                <a:off x="3491023" y="720295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chemeClr val="bg1"/>
                    </a:solidFill>
                    <a:latin typeface="Algerian"/>
                    <a:ea typeface="方正姚体" pitchFamily="2" charset="-122"/>
                    <a:cs typeface="Meiryo"/>
                  </a:rPr>
                  <a:t>01</a:t>
                </a:r>
                <a:endParaRPr lang="zh-CN" altLang="en-US" sz="3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3" name="等腰三角形 2"/>
              <p:cNvSpPr/>
              <p:nvPr/>
            </p:nvSpPr>
            <p:spPr>
              <a:xfrm rot="16200000">
                <a:off x="3058187" y="927614"/>
                <a:ext cx="450955" cy="265045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12" name="矩形 53"/>
              <p:cNvSpPr>
                <a:spLocks noChangeArrowheads="1"/>
              </p:cNvSpPr>
              <p:nvPr/>
            </p:nvSpPr>
            <p:spPr bwMode="auto">
              <a:xfrm>
                <a:off x="4089418" y="751072"/>
                <a:ext cx="947695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title</a:t>
                </a:r>
                <a:endParaRPr lang="zh-CN" altLang="en-US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494" name="组合 3"/>
            <p:cNvGrpSpPr>
              <a:grpSpLocks/>
            </p:cNvGrpSpPr>
            <p:nvPr/>
          </p:nvGrpSpPr>
          <p:grpSpPr bwMode="auto">
            <a:xfrm>
              <a:off x="5405425" y="1511486"/>
              <a:ext cx="947695" cy="1523688"/>
              <a:chOff x="5252317" y="1233935"/>
              <a:chExt cx="947695" cy="1523688"/>
            </a:xfrm>
          </p:grpSpPr>
          <p:sp>
            <p:nvSpPr>
              <p:cNvPr id="64" name="等腰三角形 2"/>
              <p:cNvSpPr/>
              <p:nvPr/>
            </p:nvSpPr>
            <p:spPr>
              <a:xfrm>
                <a:off x="5501625" y="1233214"/>
                <a:ext cx="449147" cy="265174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08" name="TextBox 64"/>
              <p:cNvSpPr txBox="1">
                <a:spLocks noChangeArrowheads="1"/>
              </p:cNvSpPr>
              <p:nvPr/>
            </p:nvSpPr>
            <p:spPr bwMode="auto">
              <a:xfrm>
                <a:off x="5359718" y="1613573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chemeClr val="bg1"/>
                    </a:solidFill>
                    <a:latin typeface="Algerian"/>
                    <a:ea typeface="方正姚体" pitchFamily="2" charset="-122"/>
                    <a:cs typeface="Meiryo"/>
                  </a:rPr>
                  <a:t>04</a:t>
                </a:r>
                <a:endParaRPr lang="zh-CN" altLang="en-US" sz="3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20509" name="矩形 65"/>
              <p:cNvSpPr>
                <a:spLocks noChangeArrowheads="1"/>
              </p:cNvSpPr>
              <p:nvPr/>
            </p:nvSpPr>
            <p:spPr bwMode="auto">
              <a:xfrm>
                <a:off x="5252317" y="2172848"/>
                <a:ext cx="947695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title</a:t>
                </a:r>
                <a:endParaRPr lang="zh-CN" altLang="en-US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495" name="组合 68"/>
            <p:cNvGrpSpPr>
              <a:grpSpLocks/>
            </p:cNvGrpSpPr>
            <p:nvPr/>
          </p:nvGrpSpPr>
          <p:grpSpPr bwMode="auto">
            <a:xfrm flipV="1">
              <a:off x="2735986" y="1980942"/>
              <a:ext cx="947695" cy="1523688"/>
              <a:chOff x="5252317" y="1233935"/>
              <a:chExt cx="947695" cy="1523688"/>
            </a:xfrm>
          </p:grpSpPr>
          <p:sp>
            <p:nvSpPr>
              <p:cNvPr id="70" name="等腰三角形 2"/>
              <p:cNvSpPr/>
              <p:nvPr/>
            </p:nvSpPr>
            <p:spPr>
              <a:xfrm>
                <a:off x="5501575" y="1233438"/>
                <a:ext cx="449147" cy="265173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05" name="TextBox 70"/>
              <p:cNvSpPr txBox="1">
                <a:spLocks noChangeArrowheads="1"/>
              </p:cNvSpPr>
              <p:nvPr/>
            </p:nvSpPr>
            <p:spPr bwMode="auto">
              <a:xfrm flipV="1">
                <a:off x="5359718" y="1623098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chemeClr val="bg1"/>
                    </a:solidFill>
                    <a:latin typeface="Algerian"/>
                    <a:ea typeface="方正姚体" pitchFamily="2" charset="-122"/>
                    <a:cs typeface="Meiryo"/>
                  </a:rPr>
                  <a:t>02</a:t>
                </a:r>
                <a:endParaRPr lang="zh-CN" altLang="en-US" sz="3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20506" name="矩形 71"/>
              <p:cNvSpPr>
                <a:spLocks noChangeArrowheads="1"/>
              </p:cNvSpPr>
              <p:nvPr/>
            </p:nvSpPr>
            <p:spPr bwMode="auto">
              <a:xfrm flipV="1">
                <a:off x="5252317" y="2172848"/>
                <a:ext cx="947695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 </a:t>
                </a:r>
              </a:p>
              <a:p>
                <a:pPr algn="ctr"/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title</a:t>
                </a:r>
                <a:endParaRPr lang="zh-CN" altLang="en-US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496" name="组合 72"/>
            <p:cNvGrpSpPr>
              <a:grpSpLocks/>
            </p:cNvGrpSpPr>
            <p:nvPr/>
          </p:nvGrpSpPr>
          <p:grpSpPr bwMode="auto">
            <a:xfrm flipH="1">
              <a:off x="3911475" y="3513853"/>
              <a:ext cx="1874781" cy="646331"/>
              <a:chOff x="3150778" y="720295"/>
              <a:chExt cx="1874781" cy="646331"/>
            </a:xfrm>
          </p:grpSpPr>
          <p:sp>
            <p:nvSpPr>
              <p:cNvPr id="20501" name="TextBox 73"/>
              <p:cNvSpPr txBox="1">
                <a:spLocks noChangeArrowheads="1"/>
              </p:cNvSpPr>
              <p:nvPr/>
            </p:nvSpPr>
            <p:spPr bwMode="auto">
              <a:xfrm>
                <a:off x="3451775" y="720295"/>
                <a:ext cx="732893" cy="6463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3600">
                    <a:solidFill>
                      <a:schemeClr val="bg1"/>
                    </a:solidFill>
                    <a:latin typeface="Algerian"/>
                    <a:ea typeface="方正姚体" pitchFamily="2" charset="-122"/>
                    <a:cs typeface="Meiryo"/>
                  </a:rPr>
                  <a:t>03</a:t>
                </a:r>
                <a:endParaRPr lang="zh-CN" altLang="en-US" sz="3600">
                  <a:solidFill>
                    <a:schemeClr val="bg1"/>
                  </a:solidFill>
                  <a:latin typeface="Algerian"/>
                  <a:ea typeface="方正姚体" pitchFamily="2" charset="-122"/>
                  <a:cs typeface="Meiryo"/>
                </a:endParaRPr>
              </a:p>
            </p:txBody>
          </p:sp>
          <p:sp>
            <p:nvSpPr>
              <p:cNvPr id="75" name="等腰三角形 2"/>
              <p:cNvSpPr/>
              <p:nvPr/>
            </p:nvSpPr>
            <p:spPr>
              <a:xfrm rot="16200000">
                <a:off x="3056824" y="927586"/>
                <a:ext cx="452542" cy="265044"/>
              </a:xfrm>
              <a:custGeom>
                <a:avLst/>
                <a:gdLst/>
                <a:ahLst/>
                <a:cxnLst/>
                <a:rect l="l" t="t" r="r" b="b"/>
                <a:pathLst>
                  <a:path w="1080120" h="931138">
                    <a:moveTo>
                      <a:pt x="540060" y="0"/>
                    </a:moveTo>
                    <a:lnTo>
                      <a:pt x="1080120" y="931138"/>
                    </a:lnTo>
                    <a:lnTo>
                      <a:pt x="810090" y="931138"/>
                    </a:lnTo>
                    <a:lnTo>
                      <a:pt x="540060" y="465569"/>
                    </a:lnTo>
                    <a:lnTo>
                      <a:pt x="270030" y="931138"/>
                    </a:lnTo>
                    <a:lnTo>
                      <a:pt x="0" y="931138"/>
                    </a:lnTo>
                    <a:close/>
                  </a:path>
                </a:pathLst>
              </a:custGeom>
              <a:solidFill>
                <a:srgbClr val="543F3B">
                  <a:alpha val="79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20503" name="矩形 75"/>
              <p:cNvSpPr>
                <a:spLocks noChangeArrowheads="1"/>
              </p:cNvSpPr>
              <p:nvPr/>
            </p:nvSpPr>
            <p:spPr bwMode="auto">
              <a:xfrm>
                <a:off x="4145190" y="767722"/>
                <a:ext cx="880369" cy="5847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r>
                  <a:rPr lang="en-US" altLang="zh-CN" sz="16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6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497" name="组合 14"/>
            <p:cNvGrpSpPr>
              <a:grpSpLocks/>
            </p:cNvGrpSpPr>
            <p:nvPr/>
          </p:nvGrpSpPr>
          <p:grpSpPr bwMode="auto">
            <a:xfrm>
              <a:off x="4093274" y="2079906"/>
              <a:ext cx="927881" cy="696818"/>
              <a:chOff x="6471190" y="1571976"/>
              <a:chExt cx="2438557" cy="1831303"/>
            </a:xfrm>
          </p:grpSpPr>
          <p:sp>
            <p:nvSpPr>
              <p:cNvPr id="78" name="矩形 77"/>
              <p:cNvSpPr/>
              <p:nvPr/>
            </p:nvSpPr>
            <p:spPr>
              <a:xfrm>
                <a:off x="6875148" y="1570178"/>
                <a:ext cx="1655899" cy="688558"/>
              </a:xfrm>
              <a:custGeom>
                <a:avLst/>
                <a:gdLst/>
                <a:ahLst/>
                <a:cxnLst/>
                <a:rect l="l" t="t" r="r" b="b"/>
                <a:pathLst>
                  <a:path w="1653088" h="687928">
                    <a:moveTo>
                      <a:pt x="154063" y="143410"/>
                    </a:moveTo>
                    <a:cubicBezTo>
                      <a:pt x="127010" y="143410"/>
                      <a:pt x="105079" y="165341"/>
                      <a:pt x="105079" y="192394"/>
                    </a:cubicBezTo>
                    <a:lnTo>
                      <a:pt x="105079" y="495534"/>
                    </a:lnTo>
                    <a:cubicBezTo>
                      <a:pt x="105079" y="522587"/>
                      <a:pt x="127010" y="544518"/>
                      <a:pt x="154063" y="544518"/>
                    </a:cubicBezTo>
                    <a:lnTo>
                      <a:pt x="349993" y="544518"/>
                    </a:lnTo>
                    <a:cubicBezTo>
                      <a:pt x="377046" y="544518"/>
                      <a:pt x="398977" y="522587"/>
                      <a:pt x="398977" y="495534"/>
                    </a:cubicBezTo>
                    <a:lnTo>
                      <a:pt x="398977" y="192394"/>
                    </a:lnTo>
                    <a:cubicBezTo>
                      <a:pt x="398977" y="165341"/>
                      <a:pt x="377046" y="143410"/>
                      <a:pt x="349993" y="143410"/>
                    </a:cubicBezTo>
                    <a:close/>
                    <a:moveTo>
                      <a:pt x="84011" y="0"/>
                    </a:moveTo>
                    <a:lnTo>
                      <a:pt x="420045" y="0"/>
                    </a:lnTo>
                    <a:cubicBezTo>
                      <a:pt x="466443" y="0"/>
                      <a:pt x="504056" y="37613"/>
                      <a:pt x="504056" y="84011"/>
                    </a:cubicBezTo>
                    <a:lnTo>
                      <a:pt x="504056" y="278486"/>
                    </a:lnTo>
                    <a:lnTo>
                      <a:pt x="1332148" y="278486"/>
                    </a:lnTo>
                    <a:lnTo>
                      <a:pt x="1332148" y="0"/>
                    </a:lnTo>
                    <a:lnTo>
                      <a:pt x="1404156" y="0"/>
                    </a:lnTo>
                    <a:lnTo>
                      <a:pt x="1404156" y="278486"/>
                    </a:lnTo>
                    <a:lnTo>
                      <a:pt x="1581080" y="278486"/>
                    </a:lnTo>
                    <a:lnTo>
                      <a:pt x="1581080" y="0"/>
                    </a:lnTo>
                    <a:lnTo>
                      <a:pt x="1653088" y="0"/>
                    </a:lnTo>
                    <a:lnTo>
                      <a:pt x="1653088" y="278486"/>
                    </a:lnTo>
                    <a:lnTo>
                      <a:pt x="1653088" y="409442"/>
                    </a:lnTo>
                    <a:lnTo>
                      <a:pt x="504056" y="409442"/>
                    </a:lnTo>
                    <a:lnTo>
                      <a:pt x="504056" y="603917"/>
                    </a:lnTo>
                    <a:cubicBezTo>
                      <a:pt x="504056" y="650315"/>
                      <a:pt x="466443" y="687928"/>
                      <a:pt x="420045" y="687928"/>
                    </a:cubicBezTo>
                    <a:lnTo>
                      <a:pt x="84011" y="687928"/>
                    </a:lnTo>
                    <a:cubicBezTo>
                      <a:pt x="37613" y="687928"/>
                      <a:pt x="0" y="650315"/>
                      <a:pt x="0" y="603917"/>
                    </a:cubicBezTo>
                    <a:lnTo>
                      <a:pt x="0" y="84011"/>
                    </a:lnTo>
                    <a:cubicBezTo>
                      <a:pt x="0" y="37613"/>
                      <a:pt x="37613" y="0"/>
                      <a:pt x="84011" y="0"/>
                    </a:cubicBezTo>
                    <a:close/>
                  </a:path>
                </a:pathLst>
              </a:custGeom>
              <a:solidFill>
                <a:srgbClr val="4E535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6471190" y="2414822"/>
                <a:ext cx="2438557" cy="988457"/>
                <a:chOff x="-854695" y="2169995"/>
                <a:chExt cx="526158" cy="213276"/>
              </a:xfrm>
              <a:solidFill>
                <a:schemeClr val="bg1"/>
              </a:solidFill>
            </p:grpSpPr>
            <p:sp>
              <p:nvSpPr>
                <p:cNvPr id="11" name="任意多边形 10"/>
                <p:cNvSpPr/>
                <p:nvPr/>
              </p:nvSpPr>
              <p:spPr>
                <a:xfrm>
                  <a:off x="-828600" y="2169995"/>
                  <a:ext cx="500063" cy="169069"/>
                </a:xfrm>
                <a:custGeom>
                  <a:avLst/>
                  <a:gdLst>
                    <a:gd name="connsiteX0" fmla="*/ 0 w 500063"/>
                    <a:gd name="connsiteY0" fmla="*/ 71437 h 169069"/>
                    <a:gd name="connsiteX1" fmla="*/ 104775 w 500063"/>
                    <a:gd name="connsiteY1" fmla="*/ 169069 h 169069"/>
                    <a:gd name="connsiteX2" fmla="*/ 135731 w 500063"/>
                    <a:gd name="connsiteY2" fmla="*/ 152400 h 169069"/>
                    <a:gd name="connsiteX3" fmla="*/ 328613 w 500063"/>
                    <a:gd name="connsiteY3" fmla="*/ 157162 h 169069"/>
                    <a:gd name="connsiteX4" fmla="*/ 452438 w 500063"/>
                    <a:gd name="connsiteY4" fmla="*/ 78581 h 169069"/>
                    <a:gd name="connsiteX5" fmla="*/ 500063 w 500063"/>
                    <a:gd name="connsiteY5" fmla="*/ 11906 h 169069"/>
                    <a:gd name="connsiteX6" fmla="*/ 454819 w 500063"/>
                    <a:gd name="connsiteY6" fmla="*/ 4762 h 169069"/>
                    <a:gd name="connsiteX7" fmla="*/ 376238 w 500063"/>
                    <a:gd name="connsiteY7" fmla="*/ 71437 h 169069"/>
                    <a:gd name="connsiteX8" fmla="*/ 328613 w 500063"/>
                    <a:gd name="connsiteY8" fmla="*/ 90487 h 169069"/>
                    <a:gd name="connsiteX9" fmla="*/ 295275 w 500063"/>
                    <a:gd name="connsiteY9" fmla="*/ 92869 h 169069"/>
                    <a:gd name="connsiteX10" fmla="*/ 216694 w 500063"/>
                    <a:gd name="connsiteY10" fmla="*/ 83344 h 169069"/>
                    <a:gd name="connsiteX11" fmla="*/ 192881 w 500063"/>
                    <a:gd name="connsiteY11" fmla="*/ 71437 h 169069"/>
                    <a:gd name="connsiteX12" fmla="*/ 219075 w 500063"/>
                    <a:gd name="connsiteY12" fmla="*/ 71437 h 169069"/>
                    <a:gd name="connsiteX13" fmla="*/ 302419 w 500063"/>
                    <a:gd name="connsiteY13" fmla="*/ 61912 h 169069"/>
                    <a:gd name="connsiteX14" fmla="*/ 340519 w 500063"/>
                    <a:gd name="connsiteY14" fmla="*/ 54769 h 169069"/>
                    <a:gd name="connsiteX15" fmla="*/ 357188 w 500063"/>
                    <a:gd name="connsiteY15" fmla="*/ 30956 h 169069"/>
                    <a:gd name="connsiteX16" fmla="*/ 352425 w 500063"/>
                    <a:gd name="connsiteY16" fmla="*/ 16669 h 169069"/>
                    <a:gd name="connsiteX17" fmla="*/ 147638 w 500063"/>
                    <a:gd name="connsiteY17" fmla="*/ 0 h 169069"/>
                    <a:gd name="connsiteX18" fmla="*/ 107156 w 500063"/>
                    <a:gd name="connsiteY18" fmla="*/ 2381 h 169069"/>
                    <a:gd name="connsiteX19" fmla="*/ 0 w 500063"/>
                    <a:gd name="connsiteY19" fmla="*/ 71437 h 169069"/>
                    <a:gd name="connsiteX0" fmla="*/ 0 w 500063"/>
                    <a:gd name="connsiteY0" fmla="*/ 71437 h 169069"/>
                    <a:gd name="connsiteX1" fmla="*/ 104775 w 500063"/>
                    <a:gd name="connsiteY1" fmla="*/ 169069 h 169069"/>
                    <a:gd name="connsiteX2" fmla="*/ 135731 w 500063"/>
                    <a:gd name="connsiteY2" fmla="*/ 152400 h 169069"/>
                    <a:gd name="connsiteX3" fmla="*/ 328613 w 500063"/>
                    <a:gd name="connsiteY3" fmla="*/ 157162 h 169069"/>
                    <a:gd name="connsiteX4" fmla="*/ 452438 w 500063"/>
                    <a:gd name="connsiteY4" fmla="*/ 78581 h 169069"/>
                    <a:gd name="connsiteX5" fmla="*/ 500063 w 500063"/>
                    <a:gd name="connsiteY5" fmla="*/ 11906 h 169069"/>
                    <a:gd name="connsiteX6" fmla="*/ 454819 w 500063"/>
                    <a:gd name="connsiteY6" fmla="*/ 4762 h 169069"/>
                    <a:gd name="connsiteX7" fmla="*/ 376238 w 500063"/>
                    <a:gd name="connsiteY7" fmla="*/ 71437 h 169069"/>
                    <a:gd name="connsiteX8" fmla="*/ 328613 w 500063"/>
                    <a:gd name="connsiteY8" fmla="*/ 90487 h 169069"/>
                    <a:gd name="connsiteX9" fmla="*/ 295275 w 500063"/>
                    <a:gd name="connsiteY9" fmla="*/ 92869 h 169069"/>
                    <a:gd name="connsiteX10" fmla="*/ 216694 w 500063"/>
                    <a:gd name="connsiteY10" fmla="*/ 83344 h 169069"/>
                    <a:gd name="connsiteX11" fmla="*/ 192881 w 500063"/>
                    <a:gd name="connsiteY11" fmla="*/ 71437 h 169069"/>
                    <a:gd name="connsiteX12" fmla="*/ 219075 w 500063"/>
                    <a:gd name="connsiteY12" fmla="*/ 71437 h 169069"/>
                    <a:gd name="connsiteX13" fmla="*/ 302419 w 500063"/>
                    <a:gd name="connsiteY13" fmla="*/ 61912 h 169069"/>
                    <a:gd name="connsiteX14" fmla="*/ 340519 w 500063"/>
                    <a:gd name="connsiteY14" fmla="*/ 54769 h 169069"/>
                    <a:gd name="connsiteX15" fmla="*/ 357188 w 500063"/>
                    <a:gd name="connsiteY15" fmla="*/ 30956 h 169069"/>
                    <a:gd name="connsiteX16" fmla="*/ 359568 w 500063"/>
                    <a:gd name="connsiteY16" fmla="*/ 0 h 169069"/>
                    <a:gd name="connsiteX17" fmla="*/ 147638 w 500063"/>
                    <a:gd name="connsiteY17" fmla="*/ 0 h 169069"/>
                    <a:gd name="connsiteX18" fmla="*/ 107156 w 500063"/>
                    <a:gd name="connsiteY18" fmla="*/ 2381 h 169069"/>
                    <a:gd name="connsiteX19" fmla="*/ 0 w 500063"/>
                    <a:gd name="connsiteY19" fmla="*/ 71437 h 169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00063" h="169069">
                      <a:moveTo>
                        <a:pt x="0" y="71437"/>
                      </a:moveTo>
                      <a:lnTo>
                        <a:pt x="104775" y="169069"/>
                      </a:lnTo>
                      <a:lnTo>
                        <a:pt x="135731" y="152400"/>
                      </a:lnTo>
                      <a:lnTo>
                        <a:pt x="328613" y="157162"/>
                      </a:lnTo>
                      <a:lnTo>
                        <a:pt x="452438" y="78581"/>
                      </a:lnTo>
                      <a:lnTo>
                        <a:pt x="500063" y="11906"/>
                      </a:lnTo>
                      <a:lnTo>
                        <a:pt x="454819" y="4762"/>
                      </a:lnTo>
                      <a:lnTo>
                        <a:pt x="376238" y="71437"/>
                      </a:lnTo>
                      <a:lnTo>
                        <a:pt x="328613" y="90487"/>
                      </a:lnTo>
                      <a:lnTo>
                        <a:pt x="295275" y="92869"/>
                      </a:lnTo>
                      <a:lnTo>
                        <a:pt x="216694" y="83344"/>
                      </a:lnTo>
                      <a:lnTo>
                        <a:pt x="192881" y="71437"/>
                      </a:lnTo>
                      <a:lnTo>
                        <a:pt x="219075" y="71437"/>
                      </a:lnTo>
                      <a:lnTo>
                        <a:pt x="302419" y="61912"/>
                      </a:lnTo>
                      <a:lnTo>
                        <a:pt x="340519" y="54769"/>
                      </a:lnTo>
                      <a:lnTo>
                        <a:pt x="357188" y="30956"/>
                      </a:lnTo>
                      <a:lnTo>
                        <a:pt x="359568" y="0"/>
                      </a:lnTo>
                      <a:lnTo>
                        <a:pt x="147638" y="0"/>
                      </a:lnTo>
                      <a:lnTo>
                        <a:pt x="107156" y="2381"/>
                      </a:lnTo>
                      <a:lnTo>
                        <a:pt x="0" y="71437"/>
                      </a:lnTo>
                      <a:close/>
                    </a:path>
                  </a:pathLst>
                </a:custGeom>
                <a:solidFill>
                  <a:srgbClr val="4E53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2" name="平行四边形 11"/>
                <p:cNvSpPr/>
                <p:nvPr/>
              </p:nvSpPr>
              <p:spPr>
                <a:xfrm rot="19611732" flipV="1">
                  <a:off x="-854695" y="2244718"/>
                  <a:ext cx="88104" cy="138553"/>
                </a:xfrm>
                <a:prstGeom prst="parallelogram">
                  <a:avLst>
                    <a:gd name="adj" fmla="val 38754"/>
                  </a:avLst>
                </a:prstGeom>
                <a:solidFill>
                  <a:srgbClr val="4E535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</p:grpSp>
        <p:sp>
          <p:nvSpPr>
            <p:cNvPr id="79" name="TextBox 78"/>
            <p:cNvSpPr txBox="1"/>
            <p:nvPr/>
          </p:nvSpPr>
          <p:spPr>
            <a:xfrm>
              <a:off x="3856557" y="2760418"/>
              <a:ext cx="1401403" cy="400143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Algerian" pitchFamily="82" charset="0"/>
                </a:defRPr>
              </a:lvl1pPr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ea typeface="+mn-ea"/>
                </a:rPr>
                <a:t>CONTENTS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ea typeface="+mn-ea"/>
              </a:endParaRPr>
            </a:p>
          </p:txBody>
        </p:sp>
      </p:grpSp>
      <p:grpSp>
        <p:nvGrpSpPr>
          <p:cNvPr id="20482" name="组合 17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64071" y="4092562"/>
            <a:chExt cx="2449492" cy="638931"/>
          </a:xfrm>
        </p:grpSpPr>
        <p:sp>
          <p:nvSpPr>
            <p:cNvPr id="84" name="TextBox 83"/>
            <p:cNvSpPr txBox="1"/>
            <p:nvPr/>
          </p:nvSpPr>
          <p:spPr>
            <a:xfrm>
              <a:off x="64071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20484" name="组合 16"/>
            <p:cNvGrpSpPr>
              <a:grpSpLocks/>
            </p:cNvGrpSpPr>
            <p:nvPr/>
          </p:nvGrpSpPr>
          <p:grpSpPr bwMode="auto">
            <a:xfrm>
              <a:off x="818081" y="4663182"/>
              <a:ext cx="941472" cy="68311"/>
              <a:chOff x="948064" y="4663182"/>
              <a:chExt cx="941472" cy="68311"/>
            </a:xfrm>
          </p:grpSpPr>
          <p:sp>
            <p:nvSpPr>
              <p:cNvPr id="81" name="矩形 80"/>
              <p:cNvSpPr/>
              <p:nvPr/>
            </p:nvSpPr>
            <p:spPr>
              <a:xfrm>
                <a:off x="948111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100000">
                    <a:srgbClr val="DCA976"/>
                  </a:gs>
                  <a:gs pos="82000">
                    <a:srgbClr val="D68C32"/>
                  </a:gs>
                  <a:gs pos="25000">
                    <a:srgbClr val="C98124"/>
                  </a:gs>
                  <a:gs pos="47000">
                    <a:srgbClr val="E89918"/>
                  </a:gs>
                </a:gsLst>
                <a:lin ang="2100000" scaled="0"/>
                <a:tileRect/>
              </a:gradFill>
              <a:ln>
                <a:noFill/>
              </a:ln>
              <a:effectLst>
                <a:outerShdw blurRad="254000" dist="38100" dir="2700000" sx="99000" sy="99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2" name="矩形 81"/>
              <p:cNvSpPr/>
              <p:nvPr/>
            </p:nvSpPr>
            <p:spPr>
              <a:xfrm>
                <a:off x="1195759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100000">
                    <a:srgbClr val="87CDDD"/>
                  </a:gs>
                  <a:gs pos="82000">
                    <a:srgbClr val="63BED2"/>
                  </a:gs>
                  <a:gs pos="47000">
                    <a:srgbClr val="50B7D0"/>
                  </a:gs>
                  <a:gs pos="24000">
                    <a:srgbClr val="14A0C8"/>
                  </a:gs>
                </a:gsLst>
                <a:lin ang="2400000" scaled="0"/>
                <a:tileRect/>
              </a:gradFill>
              <a:ln>
                <a:noFill/>
              </a:ln>
              <a:effectLst>
                <a:outerShdw blurRad="254000" dist="38100" dir="8100000" sx="99000" sy="99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3" name="矩形 82"/>
              <p:cNvSpPr/>
              <p:nvPr/>
            </p:nvSpPr>
            <p:spPr>
              <a:xfrm>
                <a:off x="1443407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100000">
                    <a:srgbClr val="C4B47C"/>
                  </a:gs>
                  <a:gs pos="82000">
                    <a:srgbClr val="E1C251"/>
                  </a:gs>
                  <a:gs pos="47000">
                    <a:srgbClr val="E2BA26"/>
                  </a:gs>
                  <a:gs pos="23749">
                    <a:srgbClr val="C38E23"/>
                  </a:gs>
                </a:gsLst>
                <a:lin ang="2400000" scaled="0"/>
                <a:tileRect/>
              </a:gradFill>
              <a:ln>
                <a:noFill/>
              </a:ln>
              <a:effectLst>
                <a:outerShdw blurRad="254000" dist="38100" dir="13500000" sx="99000" sy="99000" algn="b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85" name="矩形 84"/>
              <p:cNvSpPr/>
              <p:nvPr/>
            </p:nvSpPr>
            <p:spPr>
              <a:xfrm>
                <a:off x="1691055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100000">
                    <a:srgbClr val="EDC9C9"/>
                  </a:gs>
                  <a:gs pos="43000">
                    <a:srgbClr val="D0BFC2"/>
                  </a:gs>
                  <a:gs pos="22000">
                    <a:srgbClr val="BD918A"/>
                  </a:gs>
                </a:gsLst>
                <a:lin ang="2400000" scaled="0"/>
                <a:tileRect/>
              </a:gradFill>
              <a:ln>
                <a:noFill/>
              </a:ln>
              <a:effectLst>
                <a:outerShdw blurRad="254000" dist="38100" sx="99000" sy="990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3"/>
          <p:cNvPicPr>
            <a:picLocks noChangeAspect="1" noChangeArrowheads="1"/>
          </p:cNvPicPr>
          <p:nvPr/>
        </p:nvPicPr>
        <p:blipFill>
          <a:blip r:embed="rId3" cstate="print">
            <a:grayscl/>
            <a:biLevel thresh="50000"/>
          </a:blip>
          <a:srcRect l="2766" r="7205" b="57680"/>
          <a:stretch>
            <a:fillRect/>
          </a:stretch>
        </p:blipFill>
        <p:spPr bwMode="auto">
          <a:xfrm>
            <a:off x="1619250" y="2603500"/>
            <a:ext cx="1763713" cy="90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/>
          <p:cNvPicPr>
            <a:picLocks noChangeAspect="1" noChangeArrowheads="1"/>
          </p:cNvPicPr>
          <p:nvPr/>
        </p:nvPicPr>
        <p:blipFill>
          <a:blip r:embed="rId4" cstate="print">
            <a:grayscl/>
            <a:biLevel thresh="50000"/>
          </a:blip>
          <a:srcRect l="2766" r="7205" b="57680"/>
          <a:stretch>
            <a:fillRect/>
          </a:stretch>
        </p:blipFill>
        <p:spPr bwMode="auto">
          <a:xfrm>
            <a:off x="5381625" y="815975"/>
            <a:ext cx="1566863" cy="7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" name="椭圆 32"/>
          <p:cNvSpPr/>
          <p:nvPr/>
        </p:nvSpPr>
        <p:spPr>
          <a:xfrm flipH="1">
            <a:off x="6056313" y="622300"/>
            <a:ext cx="234950" cy="265113"/>
          </a:xfrm>
          <a:custGeom>
            <a:avLst/>
            <a:gdLst>
              <a:gd name="connsiteX0" fmla="*/ 135654 w 234105"/>
              <a:gd name="connsiteY0" fmla="*/ 1836 h 259269"/>
              <a:gd name="connsiteX1" fmla="*/ 136115 w 234105"/>
              <a:gd name="connsiteY1" fmla="*/ 1923 h 259269"/>
              <a:gd name="connsiteX2" fmla="*/ 234105 w 234105"/>
              <a:gd name="connsiteY2" fmla="*/ 218385 h 259269"/>
              <a:gd name="connsiteX3" fmla="*/ 234036 w 234105"/>
              <a:gd name="connsiteY3" fmla="*/ 218371 h 259269"/>
              <a:gd name="connsiteX4" fmla="*/ 233847 w 234105"/>
              <a:gd name="connsiteY4" fmla="*/ 259269 h 259269"/>
              <a:gd name="connsiteX5" fmla="*/ 488 w 234105"/>
              <a:gd name="connsiteY5" fmla="*/ 259269 h 259269"/>
              <a:gd name="connsiteX6" fmla="*/ 0 w 234105"/>
              <a:gd name="connsiteY6" fmla="*/ 254767 h 259269"/>
              <a:gd name="connsiteX7" fmla="*/ 135654 w 234105"/>
              <a:gd name="connsiteY7" fmla="*/ 1836 h 259269"/>
              <a:gd name="connsiteX0" fmla="*/ 135654 w 234105"/>
              <a:gd name="connsiteY0" fmla="*/ 7872 h 265305"/>
              <a:gd name="connsiteX1" fmla="*/ 136115 w 234105"/>
              <a:gd name="connsiteY1" fmla="*/ 7959 h 265305"/>
              <a:gd name="connsiteX2" fmla="*/ 234105 w 234105"/>
              <a:gd name="connsiteY2" fmla="*/ 224421 h 265305"/>
              <a:gd name="connsiteX3" fmla="*/ 234036 w 234105"/>
              <a:gd name="connsiteY3" fmla="*/ 224407 h 265305"/>
              <a:gd name="connsiteX4" fmla="*/ 233847 w 234105"/>
              <a:gd name="connsiteY4" fmla="*/ 265305 h 265305"/>
              <a:gd name="connsiteX5" fmla="*/ 488 w 234105"/>
              <a:gd name="connsiteY5" fmla="*/ 265305 h 265305"/>
              <a:gd name="connsiteX6" fmla="*/ 0 w 234105"/>
              <a:gd name="connsiteY6" fmla="*/ 260803 h 265305"/>
              <a:gd name="connsiteX7" fmla="*/ 135654 w 234105"/>
              <a:gd name="connsiteY7" fmla="*/ 7872 h 26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105" h="265305">
                <a:moveTo>
                  <a:pt x="135654" y="7872"/>
                </a:moveTo>
                <a:lnTo>
                  <a:pt x="136115" y="7959"/>
                </a:lnTo>
                <a:cubicBezTo>
                  <a:pt x="191516" y="68746"/>
                  <a:pt x="226826" y="144366"/>
                  <a:pt x="234105" y="224421"/>
                </a:cubicBezTo>
                <a:cubicBezTo>
                  <a:pt x="234082" y="224416"/>
                  <a:pt x="234059" y="224412"/>
                  <a:pt x="234036" y="224407"/>
                </a:cubicBezTo>
                <a:lnTo>
                  <a:pt x="233847" y="265305"/>
                </a:lnTo>
                <a:lnTo>
                  <a:pt x="488" y="265305"/>
                </a:lnTo>
                <a:cubicBezTo>
                  <a:pt x="7" y="263811"/>
                  <a:pt x="0" y="262308"/>
                  <a:pt x="0" y="260803"/>
                </a:cubicBezTo>
                <a:cubicBezTo>
                  <a:pt x="0" y="121113"/>
                  <a:pt x="51210" y="-37372"/>
                  <a:pt x="135654" y="7872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等腰三角形 7"/>
          <p:cNvSpPr/>
          <p:nvPr/>
        </p:nvSpPr>
        <p:spPr>
          <a:xfrm rot="10800000">
            <a:off x="3260725" y="3649663"/>
            <a:ext cx="250825" cy="120650"/>
          </a:xfrm>
          <a:custGeom>
            <a:avLst/>
            <a:gdLst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215155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08368" y="143702"/>
                  <a:pt x="250041" y="215553"/>
                </a:cubicBezTo>
                <a:cubicBezTo>
                  <a:pt x="7211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等腰三角形 7"/>
          <p:cNvSpPr/>
          <p:nvPr/>
        </p:nvSpPr>
        <p:spPr>
          <a:xfrm rot="10800000">
            <a:off x="5119688" y="4154488"/>
            <a:ext cx="249237" cy="120650"/>
          </a:xfrm>
          <a:custGeom>
            <a:avLst/>
            <a:gdLst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215155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08368" y="143702"/>
                  <a:pt x="250041" y="215553"/>
                </a:cubicBezTo>
                <a:cubicBezTo>
                  <a:pt x="7211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等腰三角形 7"/>
          <p:cNvSpPr/>
          <p:nvPr/>
        </p:nvSpPr>
        <p:spPr>
          <a:xfrm rot="10800000" flipV="1">
            <a:off x="4192588" y="1393825"/>
            <a:ext cx="250825" cy="120650"/>
          </a:xfrm>
          <a:custGeom>
            <a:avLst/>
            <a:gdLst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771 h 215771"/>
              <a:gd name="connsiteX1" fmla="*/ 125021 w 250041"/>
              <a:gd name="connsiteY1" fmla="*/ 218 h 215771"/>
              <a:gd name="connsiteX2" fmla="*/ 250041 w 250041"/>
              <a:gd name="connsiteY2" fmla="*/ 215771 h 215771"/>
              <a:gd name="connsiteX3" fmla="*/ 0 w 250041"/>
              <a:gd name="connsiteY3" fmla="*/ 215771 h 215771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0 w 250041"/>
              <a:gd name="connsiteY3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215155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  <a:gd name="connsiteX0" fmla="*/ 0 w 250041"/>
              <a:gd name="connsiteY0" fmla="*/ 215553 h 215553"/>
              <a:gd name="connsiteX1" fmla="*/ 125021 w 250041"/>
              <a:gd name="connsiteY1" fmla="*/ 0 h 215553"/>
              <a:gd name="connsiteX2" fmla="*/ 250041 w 250041"/>
              <a:gd name="connsiteY2" fmla="*/ 215553 h 215553"/>
              <a:gd name="connsiteX3" fmla="*/ 130606 w 250041"/>
              <a:gd name="connsiteY3" fmla="*/ 153242 h 215553"/>
              <a:gd name="connsiteX4" fmla="*/ 0 w 250041"/>
              <a:gd name="connsiteY4" fmla="*/ 215553 h 215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041" h="215553">
                <a:moveTo>
                  <a:pt x="0" y="215553"/>
                </a:moveTo>
                <a:cubicBezTo>
                  <a:pt x="41674" y="143702"/>
                  <a:pt x="9529" y="66742"/>
                  <a:pt x="125021" y="0"/>
                </a:cubicBezTo>
                <a:cubicBezTo>
                  <a:pt x="254801" y="60598"/>
                  <a:pt x="220275" y="109596"/>
                  <a:pt x="250041" y="215553"/>
                </a:cubicBezTo>
                <a:cubicBezTo>
                  <a:pt x="74497" y="118047"/>
                  <a:pt x="260905" y="218910"/>
                  <a:pt x="130606" y="153242"/>
                </a:cubicBezTo>
                <a:cubicBezTo>
                  <a:pt x="-5798" y="227437"/>
                  <a:pt x="172122" y="135101"/>
                  <a:pt x="0" y="215553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2335213" y="2422525"/>
            <a:ext cx="234950" cy="265113"/>
          </a:xfrm>
          <a:custGeom>
            <a:avLst/>
            <a:gdLst>
              <a:gd name="connsiteX0" fmla="*/ 135654 w 234105"/>
              <a:gd name="connsiteY0" fmla="*/ 1836 h 259269"/>
              <a:gd name="connsiteX1" fmla="*/ 136115 w 234105"/>
              <a:gd name="connsiteY1" fmla="*/ 1923 h 259269"/>
              <a:gd name="connsiteX2" fmla="*/ 234105 w 234105"/>
              <a:gd name="connsiteY2" fmla="*/ 218385 h 259269"/>
              <a:gd name="connsiteX3" fmla="*/ 234036 w 234105"/>
              <a:gd name="connsiteY3" fmla="*/ 218371 h 259269"/>
              <a:gd name="connsiteX4" fmla="*/ 233847 w 234105"/>
              <a:gd name="connsiteY4" fmla="*/ 259269 h 259269"/>
              <a:gd name="connsiteX5" fmla="*/ 488 w 234105"/>
              <a:gd name="connsiteY5" fmla="*/ 259269 h 259269"/>
              <a:gd name="connsiteX6" fmla="*/ 0 w 234105"/>
              <a:gd name="connsiteY6" fmla="*/ 254767 h 259269"/>
              <a:gd name="connsiteX7" fmla="*/ 135654 w 234105"/>
              <a:gd name="connsiteY7" fmla="*/ 1836 h 259269"/>
              <a:gd name="connsiteX0" fmla="*/ 135654 w 234105"/>
              <a:gd name="connsiteY0" fmla="*/ 7872 h 265305"/>
              <a:gd name="connsiteX1" fmla="*/ 136115 w 234105"/>
              <a:gd name="connsiteY1" fmla="*/ 7959 h 265305"/>
              <a:gd name="connsiteX2" fmla="*/ 234105 w 234105"/>
              <a:gd name="connsiteY2" fmla="*/ 224421 h 265305"/>
              <a:gd name="connsiteX3" fmla="*/ 234036 w 234105"/>
              <a:gd name="connsiteY3" fmla="*/ 224407 h 265305"/>
              <a:gd name="connsiteX4" fmla="*/ 233847 w 234105"/>
              <a:gd name="connsiteY4" fmla="*/ 265305 h 265305"/>
              <a:gd name="connsiteX5" fmla="*/ 488 w 234105"/>
              <a:gd name="connsiteY5" fmla="*/ 265305 h 265305"/>
              <a:gd name="connsiteX6" fmla="*/ 0 w 234105"/>
              <a:gd name="connsiteY6" fmla="*/ 260803 h 265305"/>
              <a:gd name="connsiteX7" fmla="*/ 135654 w 234105"/>
              <a:gd name="connsiteY7" fmla="*/ 7872 h 265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4105" h="265305">
                <a:moveTo>
                  <a:pt x="135654" y="7872"/>
                </a:moveTo>
                <a:lnTo>
                  <a:pt x="136115" y="7959"/>
                </a:lnTo>
                <a:cubicBezTo>
                  <a:pt x="191516" y="68746"/>
                  <a:pt x="226826" y="144366"/>
                  <a:pt x="234105" y="224421"/>
                </a:cubicBezTo>
                <a:cubicBezTo>
                  <a:pt x="234082" y="224416"/>
                  <a:pt x="234059" y="224412"/>
                  <a:pt x="234036" y="224407"/>
                </a:cubicBezTo>
                <a:lnTo>
                  <a:pt x="233847" y="265305"/>
                </a:lnTo>
                <a:lnTo>
                  <a:pt x="488" y="265305"/>
                </a:lnTo>
                <a:cubicBezTo>
                  <a:pt x="7" y="263811"/>
                  <a:pt x="0" y="262308"/>
                  <a:pt x="0" y="260803"/>
                </a:cubicBezTo>
                <a:cubicBezTo>
                  <a:pt x="0" y="121113"/>
                  <a:pt x="51210" y="-37372"/>
                  <a:pt x="135654" y="7872"/>
                </a:cubicBezTo>
                <a:close/>
              </a:path>
            </a:pathLst>
          </a:custGeom>
          <a:solidFill>
            <a:srgbClr val="550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9"/>
          <p:cNvSpPr/>
          <p:nvPr/>
        </p:nvSpPr>
        <p:spPr>
          <a:xfrm>
            <a:off x="3390900" y="1393825"/>
            <a:ext cx="919163" cy="2376488"/>
          </a:xfrm>
          <a:custGeom>
            <a:avLst/>
            <a:gdLst>
              <a:gd name="connsiteX0" fmla="*/ 1679363 w 1679363"/>
              <a:gd name="connsiteY0" fmla="*/ 0 h 4031979"/>
              <a:gd name="connsiteX1" fmla="*/ 1499611 w 1679363"/>
              <a:gd name="connsiteY1" fmla="*/ 368414 h 4031979"/>
              <a:gd name="connsiteX2" fmla="*/ 1499737 w 1679363"/>
              <a:gd name="connsiteY2" fmla="*/ 368391 h 4031979"/>
              <a:gd name="connsiteX3" fmla="*/ 1504573 w 1679363"/>
              <a:gd name="connsiteY3" fmla="*/ 3435216 h 4031979"/>
              <a:gd name="connsiteX4" fmla="*/ 1500753 w 1679363"/>
              <a:gd name="connsiteY4" fmla="*/ 3435916 h 4031979"/>
              <a:gd name="connsiteX5" fmla="*/ 1315212 w 1679363"/>
              <a:gd name="connsiteY5" fmla="*/ 3792435 h 4031979"/>
              <a:gd name="connsiteX6" fmla="*/ 0 w 1679363"/>
              <a:gd name="connsiteY6" fmla="*/ 4031979 h 4031979"/>
              <a:gd name="connsiteX7" fmla="*/ 178548 w 1679363"/>
              <a:gd name="connsiteY7" fmla="*/ 3669861 h 4031979"/>
              <a:gd name="connsiteX8" fmla="*/ 176177 w 1679363"/>
              <a:gd name="connsiteY8" fmla="*/ 611163 h 4031979"/>
              <a:gd name="connsiteX9" fmla="*/ 175546 w 1679363"/>
              <a:gd name="connsiteY9" fmla="*/ 611278 h 4031979"/>
              <a:gd name="connsiteX10" fmla="*/ 176175 w 1679363"/>
              <a:gd name="connsiteY10" fmla="*/ 608158 h 4031979"/>
              <a:gd name="connsiteX11" fmla="*/ 176173 w 1679363"/>
              <a:gd name="connsiteY11" fmla="*/ 606516 h 4031979"/>
              <a:gd name="connsiteX12" fmla="*/ 176518 w 1679363"/>
              <a:gd name="connsiteY12" fmla="*/ 606454 h 4031979"/>
              <a:gd name="connsiteX13" fmla="*/ 364151 w 1679363"/>
              <a:gd name="connsiteY13" fmla="*/ 239544 h 4031979"/>
              <a:gd name="connsiteX14" fmla="*/ 1679363 w 1679363"/>
              <a:gd name="connsiteY14" fmla="*/ 0 h 4031979"/>
              <a:gd name="connsiteX0" fmla="*/ 1679363 w 1679363"/>
              <a:gd name="connsiteY0" fmla="*/ 0 h 4031979"/>
              <a:gd name="connsiteX1" fmla="*/ 1499611 w 1679363"/>
              <a:gd name="connsiteY1" fmla="*/ 368414 h 4031979"/>
              <a:gd name="connsiteX2" fmla="*/ 1499737 w 1679363"/>
              <a:gd name="connsiteY2" fmla="*/ 368391 h 4031979"/>
              <a:gd name="connsiteX3" fmla="*/ 1504573 w 1679363"/>
              <a:gd name="connsiteY3" fmla="*/ 3435216 h 4031979"/>
              <a:gd name="connsiteX4" fmla="*/ 1500753 w 1679363"/>
              <a:gd name="connsiteY4" fmla="*/ 3435916 h 4031979"/>
              <a:gd name="connsiteX5" fmla="*/ 1315212 w 1679363"/>
              <a:gd name="connsiteY5" fmla="*/ 3792435 h 4031979"/>
              <a:gd name="connsiteX6" fmla="*/ 0 w 1679363"/>
              <a:gd name="connsiteY6" fmla="*/ 4031979 h 4031979"/>
              <a:gd name="connsiteX7" fmla="*/ 178548 w 1679363"/>
              <a:gd name="connsiteY7" fmla="*/ 3669861 h 4031979"/>
              <a:gd name="connsiteX8" fmla="*/ 176177 w 1679363"/>
              <a:gd name="connsiteY8" fmla="*/ 611163 h 4031979"/>
              <a:gd name="connsiteX9" fmla="*/ 175546 w 1679363"/>
              <a:gd name="connsiteY9" fmla="*/ 611278 h 4031979"/>
              <a:gd name="connsiteX10" fmla="*/ 176175 w 1679363"/>
              <a:gd name="connsiteY10" fmla="*/ 608158 h 4031979"/>
              <a:gd name="connsiteX11" fmla="*/ 176173 w 1679363"/>
              <a:gd name="connsiteY11" fmla="*/ 606516 h 4031979"/>
              <a:gd name="connsiteX12" fmla="*/ 176518 w 1679363"/>
              <a:gd name="connsiteY12" fmla="*/ 606454 h 4031979"/>
              <a:gd name="connsiteX13" fmla="*/ 364151 w 1679363"/>
              <a:gd name="connsiteY13" fmla="*/ 239544 h 4031979"/>
              <a:gd name="connsiteX14" fmla="*/ 1679363 w 1679363"/>
              <a:gd name="connsiteY14" fmla="*/ 0 h 4031979"/>
              <a:gd name="connsiteX0" fmla="*/ 1679363 w 1679363"/>
              <a:gd name="connsiteY0" fmla="*/ 0 h 4031979"/>
              <a:gd name="connsiteX1" fmla="*/ 1499611 w 1679363"/>
              <a:gd name="connsiteY1" fmla="*/ 368414 h 4031979"/>
              <a:gd name="connsiteX2" fmla="*/ 1499737 w 1679363"/>
              <a:gd name="connsiteY2" fmla="*/ 368391 h 4031979"/>
              <a:gd name="connsiteX3" fmla="*/ 1504573 w 1679363"/>
              <a:gd name="connsiteY3" fmla="*/ 3435216 h 4031979"/>
              <a:gd name="connsiteX4" fmla="*/ 1500753 w 1679363"/>
              <a:gd name="connsiteY4" fmla="*/ 3435916 h 4031979"/>
              <a:gd name="connsiteX5" fmla="*/ 1315212 w 1679363"/>
              <a:gd name="connsiteY5" fmla="*/ 3792435 h 4031979"/>
              <a:gd name="connsiteX6" fmla="*/ 0 w 1679363"/>
              <a:gd name="connsiteY6" fmla="*/ 4031979 h 4031979"/>
              <a:gd name="connsiteX7" fmla="*/ 178548 w 1679363"/>
              <a:gd name="connsiteY7" fmla="*/ 3669861 h 4031979"/>
              <a:gd name="connsiteX8" fmla="*/ 176177 w 1679363"/>
              <a:gd name="connsiteY8" fmla="*/ 611163 h 4031979"/>
              <a:gd name="connsiteX9" fmla="*/ 175546 w 1679363"/>
              <a:gd name="connsiteY9" fmla="*/ 611278 h 4031979"/>
              <a:gd name="connsiteX10" fmla="*/ 176175 w 1679363"/>
              <a:gd name="connsiteY10" fmla="*/ 608158 h 4031979"/>
              <a:gd name="connsiteX11" fmla="*/ 176173 w 1679363"/>
              <a:gd name="connsiteY11" fmla="*/ 606516 h 4031979"/>
              <a:gd name="connsiteX12" fmla="*/ 176518 w 1679363"/>
              <a:gd name="connsiteY12" fmla="*/ 606454 h 4031979"/>
              <a:gd name="connsiteX13" fmla="*/ 364151 w 1679363"/>
              <a:gd name="connsiteY13" fmla="*/ 239544 h 4031979"/>
              <a:gd name="connsiteX14" fmla="*/ 1679363 w 1679363"/>
              <a:gd name="connsiteY14" fmla="*/ 0 h 403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79363" h="4031979">
                <a:moveTo>
                  <a:pt x="1679363" y="0"/>
                </a:moveTo>
                <a:cubicBezTo>
                  <a:pt x="1577760" y="103402"/>
                  <a:pt x="1512941" y="232120"/>
                  <a:pt x="1499611" y="368414"/>
                </a:cubicBezTo>
                <a:lnTo>
                  <a:pt x="1499737" y="368391"/>
                </a:lnTo>
                <a:lnTo>
                  <a:pt x="1504573" y="3435216"/>
                </a:lnTo>
                <a:lnTo>
                  <a:pt x="1500753" y="3435916"/>
                </a:lnTo>
                <a:cubicBezTo>
                  <a:pt x="1484513" y="3568386"/>
                  <a:pt x="1495902" y="3761538"/>
                  <a:pt x="1315212" y="3792435"/>
                </a:cubicBezTo>
                <a:lnTo>
                  <a:pt x="0" y="4031979"/>
                </a:lnTo>
                <a:cubicBezTo>
                  <a:pt x="100022" y="3930187"/>
                  <a:pt x="164395" y="3803859"/>
                  <a:pt x="178548" y="3669861"/>
                </a:cubicBezTo>
                <a:cubicBezTo>
                  <a:pt x="177758" y="2650295"/>
                  <a:pt x="176967" y="1630729"/>
                  <a:pt x="176177" y="611163"/>
                </a:cubicBezTo>
                <a:lnTo>
                  <a:pt x="175546" y="611278"/>
                </a:lnTo>
                <a:lnTo>
                  <a:pt x="176175" y="608158"/>
                </a:lnTo>
                <a:cubicBezTo>
                  <a:pt x="176174" y="607611"/>
                  <a:pt x="176174" y="607064"/>
                  <a:pt x="176173" y="606516"/>
                </a:cubicBezTo>
                <a:lnTo>
                  <a:pt x="176518" y="606454"/>
                </a:lnTo>
                <a:cubicBezTo>
                  <a:pt x="191341" y="470188"/>
                  <a:pt x="176408" y="281156"/>
                  <a:pt x="364151" y="239544"/>
                </a:cubicBezTo>
                <a:lnTo>
                  <a:pt x="1679363" y="0"/>
                </a:lnTo>
                <a:close/>
              </a:path>
            </a:pathLst>
          </a:custGeom>
          <a:gradFill flip="none" rotWithShape="1">
            <a:gsLst>
              <a:gs pos="100000">
                <a:srgbClr val="F88F11"/>
              </a:gs>
              <a:gs pos="50000">
                <a:srgbClr val="FF9B21">
                  <a:alpha val="50000"/>
                </a:srgbClr>
              </a:gs>
              <a:gs pos="0">
                <a:srgbClr val="F08200"/>
              </a:gs>
            </a:gsLst>
            <a:lin ang="5400000" scaled="1"/>
            <a:tileRect/>
          </a:gradFill>
          <a:ln>
            <a:noFill/>
          </a:ln>
          <a:effectLst>
            <a:outerShdw blurRad="38100" dist="127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9"/>
          <p:cNvSpPr/>
          <p:nvPr/>
        </p:nvSpPr>
        <p:spPr>
          <a:xfrm rot="10800000" flipH="1">
            <a:off x="2459038" y="2425700"/>
            <a:ext cx="919162" cy="1344613"/>
          </a:xfrm>
          <a:custGeom>
            <a:avLst/>
            <a:gdLst>
              <a:gd name="connsiteX0" fmla="*/ 0 w 919353"/>
              <a:gd name="connsiteY0" fmla="*/ 1344426 h 1344426"/>
              <a:gd name="connsiteX1" fmla="*/ 720338 w 919353"/>
              <a:gd name="connsiteY1" fmla="*/ 1203300 h 1344426"/>
              <a:gd name="connsiteX2" fmla="*/ 823104 w 919353"/>
              <a:gd name="connsiteY2" fmla="*/ 987136 h 1344426"/>
              <a:gd name="connsiteX3" fmla="*/ 823293 w 919353"/>
              <a:gd name="connsiteY3" fmla="*/ 987099 h 1344426"/>
              <a:gd name="connsiteX4" fmla="*/ 823292 w 919353"/>
              <a:gd name="connsiteY4" fmla="*/ 986132 h 1344426"/>
              <a:gd name="connsiteX5" fmla="*/ 823637 w 919353"/>
              <a:gd name="connsiteY5" fmla="*/ 984294 h 1344426"/>
              <a:gd name="connsiteX6" fmla="*/ 823291 w 919353"/>
              <a:gd name="connsiteY6" fmla="*/ 984362 h 1344426"/>
              <a:gd name="connsiteX7" fmla="*/ 823064 w 919353"/>
              <a:gd name="connsiteY7" fmla="*/ 668641 h 1344426"/>
              <a:gd name="connsiteX8" fmla="*/ 821635 w 919353"/>
              <a:gd name="connsiteY8" fmla="*/ 668641 h 1344426"/>
              <a:gd name="connsiteX9" fmla="*/ 820972 w 919353"/>
              <a:gd name="connsiteY9" fmla="*/ 217036 h 1344426"/>
              <a:gd name="connsiteX10" fmla="*/ 820903 w 919353"/>
              <a:gd name="connsiteY10" fmla="*/ 217050 h 1344426"/>
              <a:gd name="connsiteX11" fmla="*/ 919353 w 919353"/>
              <a:gd name="connsiteY11" fmla="*/ 0 h 1344426"/>
              <a:gd name="connsiteX12" fmla="*/ 199015 w 919353"/>
              <a:gd name="connsiteY12" fmla="*/ 141126 h 1344426"/>
              <a:gd name="connsiteX13" fmla="*/ 96249 w 919353"/>
              <a:gd name="connsiteY13" fmla="*/ 357290 h 1344426"/>
              <a:gd name="connsiteX14" fmla="*/ 96060 w 919353"/>
              <a:gd name="connsiteY14" fmla="*/ 357327 h 1344426"/>
              <a:gd name="connsiteX15" fmla="*/ 96061 w 919353"/>
              <a:gd name="connsiteY15" fmla="*/ 358294 h 1344426"/>
              <a:gd name="connsiteX16" fmla="*/ 95716 w 919353"/>
              <a:gd name="connsiteY16" fmla="*/ 360132 h 1344426"/>
              <a:gd name="connsiteX17" fmla="*/ 96062 w 919353"/>
              <a:gd name="connsiteY17" fmla="*/ 360064 h 1344426"/>
              <a:gd name="connsiteX18" fmla="*/ 96289 w 919353"/>
              <a:gd name="connsiteY18" fmla="*/ 675785 h 1344426"/>
              <a:gd name="connsiteX19" fmla="*/ 98381 w 919353"/>
              <a:gd name="connsiteY19" fmla="*/ 1127390 h 1344426"/>
              <a:gd name="connsiteX20" fmla="*/ 98450 w 919353"/>
              <a:gd name="connsiteY20" fmla="*/ 1127376 h 1344426"/>
              <a:gd name="connsiteX21" fmla="*/ 0 w 919353"/>
              <a:gd name="connsiteY21" fmla="*/ 1344426 h 1344426"/>
              <a:gd name="connsiteX0" fmla="*/ 0 w 919353"/>
              <a:gd name="connsiteY0" fmla="*/ 1344426 h 1344426"/>
              <a:gd name="connsiteX1" fmla="*/ 720338 w 919353"/>
              <a:gd name="connsiteY1" fmla="*/ 1203300 h 1344426"/>
              <a:gd name="connsiteX2" fmla="*/ 823104 w 919353"/>
              <a:gd name="connsiteY2" fmla="*/ 987136 h 1344426"/>
              <a:gd name="connsiteX3" fmla="*/ 823293 w 919353"/>
              <a:gd name="connsiteY3" fmla="*/ 987099 h 1344426"/>
              <a:gd name="connsiteX4" fmla="*/ 823292 w 919353"/>
              <a:gd name="connsiteY4" fmla="*/ 986132 h 1344426"/>
              <a:gd name="connsiteX5" fmla="*/ 823637 w 919353"/>
              <a:gd name="connsiteY5" fmla="*/ 984294 h 1344426"/>
              <a:gd name="connsiteX6" fmla="*/ 823291 w 919353"/>
              <a:gd name="connsiteY6" fmla="*/ 984362 h 1344426"/>
              <a:gd name="connsiteX7" fmla="*/ 823064 w 919353"/>
              <a:gd name="connsiteY7" fmla="*/ 668641 h 1344426"/>
              <a:gd name="connsiteX8" fmla="*/ 820972 w 919353"/>
              <a:gd name="connsiteY8" fmla="*/ 217036 h 1344426"/>
              <a:gd name="connsiteX9" fmla="*/ 820903 w 919353"/>
              <a:gd name="connsiteY9" fmla="*/ 217050 h 1344426"/>
              <a:gd name="connsiteX10" fmla="*/ 919353 w 919353"/>
              <a:gd name="connsiteY10" fmla="*/ 0 h 1344426"/>
              <a:gd name="connsiteX11" fmla="*/ 199015 w 919353"/>
              <a:gd name="connsiteY11" fmla="*/ 141126 h 1344426"/>
              <a:gd name="connsiteX12" fmla="*/ 96249 w 919353"/>
              <a:gd name="connsiteY12" fmla="*/ 357290 h 1344426"/>
              <a:gd name="connsiteX13" fmla="*/ 96060 w 919353"/>
              <a:gd name="connsiteY13" fmla="*/ 357327 h 1344426"/>
              <a:gd name="connsiteX14" fmla="*/ 96061 w 919353"/>
              <a:gd name="connsiteY14" fmla="*/ 358294 h 1344426"/>
              <a:gd name="connsiteX15" fmla="*/ 95716 w 919353"/>
              <a:gd name="connsiteY15" fmla="*/ 360132 h 1344426"/>
              <a:gd name="connsiteX16" fmla="*/ 96062 w 919353"/>
              <a:gd name="connsiteY16" fmla="*/ 360064 h 1344426"/>
              <a:gd name="connsiteX17" fmla="*/ 96289 w 919353"/>
              <a:gd name="connsiteY17" fmla="*/ 675785 h 1344426"/>
              <a:gd name="connsiteX18" fmla="*/ 98381 w 919353"/>
              <a:gd name="connsiteY18" fmla="*/ 1127390 h 1344426"/>
              <a:gd name="connsiteX19" fmla="*/ 98450 w 919353"/>
              <a:gd name="connsiteY19" fmla="*/ 1127376 h 1344426"/>
              <a:gd name="connsiteX20" fmla="*/ 0 w 919353"/>
              <a:gd name="connsiteY20" fmla="*/ 1344426 h 13444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19353" h="1344426">
                <a:moveTo>
                  <a:pt x="0" y="1344426"/>
                </a:moveTo>
                <a:lnTo>
                  <a:pt x="720338" y="1203300"/>
                </a:lnTo>
                <a:cubicBezTo>
                  <a:pt x="823165" y="1178784"/>
                  <a:pt x="814986" y="1067417"/>
                  <a:pt x="823104" y="987136"/>
                </a:cubicBezTo>
                <a:lnTo>
                  <a:pt x="823293" y="987099"/>
                </a:lnTo>
                <a:cubicBezTo>
                  <a:pt x="823293" y="986777"/>
                  <a:pt x="823293" y="986454"/>
                  <a:pt x="823292" y="986132"/>
                </a:cubicBezTo>
                <a:lnTo>
                  <a:pt x="823637" y="984294"/>
                </a:lnTo>
                <a:lnTo>
                  <a:pt x="823291" y="984362"/>
                </a:lnTo>
                <a:cubicBezTo>
                  <a:pt x="823215" y="879121"/>
                  <a:pt x="823140" y="773881"/>
                  <a:pt x="823064" y="668641"/>
                </a:cubicBezTo>
                <a:cubicBezTo>
                  <a:pt x="822367" y="518106"/>
                  <a:pt x="821669" y="367571"/>
                  <a:pt x="820972" y="217036"/>
                </a:cubicBezTo>
                <a:cubicBezTo>
                  <a:pt x="820949" y="217041"/>
                  <a:pt x="820926" y="217045"/>
                  <a:pt x="820903" y="217050"/>
                </a:cubicBezTo>
                <a:cubicBezTo>
                  <a:pt x="828204" y="136753"/>
                  <a:pt x="863705" y="60919"/>
                  <a:pt x="919353" y="0"/>
                </a:cubicBezTo>
                <a:lnTo>
                  <a:pt x="199015" y="141126"/>
                </a:lnTo>
                <a:cubicBezTo>
                  <a:pt x="96188" y="165642"/>
                  <a:pt x="104367" y="277009"/>
                  <a:pt x="96249" y="357290"/>
                </a:cubicBezTo>
                <a:lnTo>
                  <a:pt x="96060" y="357327"/>
                </a:lnTo>
                <a:cubicBezTo>
                  <a:pt x="96060" y="357649"/>
                  <a:pt x="96060" y="357972"/>
                  <a:pt x="96061" y="358294"/>
                </a:cubicBezTo>
                <a:lnTo>
                  <a:pt x="95716" y="360132"/>
                </a:lnTo>
                <a:lnTo>
                  <a:pt x="96062" y="360064"/>
                </a:lnTo>
                <a:cubicBezTo>
                  <a:pt x="96138" y="465305"/>
                  <a:pt x="96213" y="570545"/>
                  <a:pt x="96289" y="675785"/>
                </a:cubicBezTo>
                <a:cubicBezTo>
                  <a:pt x="96986" y="826320"/>
                  <a:pt x="97684" y="976855"/>
                  <a:pt x="98381" y="1127390"/>
                </a:cubicBezTo>
                <a:cubicBezTo>
                  <a:pt x="98404" y="1127385"/>
                  <a:pt x="98427" y="1127381"/>
                  <a:pt x="98450" y="1127376"/>
                </a:cubicBezTo>
                <a:cubicBezTo>
                  <a:pt x="91149" y="1207673"/>
                  <a:pt x="55648" y="1283507"/>
                  <a:pt x="0" y="1344426"/>
                </a:cubicBezTo>
                <a:close/>
              </a:path>
            </a:pathLst>
          </a:custGeom>
          <a:gradFill flip="none" rotWithShape="1">
            <a:gsLst>
              <a:gs pos="50000">
                <a:srgbClr val="E5BC93"/>
              </a:gs>
              <a:gs pos="100000">
                <a:srgbClr val="9E5C44"/>
              </a:gs>
              <a:gs pos="0">
                <a:srgbClr val="740E00"/>
              </a:gs>
            </a:gsLst>
            <a:lin ang="54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685339" flipH="1">
            <a:off x="2551719" y="2567816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11485339" flipH="1">
            <a:off x="2562006" y="3568191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10114661" flipH="1" flipV="1">
            <a:off x="3489107" y="1536820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31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20914661" flipH="1" flipV="1">
            <a:off x="3486527" y="3566771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39" name="矩形 9"/>
          <p:cNvSpPr/>
          <p:nvPr/>
        </p:nvSpPr>
        <p:spPr>
          <a:xfrm rot="10800000" flipH="1">
            <a:off x="4322763" y="1395413"/>
            <a:ext cx="919162" cy="2879725"/>
          </a:xfrm>
          <a:custGeom>
            <a:avLst/>
            <a:gdLst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6289 w 919927"/>
              <a:gd name="connsiteY23" fmla="*/ 2211458 h 2880099"/>
              <a:gd name="connsiteX24" fmla="*/ 96290 w 919927"/>
              <a:gd name="connsiteY24" fmla="*/ 2211672 h 2880099"/>
              <a:gd name="connsiteX25" fmla="*/ 96290 w 919927"/>
              <a:gd name="connsiteY25" fmla="*/ 2212773 h 2880099"/>
              <a:gd name="connsiteX26" fmla="*/ 96295 w 919927"/>
              <a:gd name="connsiteY26" fmla="*/ 2212773 h 2880099"/>
              <a:gd name="connsiteX27" fmla="*/ 98381 w 919927"/>
              <a:gd name="connsiteY27" fmla="*/ 2663063 h 2880099"/>
              <a:gd name="connsiteX28" fmla="*/ 98450 w 919927"/>
              <a:gd name="connsiteY28" fmla="*/ 2663049 h 2880099"/>
              <a:gd name="connsiteX29" fmla="*/ 0 w 919927"/>
              <a:gd name="connsiteY29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6289 w 919927"/>
              <a:gd name="connsiteY23" fmla="*/ 2211458 h 2880099"/>
              <a:gd name="connsiteX24" fmla="*/ 96290 w 919927"/>
              <a:gd name="connsiteY24" fmla="*/ 2211672 h 2880099"/>
              <a:gd name="connsiteX25" fmla="*/ 96290 w 919927"/>
              <a:gd name="connsiteY25" fmla="*/ 2212773 h 2880099"/>
              <a:gd name="connsiteX26" fmla="*/ 98381 w 919927"/>
              <a:gd name="connsiteY26" fmla="*/ 2663063 h 2880099"/>
              <a:gd name="connsiteX27" fmla="*/ 98450 w 919927"/>
              <a:gd name="connsiteY27" fmla="*/ 2663049 h 2880099"/>
              <a:gd name="connsiteX28" fmla="*/ 0 w 919927"/>
              <a:gd name="connsiteY28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6289 w 919927"/>
              <a:gd name="connsiteY23" fmla="*/ 2211458 h 2880099"/>
              <a:gd name="connsiteX24" fmla="*/ 96290 w 919927"/>
              <a:gd name="connsiteY24" fmla="*/ 2211672 h 2880099"/>
              <a:gd name="connsiteX25" fmla="*/ 98381 w 919927"/>
              <a:gd name="connsiteY25" fmla="*/ 2663063 h 2880099"/>
              <a:gd name="connsiteX26" fmla="*/ 98450 w 919927"/>
              <a:gd name="connsiteY26" fmla="*/ 2663049 h 2880099"/>
              <a:gd name="connsiteX27" fmla="*/ 0 w 919927"/>
              <a:gd name="connsiteY27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6289 w 919927"/>
              <a:gd name="connsiteY23" fmla="*/ 2211458 h 2880099"/>
              <a:gd name="connsiteX24" fmla="*/ 98381 w 919927"/>
              <a:gd name="connsiteY24" fmla="*/ 2663063 h 2880099"/>
              <a:gd name="connsiteX25" fmla="*/ 98450 w 919927"/>
              <a:gd name="connsiteY25" fmla="*/ 2663049 h 2880099"/>
              <a:gd name="connsiteX26" fmla="*/ 0 w 919927"/>
              <a:gd name="connsiteY26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6281 w 919927"/>
              <a:gd name="connsiteY22" fmla="*/ 2200074 h 2880099"/>
              <a:gd name="connsiteX23" fmla="*/ 98381 w 919927"/>
              <a:gd name="connsiteY23" fmla="*/ 2663063 h 2880099"/>
              <a:gd name="connsiteX24" fmla="*/ 98450 w 919927"/>
              <a:gd name="connsiteY24" fmla="*/ 2663049 h 2880099"/>
              <a:gd name="connsiteX25" fmla="*/ 0 w 919927"/>
              <a:gd name="connsiteY25" fmla="*/ 2880099 h 2880099"/>
              <a:gd name="connsiteX0" fmla="*/ 0 w 919927"/>
              <a:gd name="connsiteY0" fmla="*/ 2880099 h 2880099"/>
              <a:gd name="connsiteX1" fmla="*/ 720338 w 919927"/>
              <a:gd name="connsiteY1" fmla="*/ 2738973 h 2880099"/>
              <a:gd name="connsiteX2" fmla="*/ 823104 w 919927"/>
              <a:gd name="connsiteY2" fmla="*/ 2522809 h 2880099"/>
              <a:gd name="connsiteX3" fmla="*/ 823293 w 919927"/>
              <a:gd name="connsiteY3" fmla="*/ 2522772 h 2880099"/>
              <a:gd name="connsiteX4" fmla="*/ 823292 w 919927"/>
              <a:gd name="connsiteY4" fmla="*/ 2521805 h 2880099"/>
              <a:gd name="connsiteX5" fmla="*/ 823637 w 919927"/>
              <a:gd name="connsiteY5" fmla="*/ 2519967 h 2880099"/>
              <a:gd name="connsiteX6" fmla="*/ 823291 w 919927"/>
              <a:gd name="connsiteY6" fmla="*/ 2520035 h 2880099"/>
              <a:gd name="connsiteX7" fmla="*/ 823070 w 919927"/>
              <a:gd name="connsiteY7" fmla="*/ 2212773 h 2880099"/>
              <a:gd name="connsiteX8" fmla="*/ 824594 w 919927"/>
              <a:gd name="connsiteY8" fmla="*/ 666358 h 2880099"/>
              <a:gd name="connsiteX9" fmla="*/ 823628 w 919927"/>
              <a:gd name="connsiteY9" fmla="*/ 666358 h 2880099"/>
              <a:gd name="connsiteX10" fmla="*/ 821546 w 919927"/>
              <a:gd name="connsiteY10" fmla="*/ 217036 h 2880099"/>
              <a:gd name="connsiteX11" fmla="*/ 821477 w 919927"/>
              <a:gd name="connsiteY11" fmla="*/ 217050 h 2880099"/>
              <a:gd name="connsiteX12" fmla="*/ 919927 w 919927"/>
              <a:gd name="connsiteY12" fmla="*/ 0 h 2880099"/>
              <a:gd name="connsiteX13" fmla="*/ 199589 w 919927"/>
              <a:gd name="connsiteY13" fmla="*/ 141126 h 2880099"/>
              <a:gd name="connsiteX14" fmla="*/ 96823 w 919927"/>
              <a:gd name="connsiteY14" fmla="*/ 357290 h 2880099"/>
              <a:gd name="connsiteX15" fmla="*/ 96634 w 919927"/>
              <a:gd name="connsiteY15" fmla="*/ 357327 h 2880099"/>
              <a:gd name="connsiteX16" fmla="*/ 96635 w 919927"/>
              <a:gd name="connsiteY16" fmla="*/ 358294 h 2880099"/>
              <a:gd name="connsiteX17" fmla="*/ 96290 w 919927"/>
              <a:gd name="connsiteY17" fmla="*/ 360132 h 2880099"/>
              <a:gd name="connsiteX18" fmla="*/ 96636 w 919927"/>
              <a:gd name="connsiteY18" fmla="*/ 360064 h 2880099"/>
              <a:gd name="connsiteX19" fmla="*/ 96856 w 919927"/>
              <a:gd name="connsiteY19" fmla="*/ 666358 h 2880099"/>
              <a:gd name="connsiteX20" fmla="*/ 96290 w 919927"/>
              <a:gd name="connsiteY20" fmla="*/ 666358 h 2880099"/>
              <a:gd name="connsiteX21" fmla="*/ 96290 w 919927"/>
              <a:gd name="connsiteY21" fmla="*/ 2200074 h 2880099"/>
              <a:gd name="connsiteX22" fmla="*/ 98381 w 919927"/>
              <a:gd name="connsiteY22" fmla="*/ 2663063 h 2880099"/>
              <a:gd name="connsiteX23" fmla="*/ 98450 w 919927"/>
              <a:gd name="connsiteY23" fmla="*/ 2663049 h 2880099"/>
              <a:gd name="connsiteX24" fmla="*/ 0 w 919927"/>
              <a:gd name="connsiteY24" fmla="*/ 2880099 h 2880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919927" h="2880099">
                <a:moveTo>
                  <a:pt x="0" y="2880099"/>
                </a:moveTo>
                <a:lnTo>
                  <a:pt x="720338" y="2738973"/>
                </a:lnTo>
                <a:cubicBezTo>
                  <a:pt x="823165" y="2714457"/>
                  <a:pt x="814986" y="2603090"/>
                  <a:pt x="823104" y="2522809"/>
                </a:cubicBezTo>
                <a:lnTo>
                  <a:pt x="823293" y="2522772"/>
                </a:lnTo>
                <a:cubicBezTo>
                  <a:pt x="823293" y="2522450"/>
                  <a:pt x="823293" y="2522127"/>
                  <a:pt x="823292" y="2521805"/>
                </a:cubicBezTo>
                <a:lnTo>
                  <a:pt x="823637" y="2519967"/>
                </a:lnTo>
                <a:lnTo>
                  <a:pt x="823291" y="2520035"/>
                </a:lnTo>
                <a:cubicBezTo>
                  <a:pt x="823217" y="2417614"/>
                  <a:pt x="823144" y="2315194"/>
                  <a:pt x="823070" y="2212773"/>
                </a:cubicBezTo>
                <a:lnTo>
                  <a:pt x="824594" y="666358"/>
                </a:lnTo>
                <a:lnTo>
                  <a:pt x="823628" y="666358"/>
                </a:lnTo>
                <a:lnTo>
                  <a:pt x="821546" y="217036"/>
                </a:lnTo>
                <a:cubicBezTo>
                  <a:pt x="821523" y="217041"/>
                  <a:pt x="821500" y="217045"/>
                  <a:pt x="821477" y="217050"/>
                </a:cubicBezTo>
                <a:cubicBezTo>
                  <a:pt x="828778" y="136753"/>
                  <a:pt x="864279" y="60919"/>
                  <a:pt x="919927" y="0"/>
                </a:cubicBezTo>
                <a:lnTo>
                  <a:pt x="199589" y="141126"/>
                </a:lnTo>
                <a:cubicBezTo>
                  <a:pt x="96762" y="165642"/>
                  <a:pt x="104941" y="277009"/>
                  <a:pt x="96823" y="357290"/>
                </a:cubicBezTo>
                <a:lnTo>
                  <a:pt x="96634" y="357327"/>
                </a:lnTo>
                <a:cubicBezTo>
                  <a:pt x="96634" y="357649"/>
                  <a:pt x="96634" y="357972"/>
                  <a:pt x="96635" y="358294"/>
                </a:cubicBezTo>
                <a:lnTo>
                  <a:pt x="96290" y="360132"/>
                </a:lnTo>
                <a:lnTo>
                  <a:pt x="96636" y="360064"/>
                </a:lnTo>
                <a:cubicBezTo>
                  <a:pt x="96709" y="462162"/>
                  <a:pt x="96783" y="564260"/>
                  <a:pt x="96856" y="666358"/>
                </a:cubicBezTo>
                <a:lnTo>
                  <a:pt x="96290" y="666358"/>
                </a:lnTo>
                <a:lnTo>
                  <a:pt x="96290" y="2200074"/>
                </a:lnTo>
                <a:lnTo>
                  <a:pt x="98381" y="2663063"/>
                </a:lnTo>
                <a:cubicBezTo>
                  <a:pt x="98404" y="2663058"/>
                  <a:pt x="98427" y="2663054"/>
                  <a:pt x="98450" y="2663049"/>
                </a:cubicBezTo>
                <a:cubicBezTo>
                  <a:pt x="91149" y="2743346"/>
                  <a:pt x="55648" y="2819180"/>
                  <a:pt x="0" y="2880099"/>
                </a:cubicBezTo>
                <a:close/>
              </a:path>
            </a:pathLst>
          </a:custGeom>
          <a:gradFill flip="none" rotWithShape="1">
            <a:gsLst>
              <a:gs pos="100000">
                <a:srgbClr val="CA7F34"/>
              </a:gs>
              <a:gs pos="50000">
                <a:srgbClr val="DCA56E">
                  <a:alpha val="50000"/>
                </a:srgbClr>
              </a:gs>
              <a:gs pos="0">
                <a:srgbClr val="9E6226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dir="8100000" sx="96000" sy="96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0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685339" flipH="1">
            <a:off x="4406095" y="1536819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22544" name="Picture 3"/>
          <p:cNvPicPr>
            <a:picLocks noChangeAspect="1" noChangeArrowheads="1"/>
          </p:cNvPicPr>
          <p:nvPr/>
        </p:nvPicPr>
        <p:blipFill>
          <a:blip r:embed="rId6" cstate="print"/>
          <a:srcRect l="2766" r="7205" b="57680"/>
          <a:stretch>
            <a:fillRect/>
          </a:stretch>
        </p:blipFill>
        <p:spPr bwMode="auto">
          <a:xfrm rot="11485339" flipH="1">
            <a:off x="4410075" y="4071938"/>
            <a:ext cx="735013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" name="矩形 9"/>
          <p:cNvSpPr/>
          <p:nvPr/>
        </p:nvSpPr>
        <p:spPr>
          <a:xfrm>
            <a:off x="5254625" y="622300"/>
            <a:ext cx="919163" cy="3652838"/>
          </a:xfrm>
          <a:custGeom>
            <a:avLst/>
            <a:gdLst/>
            <a:ahLst/>
            <a:cxnLst/>
            <a:rect l="l" t="t" r="r" b="b"/>
            <a:pathLst>
              <a:path w="919391" h="3652965">
                <a:moveTo>
                  <a:pt x="919391" y="0"/>
                </a:moveTo>
                <a:cubicBezTo>
                  <a:pt x="864609" y="59970"/>
                  <a:pt x="829352" y="134396"/>
                  <a:pt x="821600" y="213340"/>
                </a:cubicBezTo>
                <a:lnTo>
                  <a:pt x="822220" y="1071993"/>
                </a:lnTo>
                <a:lnTo>
                  <a:pt x="823644" y="1071993"/>
                </a:lnTo>
                <a:lnTo>
                  <a:pt x="823644" y="2666512"/>
                </a:lnTo>
                <a:lnTo>
                  <a:pt x="823121" y="2666512"/>
                </a:lnTo>
                <a:lnTo>
                  <a:pt x="824051" y="3301385"/>
                </a:lnTo>
                <a:lnTo>
                  <a:pt x="821959" y="3301797"/>
                </a:lnTo>
                <a:cubicBezTo>
                  <a:pt x="813064" y="3379841"/>
                  <a:pt x="819302" y="3493636"/>
                  <a:pt x="720339" y="3511839"/>
                </a:cubicBezTo>
                <a:lnTo>
                  <a:pt x="0" y="3652965"/>
                </a:lnTo>
                <a:cubicBezTo>
                  <a:pt x="54782" y="3592995"/>
                  <a:pt x="90039" y="3518569"/>
                  <a:pt x="97791" y="3439625"/>
                </a:cubicBezTo>
                <a:lnTo>
                  <a:pt x="97233" y="2666512"/>
                </a:lnTo>
                <a:lnTo>
                  <a:pt x="95341" y="2666512"/>
                </a:lnTo>
                <a:lnTo>
                  <a:pt x="95341" y="1071993"/>
                </a:lnTo>
                <a:lnTo>
                  <a:pt x="96396" y="1071993"/>
                </a:lnTo>
                <a:lnTo>
                  <a:pt x="95340" y="351580"/>
                </a:lnTo>
                <a:lnTo>
                  <a:pt x="97432" y="351168"/>
                </a:lnTo>
                <a:cubicBezTo>
                  <a:pt x="106327" y="273124"/>
                  <a:pt x="100089" y="159329"/>
                  <a:pt x="199052" y="141126"/>
                </a:cubicBezTo>
                <a:close/>
              </a:path>
            </a:pathLst>
          </a:custGeom>
          <a:gradFill flip="none" rotWithShape="1">
            <a:gsLst>
              <a:gs pos="100000">
                <a:srgbClr val="3CAFCD"/>
              </a:gs>
              <a:gs pos="53000">
                <a:srgbClr val="63BED2">
                  <a:alpha val="50000"/>
                </a:srgbClr>
              </a:gs>
              <a:gs pos="0">
                <a:srgbClr val="14A0C8"/>
              </a:gs>
            </a:gsLst>
            <a:lin ang="5400000" scaled="1"/>
            <a:tileRect/>
          </a:gradFill>
          <a:ln>
            <a:noFill/>
          </a:ln>
          <a:effectLst>
            <a:outerShdw blurRad="50800" dist="127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4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20914661" flipH="1" flipV="1">
            <a:off x="5340057" y="4072242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 rotWithShape="1"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rcRect l="2767" r="7205" b="57679"/>
          <a:stretch/>
        </p:blipFill>
        <p:spPr bwMode="auto">
          <a:xfrm rot="10114661" flipH="1" flipV="1">
            <a:off x="5339861" y="771747"/>
            <a:ext cx="73378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</p:pic>
      <p:sp>
        <p:nvSpPr>
          <p:cNvPr id="62" name="TextBox 61"/>
          <p:cNvSpPr txBox="1"/>
          <p:nvPr/>
        </p:nvSpPr>
        <p:spPr>
          <a:xfrm>
            <a:off x="2514259" y="2685720"/>
            <a:ext cx="829275" cy="52322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42617" y="2257817"/>
            <a:ext cx="829275" cy="52322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370975" y="1829913"/>
            <a:ext cx="829275" cy="52322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99333" y="1402009"/>
            <a:ext cx="829275" cy="523220"/>
          </a:xfrm>
          <a:prstGeom prst="rect">
            <a:avLst/>
          </a:prstGeom>
          <a:noFill/>
          <a:effectLst/>
          <a:scene3d>
            <a:camera prst="orthographicFront"/>
            <a:lightRig rig="threePt" dir="t"/>
          </a:scene3d>
          <a:sp3d prstMaterial="matte"/>
        </p:spPr>
        <p:txBody>
          <a:bodyPr>
            <a:spAutoFit/>
            <a:sp3d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bg1"/>
                </a:solidFill>
                <a:latin typeface="Algerian" pitchFamily="82" charset="0"/>
                <a:ea typeface="+mn-ea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Algerian" pitchFamily="82" charset="0"/>
              <a:ea typeface="+mn-ea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2532063" y="3079750"/>
            <a:ext cx="7937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Sample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 title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460750" y="2692400"/>
            <a:ext cx="7937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Sample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 title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4389438" y="2305050"/>
            <a:ext cx="793750" cy="522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Sample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 title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5316538" y="1916113"/>
            <a:ext cx="793750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Sample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Batang" pitchFamily="18" charset="-127"/>
                <a:ea typeface="Batang" pitchFamily="18" charset="-127"/>
              </a:rPr>
              <a:t> title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22556" name="组合 74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64071" y="4092562"/>
            <a:chExt cx="2449492" cy="638931"/>
          </a:xfrm>
        </p:grpSpPr>
        <p:sp>
          <p:nvSpPr>
            <p:cNvPr id="80" name="TextBox 79"/>
            <p:cNvSpPr txBox="1"/>
            <p:nvPr/>
          </p:nvSpPr>
          <p:spPr>
            <a:xfrm>
              <a:off x="64071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827652" y="4663150"/>
              <a:ext cx="198435" cy="68343"/>
            </a:xfrm>
            <a:prstGeom prst="rect">
              <a:avLst/>
            </a:prstGeom>
            <a:gradFill flip="none" rotWithShape="1">
              <a:gsLst>
                <a:gs pos="50000">
                  <a:srgbClr val="E5BC93"/>
                </a:gs>
                <a:gs pos="100000">
                  <a:srgbClr val="9E5C44"/>
                </a:gs>
                <a:gs pos="0">
                  <a:srgbClr val="740E00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3" name="矩形 82"/>
            <p:cNvSpPr/>
            <p:nvPr/>
          </p:nvSpPr>
          <p:spPr>
            <a:xfrm>
              <a:off x="1069409" y="4663182"/>
              <a:ext cx="197856" cy="68311"/>
            </a:xfrm>
            <a:prstGeom prst="rect">
              <a:avLst/>
            </a:prstGeom>
            <a:gradFill flip="none" rotWithShape="1">
              <a:gsLst>
                <a:gs pos="100000">
                  <a:srgbClr val="F88F11"/>
                </a:gs>
                <a:gs pos="50000">
                  <a:srgbClr val="FF9B21">
                    <a:alpha val="50000"/>
                  </a:srgbClr>
                </a:gs>
                <a:gs pos="0">
                  <a:srgbClr val="F08200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4" name="矩形 83"/>
            <p:cNvSpPr/>
            <p:nvPr/>
          </p:nvSpPr>
          <p:spPr>
            <a:xfrm>
              <a:off x="1311233" y="4663182"/>
              <a:ext cx="197856" cy="68311"/>
            </a:xfrm>
            <a:prstGeom prst="rect">
              <a:avLst/>
            </a:prstGeom>
            <a:gradFill flip="none" rotWithShape="1">
              <a:gsLst>
                <a:gs pos="100000">
                  <a:srgbClr val="CA7F34"/>
                </a:gs>
                <a:gs pos="50000">
                  <a:srgbClr val="DCA56E">
                    <a:alpha val="50000"/>
                  </a:srgbClr>
                </a:gs>
                <a:gs pos="0">
                  <a:srgbClr val="9E6226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5" name="矩形 84"/>
            <p:cNvSpPr/>
            <p:nvPr/>
          </p:nvSpPr>
          <p:spPr>
            <a:xfrm>
              <a:off x="1553058" y="4663182"/>
              <a:ext cx="197856" cy="68311"/>
            </a:xfrm>
            <a:prstGeom prst="rect">
              <a:avLst/>
            </a:prstGeom>
            <a:gradFill flip="none" rotWithShape="1">
              <a:gsLst>
                <a:gs pos="100000">
                  <a:srgbClr val="3CAFCD"/>
                </a:gs>
                <a:gs pos="50000">
                  <a:srgbClr val="63BED2">
                    <a:alpha val="50000"/>
                  </a:srgbClr>
                </a:gs>
                <a:gs pos="0">
                  <a:srgbClr val="14A0C8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457053" y="550863"/>
            <a:ext cx="4229894" cy="4200525"/>
            <a:chOff x="2405856" y="550863"/>
            <a:chExt cx="4229894" cy="4200525"/>
          </a:xfrm>
          <a:effectLst>
            <a:outerShdw blurRad="444500" dir="18900000" sy="23000" kx="-1200000" algn="bl" rotWithShape="0">
              <a:prstClr val="black">
                <a:alpha val="25000"/>
              </a:prstClr>
            </a:outerShdw>
          </a:effectLst>
        </p:grpSpPr>
        <p:sp>
          <p:nvSpPr>
            <p:cNvPr id="13" name="平行四边形 2"/>
            <p:cNvSpPr/>
            <p:nvPr/>
          </p:nvSpPr>
          <p:spPr>
            <a:xfrm rot="2353060">
              <a:off x="2967664" y="2766359"/>
              <a:ext cx="902694" cy="649287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  <a:gd name="connsiteX0" fmla="*/ 0 w 894278"/>
                <a:gd name="connsiteY0" fmla="*/ 612000 h 612000"/>
                <a:gd name="connsiteX1" fmla="*/ 143655 w 894278"/>
                <a:gd name="connsiteY1" fmla="*/ 0 h 612000"/>
                <a:gd name="connsiteX2" fmla="*/ 894278 w 894278"/>
                <a:gd name="connsiteY2" fmla="*/ 10138 h 612000"/>
                <a:gd name="connsiteX3" fmla="*/ 889602 w 894278"/>
                <a:gd name="connsiteY3" fmla="*/ 590004 h 612000"/>
                <a:gd name="connsiteX4" fmla="*/ 0 w 894278"/>
                <a:gd name="connsiteY4" fmla="*/ 612000 h 612000"/>
                <a:gd name="connsiteX0" fmla="*/ 0 w 901763"/>
                <a:gd name="connsiteY0" fmla="*/ 612000 h 612000"/>
                <a:gd name="connsiteX1" fmla="*/ 143655 w 901763"/>
                <a:gd name="connsiteY1" fmla="*/ 0 h 612000"/>
                <a:gd name="connsiteX2" fmla="*/ 894278 w 901763"/>
                <a:gd name="connsiteY2" fmla="*/ 10138 h 612000"/>
                <a:gd name="connsiteX3" fmla="*/ 901487 w 901763"/>
                <a:gd name="connsiteY3" fmla="*/ 589544 h 612000"/>
                <a:gd name="connsiteX4" fmla="*/ 0 w 901763"/>
                <a:gd name="connsiteY4" fmla="*/ 612000 h 612000"/>
                <a:gd name="connsiteX0" fmla="*/ 0 w 901770"/>
                <a:gd name="connsiteY0" fmla="*/ 612000 h 612000"/>
                <a:gd name="connsiteX1" fmla="*/ 143655 w 901770"/>
                <a:gd name="connsiteY1" fmla="*/ 0 h 612000"/>
                <a:gd name="connsiteX2" fmla="*/ 894617 w 901770"/>
                <a:gd name="connsiteY2" fmla="*/ 6980 h 612000"/>
                <a:gd name="connsiteX3" fmla="*/ 901487 w 901770"/>
                <a:gd name="connsiteY3" fmla="*/ 589544 h 612000"/>
                <a:gd name="connsiteX4" fmla="*/ 0 w 901770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1770" h="612000">
                  <a:moveTo>
                    <a:pt x="0" y="612000"/>
                  </a:moveTo>
                  <a:lnTo>
                    <a:pt x="143655" y="0"/>
                  </a:lnTo>
                  <a:lnTo>
                    <a:pt x="894617" y="6980"/>
                  </a:lnTo>
                  <a:cubicBezTo>
                    <a:pt x="892431" y="197573"/>
                    <a:pt x="903673" y="398951"/>
                    <a:pt x="901487" y="58954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B8D65"/>
                </a:gs>
                <a:gs pos="100000">
                  <a:srgbClr val="D36553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1" name="平行四边形 2"/>
            <p:cNvSpPr/>
            <p:nvPr/>
          </p:nvSpPr>
          <p:spPr>
            <a:xfrm rot="8460000" flipV="1">
              <a:off x="5016500" y="2609850"/>
              <a:ext cx="1619250" cy="612775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0000" h="612081">
                  <a:moveTo>
                    <a:pt x="0" y="612000"/>
                  </a:moveTo>
                  <a:lnTo>
                    <a:pt x="143655" y="0"/>
                  </a:lnTo>
                  <a:lnTo>
                    <a:pt x="1620000" y="0"/>
                  </a:lnTo>
                  <a:lnTo>
                    <a:pt x="1525434" y="612081"/>
                  </a:lnTo>
                  <a:lnTo>
                    <a:pt x="0" y="612000"/>
                  </a:lnTo>
                  <a:close/>
                </a:path>
              </a:pathLst>
            </a:custGeom>
            <a:gradFill>
              <a:gsLst>
                <a:gs pos="0">
                  <a:srgbClr val="513E38"/>
                </a:gs>
                <a:gs pos="100000">
                  <a:srgbClr val="614B4D"/>
                </a:gs>
              </a:gsLst>
              <a:lin ang="108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2" name="平行四边形 2"/>
            <p:cNvSpPr/>
            <p:nvPr/>
          </p:nvSpPr>
          <p:spPr>
            <a:xfrm rot="7740000">
              <a:off x="3617913" y="1263650"/>
              <a:ext cx="920750" cy="647700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4A6AD"/>
                </a:gs>
                <a:gs pos="100000">
                  <a:srgbClr val="1E8394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4" name="平行四边形 2"/>
            <p:cNvSpPr/>
            <p:nvPr/>
          </p:nvSpPr>
          <p:spPr>
            <a:xfrm rot="13140000">
              <a:off x="5133975" y="1903413"/>
              <a:ext cx="920750" cy="647700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604544"/>
                </a:gs>
                <a:gs pos="100000">
                  <a:srgbClr val="412E3C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15" name="平行四边形 2"/>
            <p:cNvSpPr/>
            <p:nvPr/>
          </p:nvSpPr>
          <p:spPr>
            <a:xfrm rot="18540000">
              <a:off x="4496594" y="3420269"/>
              <a:ext cx="920750" cy="649288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  <a:gd name="connsiteX0" fmla="*/ 0 w 1525434"/>
                <a:gd name="connsiteY0" fmla="*/ 613014 h 613095"/>
                <a:gd name="connsiteX1" fmla="*/ 143655 w 1525434"/>
                <a:gd name="connsiteY1" fmla="*/ 1014 h 613095"/>
                <a:gd name="connsiteX2" fmla="*/ 965458 w 1525434"/>
                <a:gd name="connsiteY2" fmla="*/ 0 h 613095"/>
                <a:gd name="connsiteX3" fmla="*/ 1525434 w 1525434"/>
                <a:gd name="connsiteY3" fmla="*/ 613095 h 613095"/>
                <a:gd name="connsiteX4" fmla="*/ 0 w 1525434"/>
                <a:gd name="connsiteY4" fmla="*/ 613014 h 613095"/>
                <a:gd name="connsiteX0" fmla="*/ 0 w 990402"/>
                <a:gd name="connsiteY0" fmla="*/ 613014 h 613285"/>
                <a:gd name="connsiteX1" fmla="*/ 143655 w 990402"/>
                <a:gd name="connsiteY1" fmla="*/ 1014 h 613285"/>
                <a:gd name="connsiteX2" fmla="*/ 965458 w 990402"/>
                <a:gd name="connsiteY2" fmla="*/ 0 h 613285"/>
                <a:gd name="connsiteX3" fmla="*/ 990402 w 990402"/>
                <a:gd name="connsiteY3" fmla="*/ 613285 h 613285"/>
                <a:gd name="connsiteX4" fmla="*/ 0 w 990402"/>
                <a:gd name="connsiteY4" fmla="*/ 613014 h 613285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92039 w 965458"/>
                <a:gd name="connsiteY3" fmla="*/ 584330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15065 w 965458"/>
                <a:gd name="connsiteY3" fmla="*/ 566027 h 613014"/>
                <a:gd name="connsiteX4" fmla="*/ 0 w 965458"/>
                <a:gd name="connsiteY4" fmla="*/ 613014 h 613014"/>
                <a:gd name="connsiteX0" fmla="*/ 0 w 965458"/>
                <a:gd name="connsiteY0" fmla="*/ 613014 h 613014"/>
                <a:gd name="connsiteX1" fmla="*/ 143655 w 965458"/>
                <a:gd name="connsiteY1" fmla="*/ 1014 h 613014"/>
                <a:gd name="connsiteX2" fmla="*/ 965458 w 965458"/>
                <a:gd name="connsiteY2" fmla="*/ 0 h 613014"/>
                <a:gd name="connsiteX3" fmla="*/ 889102 w 965458"/>
                <a:gd name="connsiteY3" fmla="*/ 590436 h 613014"/>
                <a:gd name="connsiteX4" fmla="*/ 0 w 965458"/>
                <a:gd name="connsiteY4" fmla="*/ 613014 h 613014"/>
                <a:gd name="connsiteX0" fmla="*/ 0 w 895659"/>
                <a:gd name="connsiteY0" fmla="*/ 612000 h 612000"/>
                <a:gd name="connsiteX1" fmla="*/ 143655 w 895659"/>
                <a:gd name="connsiteY1" fmla="*/ 0 h 612000"/>
                <a:gd name="connsiteX2" fmla="*/ 895659 w 895659"/>
                <a:gd name="connsiteY2" fmla="*/ 17644 h 612000"/>
                <a:gd name="connsiteX3" fmla="*/ 889102 w 895659"/>
                <a:gd name="connsiteY3" fmla="*/ 589422 h 612000"/>
                <a:gd name="connsiteX4" fmla="*/ 0 w 895659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102 w 921393"/>
                <a:gd name="connsiteY3" fmla="*/ 589422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3698 w 921393"/>
                <a:gd name="connsiteY3" fmla="*/ 597414 h 612000"/>
                <a:gd name="connsiteX4" fmla="*/ 0 w 921393"/>
                <a:gd name="connsiteY4" fmla="*/ 612000 h 612000"/>
                <a:gd name="connsiteX0" fmla="*/ 0 w 921393"/>
                <a:gd name="connsiteY0" fmla="*/ 612000 h 612000"/>
                <a:gd name="connsiteX1" fmla="*/ 143655 w 921393"/>
                <a:gd name="connsiteY1" fmla="*/ 0 h 612000"/>
                <a:gd name="connsiteX2" fmla="*/ 921393 w 921393"/>
                <a:gd name="connsiteY2" fmla="*/ 9538 h 612000"/>
                <a:gd name="connsiteX3" fmla="*/ 889602 w 921393"/>
                <a:gd name="connsiteY3" fmla="*/ 590004 h 612000"/>
                <a:gd name="connsiteX4" fmla="*/ 0 w 921393"/>
                <a:gd name="connsiteY4" fmla="*/ 612000 h 61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21393" h="612000">
                  <a:moveTo>
                    <a:pt x="0" y="612000"/>
                  </a:moveTo>
                  <a:lnTo>
                    <a:pt x="143655" y="0"/>
                  </a:lnTo>
                  <a:lnTo>
                    <a:pt x="921393" y="9538"/>
                  </a:lnTo>
                  <a:cubicBezTo>
                    <a:pt x="919207" y="200131"/>
                    <a:pt x="891788" y="399411"/>
                    <a:pt x="889602" y="590004"/>
                  </a:cubicBez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95D09B"/>
                </a:gs>
                <a:gs pos="100000">
                  <a:srgbClr val="60C199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5" name="组合 15"/>
            <p:cNvGrpSpPr>
              <a:grpSpLocks/>
            </p:cNvGrpSpPr>
            <p:nvPr/>
          </p:nvGrpSpPr>
          <p:grpSpPr bwMode="auto">
            <a:xfrm rot="-2367933">
              <a:off x="5116513" y="2628900"/>
              <a:ext cx="1363662" cy="646113"/>
              <a:chOff x="5165435" y="476220"/>
              <a:chExt cx="1540303" cy="730467"/>
            </a:xfrm>
          </p:grpSpPr>
          <p:sp>
            <p:nvSpPr>
              <p:cNvPr id="17" name="TextBox 16"/>
              <p:cNvSpPr txBox="1"/>
              <p:nvPr/>
            </p:nvSpPr>
            <p:spPr>
              <a:xfrm flipH="1">
                <a:off x="5810953" y="476220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Algerian" pitchFamily="82" charset="0"/>
                    <a:ea typeface="宋体" pitchFamily="2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endParaRPr>
              </a:p>
            </p:txBody>
          </p:sp>
          <p:sp>
            <p:nvSpPr>
              <p:cNvPr id="2071" name="矩形 17"/>
              <p:cNvSpPr>
                <a:spLocks noChangeArrowheads="1"/>
              </p:cNvSpPr>
              <p:nvPr/>
            </p:nvSpPr>
            <p:spPr bwMode="auto">
              <a:xfrm flipH="1">
                <a:off x="5165435" y="568553"/>
                <a:ext cx="793807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200" b="1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sp>
          <p:nvSpPr>
            <p:cNvPr id="3" name="平行四边形 2"/>
            <p:cNvSpPr/>
            <p:nvPr/>
          </p:nvSpPr>
          <p:spPr>
            <a:xfrm rot="3060000" flipV="1">
              <a:off x="3957638" y="1054100"/>
              <a:ext cx="1619250" cy="612775"/>
            </a:xfrm>
            <a:custGeom>
              <a:avLst/>
              <a:gdLst>
                <a:gd name="connsiteX0" fmla="*/ 0 w 1620000"/>
                <a:gd name="connsiteY0" fmla="*/ 612000 h 612000"/>
                <a:gd name="connsiteX1" fmla="*/ 143655 w 1620000"/>
                <a:gd name="connsiteY1" fmla="*/ 0 h 612000"/>
                <a:gd name="connsiteX2" fmla="*/ 1620000 w 1620000"/>
                <a:gd name="connsiteY2" fmla="*/ 0 h 612000"/>
                <a:gd name="connsiteX3" fmla="*/ 1476345 w 1620000"/>
                <a:gd name="connsiteY3" fmla="*/ 612000 h 612000"/>
                <a:gd name="connsiteX4" fmla="*/ 0 w 1620000"/>
                <a:gd name="connsiteY4" fmla="*/ 612000 h 612000"/>
                <a:gd name="connsiteX0" fmla="*/ 0 w 1620000"/>
                <a:gd name="connsiteY0" fmla="*/ 612000 h 612081"/>
                <a:gd name="connsiteX1" fmla="*/ 143655 w 1620000"/>
                <a:gd name="connsiteY1" fmla="*/ 0 h 612081"/>
                <a:gd name="connsiteX2" fmla="*/ 1620000 w 1620000"/>
                <a:gd name="connsiteY2" fmla="*/ 0 h 612081"/>
                <a:gd name="connsiteX3" fmla="*/ 1525434 w 1620000"/>
                <a:gd name="connsiteY3" fmla="*/ 612081 h 612081"/>
                <a:gd name="connsiteX4" fmla="*/ 0 w 1620000"/>
                <a:gd name="connsiteY4" fmla="*/ 612000 h 6120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20000" h="612081">
                  <a:moveTo>
                    <a:pt x="0" y="612000"/>
                  </a:moveTo>
                  <a:lnTo>
                    <a:pt x="143655" y="0"/>
                  </a:lnTo>
                  <a:lnTo>
                    <a:pt x="1620000" y="0"/>
                  </a:lnTo>
                  <a:lnTo>
                    <a:pt x="1525434" y="612081"/>
                  </a:lnTo>
                  <a:lnTo>
                    <a:pt x="0" y="61200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43B8B9"/>
                </a:gs>
                <a:gs pos="100000">
                  <a:srgbClr val="84CDC6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grpSp>
          <p:nvGrpSpPr>
            <p:cNvPr id="2057" name="组合 18"/>
            <p:cNvGrpSpPr>
              <a:grpSpLocks/>
            </p:cNvGrpSpPr>
            <p:nvPr/>
          </p:nvGrpSpPr>
          <p:grpSpPr bwMode="auto">
            <a:xfrm rot="-7704752">
              <a:off x="4098302" y="1050666"/>
              <a:ext cx="1369537" cy="646112"/>
              <a:chOff x="5150817" y="505674"/>
              <a:chExt cx="1548738" cy="730467"/>
            </a:xfrm>
          </p:grpSpPr>
          <p:sp>
            <p:nvSpPr>
              <p:cNvPr id="20" name="TextBox 19"/>
              <p:cNvSpPr txBox="1"/>
              <p:nvPr/>
            </p:nvSpPr>
            <p:spPr>
              <a:xfrm rot="10827248" flipH="1">
                <a:off x="5804770" y="505674"/>
                <a:ext cx="894785" cy="730467"/>
              </a:xfrm>
              <a:prstGeom prst="rect">
                <a:avLst/>
              </a:prstGeom>
              <a:noFill/>
              <a:effectLst/>
              <a:scene3d>
                <a:camera prst="orthographicFront"/>
                <a:lightRig rig="threePt" dir="t"/>
              </a:scene3d>
              <a:sp3d prstMaterial="matte"/>
            </p:spPr>
            <p:txBody>
              <a:bodyPr>
                <a:spAutoFit/>
                <a:sp3d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600" dirty="0">
                    <a:solidFill>
                      <a:schemeClr val="bg1"/>
                    </a:solidFill>
                    <a:latin typeface="Algerian" pitchFamily="82" charset="0"/>
                    <a:ea typeface="宋体" pitchFamily="2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Algerian" pitchFamily="82" charset="0"/>
                  <a:ea typeface="宋体" pitchFamily="2" charset="-122"/>
                </a:endParaRPr>
              </a:p>
            </p:txBody>
          </p:sp>
          <p:sp>
            <p:nvSpPr>
              <p:cNvPr id="2069" name="矩形 20"/>
              <p:cNvSpPr>
                <a:spLocks noChangeArrowheads="1"/>
              </p:cNvSpPr>
              <p:nvPr/>
            </p:nvSpPr>
            <p:spPr bwMode="auto">
              <a:xfrm rot="10768705" flipH="1">
                <a:off x="5150817" y="591319"/>
                <a:ext cx="793805" cy="5232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/>
                <a:ext uri="{91240B29-F687-4F45-9708-019B960494DF}"/>
              </a:extLst>
            </p:spPr>
            <p:txBody>
              <a:bodyPr wrap="none">
                <a:spAutoFit/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Sample</a:t>
                </a:r>
              </a:p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rPr>
                  <a:t> title</a:t>
                </a:r>
                <a:endParaRPr lang="zh-CN" altLang="en-US" sz="1200" b="1" dirty="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endParaRPr>
              </a:p>
            </p:txBody>
          </p:sp>
        </p:grpSp>
        <p:grpSp>
          <p:nvGrpSpPr>
            <p:cNvPr id="2058" name="组合 5"/>
            <p:cNvGrpSpPr>
              <a:grpSpLocks/>
            </p:cNvGrpSpPr>
            <p:nvPr/>
          </p:nvGrpSpPr>
          <p:grpSpPr bwMode="auto">
            <a:xfrm>
              <a:off x="3925888" y="3130550"/>
              <a:ext cx="671512" cy="1620838"/>
              <a:chOff x="3920725" y="3159900"/>
              <a:chExt cx="672416" cy="1620000"/>
            </a:xfrm>
          </p:grpSpPr>
          <p:sp>
            <p:nvSpPr>
              <p:cNvPr id="9" name="平行四边形 2"/>
              <p:cNvSpPr/>
              <p:nvPr/>
            </p:nvSpPr>
            <p:spPr>
              <a:xfrm rot="3060000" flipV="1">
                <a:off x="3416730" y="3663895"/>
                <a:ext cx="1620000" cy="612010"/>
              </a:xfrm>
              <a:custGeom>
                <a:avLst/>
                <a:gdLst>
                  <a:gd name="connsiteX0" fmla="*/ 0 w 1620000"/>
                  <a:gd name="connsiteY0" fmla="*/ 612000 h 612000"/>
                  <a:gd name="connsiteX1" fmla="*/ 143655 w 1620000"/>
                  <a:gd name="connsiteY1" fmla="*/ 0 h 612000"/>
                  <a:gd name="connsiteX2" fmla="*/ 1620000 w 1620000"/>
                  <a:gd name="connsiteY2" fmla="*/ 0 h 612000"/>
                  <a:gd name="connsiteX3" fmla="*/ 1476345 w 1620000"/>
                  <a:gd name="connsiteY3" fmla="*/ 612000 h 612000"/>
                  <a:gd name="connsiteX4" fmla="*/ 0 w 1620000"/>
                  <a:gd name="connsiteY4" fmla="*/ 612000 h 612000"/>
                  <a:gd name="connsiteX0" fmla="*/ 0 w 1620000"/>
                  <a:gd name="connsiteY0" fmla="*/ 612000 h 612081"/>
                  <a:gd name="connsiteX1" fmla="*/ 143655 w 1620000"/>
                  <a:gd name="connsiteY1" fmla="*/ 0 h 612081"/>
                  <a:gd name="connsiteX2" fmla="*/ 1620000 w 1620000"/>
                  <a:gd name="connsiteY2" fmla="*/ 0 h 612081"/>
                  <a:gd name="connsiteX3" fmla="*/ 1525434 w 1620000"/>
                  <a:gd name="connsiteY3" fmla="*/ 612081 h 612081"/>
                  <a:gd name="connsiteX4" fmla="*/ 0 w 1620000"/>
                  <a:gd name="connsiteY4" fmla="*/ 612000 h 61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00" h="612081">
                    <a:moveTo>
                      <a:pt x="0" y="612000"/>
                    </a:moveTo>
                    <a:lnTo>
                      <a:pt x="143655" y="0"/>
                    </a:lnTo>
                    <a:lnTo>
                      <a:pt x="1620000" y="0"/>
                    </a:lnTo>
                    <a:lnTo>
                      <a:pt x="1525434" y="612081"/>
                    </a:lnTo>
                    <a:lnTo>
                      <a:pt x="0" y="612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93D09D"/>
                  </a:gs>
                  <a:gs pos="100000">
                    <a:srgbClr val="C2E6C6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065" name="组合 22"/>
              <p:cNvGrpSpPr>
                <a:grpSpLocks/>
              </p:cNvGrpSpPr>
              <p:nvPr/>
            </p:nvGrpSpPr>
            <p:grpSpPr bwMode="auto">
              <a:xfrm rot="2980596">
                <a:off x="3588531" y="3697322"/>
                <a:ext cx="1362890" cy="646331"/>
                <a:chOff x="5165435" y="476220"/>
                <a:chExt cx="1540303" cy="730467"/>
              </a:xfrm>
            </p:grpSpPr>
            <p:sp>
              <p:nvSpPr>
                <p:cNvPr id="24" name="TextBox 23"/>
                <p:cNvSpPr txBox="1"/>
                <p:nvPr/>
              </p:nvSpPr>
              <p:spPr>
                <a:xfrm flipH="1">
                  <a:off x="5810953" y="476220"/>
                  <a:ext cx="894785" cy="730467"/>
                </a:xfrm>
                <a:prstGeom prst="rect">
                  <a:avLst/>
                </a:prstGeom>
                <a:noFill/>
                <a:effectLst/>
                <a:scene3d>
                  <a:camera prst="orthographicFront"/>
                  <a:lightRig rig="threePt" dir="t"/>
                </a:scene3d>
                <a:sp3d prstMaterial="matte"/>
              </p:spPr>
              <p:txBody>
                <a:bodyPr>
                  <a:spAutoFit/>
                  <a:sp3d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Algerian" pitchFamily="82" charset="0"/>
                      <a:ea typeface="宋体" pitchFamily="2" charset="-122"/>
                    </a:rPr>
                    <a:t>03</a:t>
                  </a:r>
                  <a:endParaRPr lang="zh-CN" altLang="en-US" sz="3600" dirty="0">
                    <a:solidFill>
                      <a:schemeClr val="bg1"/>
                    </a:solidFill>
                    <a:latin typeface="Algerian" pitchFamily="82" charset="0"/>
                    <a:ea typeface="宋体" pitchFamily="2" charset="-122"/>
                  </a:endParaRPr>
                </a:p>
              </p:txBody>
            </p:sp>
            <p:sp>
              <p:nvSpPr>
                <p:cNvPr id="2067" name="矩形 24"/>
                <p:cNvSpPr>
                  <a:spLocks noChangeArrowheads="1"/>
                </p:cNvSpPr>
                <p:nvPr/>
              </p:nvSpPr>
              <p:spPr bwMode="auto">
                <a:xfrm flipH="1">
                  <a:off x="5165435" y="568553"/>
                  <a:ext cx="793807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/>
                  <a:ext uri="{91240B29-F687-4F45-9708-019B960494DF}"/>
                </a:extLst>
              </p:spPr>
              <p:txBody>
                <a:bodyPr wrap="none"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 dirty="0">
                      <a:solidFill>
                        <a:schemeClr val="bg1"/>
                      </a:solidFill>
                      <a:latin typeface="Batang" pitchFamily="18" charset="-127"/>
                      <a:ea typeface="Batang" pitchFamily="18" charset="-127"/>
                    </a:rPr>
                    <a:t>Sample</a:t>
                  </a: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 dirty="0">
                      <a:solidFill>
                        <a:schemeClr val="bg1"/>
                      </a:solidFill>
                      <a:latin typeface="Batang" pitchFamily="18" charset="-127"/>
                      <a:ea typeface="Batang" pitchFamily="18" charset="-127"/>
                    </a:rPr>
                    <a:t> title</a:t>
                  </a:r>
                  <a:endParaRPr lang="zh-CN" altLang="en-US" sz="12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  <p:grpSp>
          <p:nvGrpSpPr>
            <p:cNvPr id="2059" name="组合 7"/>
            <p:cNvGrpSpPr>
              <a:grpSpLocks/>
            </p:cNvGrpSpPr>
            <p:nvPr/>
          </p:nvGrpSpPr>
          <p:grpSpPr bwMode="auto">
            <a:xfrm>
              <a:off x="2405856" y="2109790"/>
              <a:ext cx="1620838" cy="651001"/>
              <a:chOff x="2399571" y="2109096"/>
              <a:chExt cx="1620000" cy="652075"/>
            </a:xfrm>
          </p:grpSpPr>
          <p:sp>
            <p:nvSpPr>
              <p:cNvPr id="10" name="平行四边形 2"/>
              <p:cNvSpPr/>
              <p:nvPr/>
            </p:nvSpPr>
            <p:spPr>
              <a:xfrm rot="8460000" flipH="1">
                <a:off x="2399571" y="2109096"/>
                <a:ext cx="1620000" cy="612197"/>
              </a:xfrm>
              <a:custGeom>
                <a:avLst/>
                <a:gdLst>
                  <a:gd name="connsiteX0" fmla="*/ 0 w 1620000"/>
                  <a:gd name="connsiteY0" fmla="*/ 612000 h 612000"/>
                  <a:gd name="connsiteX1" fmla="*/ 143655 w 1620000"/>
                  <a:gd name="connsiteY1" fmla="*/ 0 h 612000"/>
                  <a:gd name="connsiteX2" fmla="*/ 1620000 w 1620000"/>
                  <a:gd name="connsiteY2" fmla="*/ 0 h 612000"/>
                  <a:gd name="connsiteX3" fmla="*/ 1476345 w 1620000"/>
                  <a:gd name="connsiteY3" fmla="*/ 612000 h 612000"/>
                  <a:gd name="connsiteX4" fmla="*/ 0 w 1620000"/>
                  <a:gd name="connsiteY4" fmla="*/ 612000 h 612000"/>
                  <a:gd name="connsiteX0" fmla="*/ 0 w 1620000"/>
                  <a:gd name="connsiteY0" fmla="*/ 612000 h 612081"/>
                  <a:gd name="connsiteX1" fmla="*/ 143655 w 1620000"/>
                  <a:gd name="connsiteY1" fmla="*/ 0 h 612081"/>
                  <a:gd name="connsiteX2" fmla="*/ 1620000 w 1620000"/>
                  <a:gd name="connsiteY2" fmla="*/ 0 h 612081"/>
                  <a:gd name="connsiteX3" fmla="*/ 1525434 w 1620000"/>
                  <a:gd name="connsiteY3" fmla="*/ 612081 h 612081"/>
                  <a:gd name="connsiteX4" fmla="*/ 0 w 1620000"/>
                  <a:gd name="connsiteY4" fmla="*/ 612000 h 61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20000" h="612081">
                    <a:moveTo>
                      <a:pt x="0" y="612000"/>
                    </a:moveTo>
                    <a:lnTo>
                      <a:pt x="143655" y="0"/>
                    </a:lnTo>
                    <a:lnTo>
                      <a:pt x="1620000" y="0"/>
                    </a:lnTo>
                    <a:lnTo>
                      <a:pt x="1525434" y="612081"/>
                    </a:lnTo>
                    <a:lnTo>
                      <a:pt x="0" y="61200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FEBC8B"/>
                  </a:gs>
                  <a:gs pos="100000">
                    <a:srgbClr val="F59A5F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2061" name="组合 25"/>
              <p:cNvGrpSpPr>
                <a:grpSpLocks/>
              </p:cNvGrpSpPr>
              <p:nvPr/>
            </p:nvGrpSpPr>
            <p:grpSpPr bwMode="auto">
              <a:xfrm rot="8537105">
                <a:off x="2505220" y="2114840"/>
                <a:ext cx="1367685" cy="646331"/>
                <a:chOff x="5160017" y="476220"/>
                <a:chExt cx="1545721" cy="730467"/>
              </a:xfrm>
            </p:grpSpPr>
            <p:sp>
              <p:nvSpPr>
                <p:cNvPr id="27" name="TextBox 26"/>
                <p:cNvSpPr txBox="1"/>
                <p:nvPr/>
              </p:nvSpPr>
              <p:spPr>
                <a:xfrm rot="10690976" flipH="1">
                  <a:off x="5810953" y="476220"/>
                  <a:ext cx="894785" cy="730467"/>
                </a:xfrm>
                <a:prstGeom prst="rect">
                  <a:avLst/>
                </a:prstGeom>
                <a:noFill/>
                <a:effectLst/>
                <a:scene3d>
                  <a:camera prst="orthographicFront"/>
                  <a:lightRig rig="threePt" dir="t"/>
                </a:scene3d>
                <a:sp3d prstMaterial="matte"/>
              </p:spPr>
              <p:txBody>
                <a:bodyPr>
                  <a:spAutoFit/>
                  <a:sp3d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3600" dirty="0">
                      <a:solidFill>
                        <a:schemeClr val="bg1"/>
                      </a:solidFill>
                      <a:latin typeface="Algerian" pitchFamily="82" charset="0"/>
                      <a:ea typeface="宋体" pitchFamily="2" charset="-122"/>
                    </a:rPr>
                    <a:t>04</a:t>
                  </a:r>
                  <a:endParaRPr lang="zh-CN" altLang="en-US" sz="3600" dirty="0">
                    <a:solidFill>
                      <a:schemeClr val="bg1"/>
                    </a:solidFill>
                    <a:latin typeface="Algerian" pitchFamily="82" charset="0"/>
                    <a:ea typeface="宋体" pitchFamily="2" charset="-122"/>
                  </a:endParaRPr>
                </a:p>
              </p:txBody>
            </p:sp>
            <p:sp>
              <p:nvSpPr>
                <p:cNvPr id="2063" name="矩形 27"/>
                <p:cNvSpPr>
                  <a:spLocks noChangeArrowheads="1"/>
                </p:cNvSpPr>
                <p:nvPr/>
              </p:nvSpPr>
              <p:spPr bwMode="auto">
                <a:xfrm rot="10732351" flipH="1">
                  <a:off x="5160017" y="571167"/>
                  <a:ext cx="793808" cy="52322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/>
                  <a:ext uri="{91240B29-F687-4F45-9708-019B960494DF}"/>
                </a:extLst>
              </p:spPr>
              <p:txBody>
                <a:bodyPr wrap="none">
                  <a:spAutoFit/>
                </a:bodyPr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 dirty="0">
                      <a:solidFill>
                        <a:schemeClr val="bg1"/>
                      </a:solidFill>
                      <a:latin typeface="Batang" pitchFamily="18" charset="-127"/>
                      <a:ea typeface="Batang" pitchFamily="18" charset="-127"/>
                    </a:rPr>
                    <a:t>Sample</a:t>
                  </a:r>
                </a:p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200" b="1" dirty="0">
                      <a:solidFill>
                        <a:schemeClr val="bg1"/>
                      </a:solidFill>
                      <a:latin typeface="Batang" pitchFamily="18" charset="-127"/>
                      <a:ea typeface="Batang" pitchFamily="18" charset="-127"/>
                    </a:rPr>
                    <a:t> title</a:t>
                  </a:r>
                  <a:endParaRPr lang="zh-CN" altLang="en-US" sz="1200" b="1" dirty="0">
                    <a:solidFill>
                      <a:schemeClr val="bg1"/>
                    </a:solidFill>
                    <a:latin typeface="Batang" pitchFamily="18" charset="-127"/>
                    <a:ea typeface="Batang" pitchFamily="18" charset="-127"/>
                  </a:endParaRPr>
                </a:p>
              </p:txBody>
            </p:sp>
          </p:grpSp>
        </p:grpSp>
      </p:grpSp>
      <p:grpSp>
        <p:nvGrpSpPr>
          <p:cNvPr id="24578" name="组合 3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18832" y="4092562"/>
            <a:chExt cx="2449492" cy="638931"/>
          </a:xfrm>
        </p:grpSpPr>
        <p:sp>
          <p:nvSpPr>
            <p:cNvPr id="26" name="TextBox 25"/>
            <p:cNvSpPr txBox="1"/>
            <p:nvPr/>
          </p:nvSpPr>
          <p:spPr>
            <a:xfrm>
              <a:off x="18832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grpSp>
          <p:nvGrpSpPr>
            <p:cNvPr id="24580" name="组合 1"/>
            <p:cNvGrpSpPr>
              <a:grpSpLocks/>
            </p:cNvGrpSpPr>
            <p:nvPr/>
          </p:nvGrpSpPr>
          <p:grpSpPr bwMode="auto">
            <a:xfrm>
              <a:off x="772842" y="4663182"/>
              <a:ext cx="941472" cy="68311"/>
              <a:chOff x="772842" y="4663182"/>
              <a:chExt cx="941472" cy="68311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772889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0">
                    <a:srgbClr val="604544"/>
                  </a:gs>
                  <a:gs pos="100000">
                    <a:srgbClr val="412E3C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020537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0">
                    <a:srgbClr val="95D09B"/>
                  </a:gs>
                  <a:gs pos="100000">
                    <a:srgbClr val="60C199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1268185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0">
                    <a:srgbClr val="FB8D65"/>
                  </a:gs>
                  <a:gs pos="100000">
                    <a:srgbClr val="D36553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515833" y="4663150"/>
                <a:ext cx="198435" cy="68343"/>
              </a:xfrm>
              <a:prstGeom prst="rect">
                <a:avLst/>
              </a:prstGeom>
              <a:gradFill flip="none" rotWithShape="1">
                <a:gsLst>
                  <a:gs pos="0">
                    <a:srgbClr val="34A6AD"/>
                  </a:gs>
                  <a:gs pos="100000">
                    <a:srgbClr val="1E8394"/>
                  </a:gs>
                </a:gsLst>
                <a:lin ang="108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5"/>
          <p:cNvSpPr/>
          <p:nvPr/>
        </p:nvSpPr>
        <p:spPr>
          <a:xfrm rot="14398930">
            <a:off x="2499519" y="2383632"/>
            <a:ext cx="2192337" cy="1981200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53000">
                <a:srgbClr val="63BED2"/>
              </a:gs>
              <a:gs pos="0">
                <a:srgbClr val="14A0C8"/>
              </a:gs>
            </a:gsLst>
            <a:lin ang="5400000" scaled="0"/>
          </a:gra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5"/>
          <p:cNvSpPr/>
          <p:nvPr/>
        </p:nvSpPr>
        <p:spPr>
          <a:xfrm rot="7201070" flipH="1">
            <a:off x="4453731" y="2378869"/>
            <a:ext cx="2192338" cy="1981200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60000">
                <a:srgbClr val="81898B"/>
              </a:gs>
              <a:gs pos="3000">
                <a:srgbClr val="57646D"/>
              </a:gs>
            </a:gsLst>
            <a:lin ang="5400000" scaled="0"/>
          </a:gra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475038" y="692150"/>
            <a:ext cx="2192337" cy="1981200"/>
          </a:xfrm>
          <a:custGeom>
            <a:avLst/>
            <a:gdLst/>
            <a:ahLst/>
            <a:cxnLst/>
            <a:rect l="l" t="t" r="r" b="b"/>
            <a:pathLst>
              <a:path w="2532508" h="2287660">
                <a:moveTo>
                  <a:pt x="1266254" y="0"/>
                </a:moveTo>
                <a:cubicBezTo>
                  <a:pt x="1965587" y="0"/>
                  <a:pt x="2532508" y="566921"/>
                  <a:pt x="2532508" y="1266254"/>
                </a:cubicBezTo>
                <a:cubicBezTo>
                  <a:pt x="2532508" y="1686211"/>
                  <a:pt x="2328070" y="2058418"/>
                  <a:pt x="2012465" y="2287660"/>
                </a:cubicBezTo>
                <a:lnTo>
                  <a:pt x="1774621" y="1877585"/>
                </a:lnTo>
                <a:cubicBezTo>
                  <a:pt x="1952954" y="1733884"/>
                  <a:pt x="2064978" y="1513151"/>
                  <a:pt x="2064978" y="1266254"/>
                </a:cubicBezTo>
                <a:cubicBezTo>
                  <a:pt x="2064978" y="825131"/>
                  <a:pt x="1707377" y="467530"/>
                  <a:pt x="1266254" y="467530"/>
                </a:cubicBezTo>
                <a:cubicBezTo>
                  <a:pt x="825131" y="467530"/>
                  <a:pt x="467530" y="825131"/>
                  <a:pt x="467530" y="1266254"/>
                </a:cubicBezTo>
                <a:cubicBezTo>
                  <a:pt x="467530" y="1513151"/>
                  <a:pt x="579554" y="1733884"/>
                  <a:pt x="757887" y="1877585"/>
                </a:cubicBezTo>
                <a:lnTo>
                  <a:pt x="520044" y="2287660"/>
                </a:lnTo>
                <a:cubicBezTo>
                  <a:pt x="204439" y="2058418"/>
                  <a:pt x="0" y="1686211"/>
                  <a:pt x="0" y="1266254"/>
                </a:cubicBezTo>
                <a:cubicBezTo>
                  <a:pt x="0" y="566921"/>
                  <a:pt x="566921" y="0"/>
                  <a:pt x="1266254" y="0"/>
                </a:cubicBezTo>
                <a:close/>
              </a:path>
            </a:pathLst>
          </a:custGeom>
          <a:gradFill>
            <a:gsLst>
              <a:gs pos="29000">
                <a:srgbClr val="FF9B21"/>
              </a:gs>
              <a:gs pos="0">
                <a:srgbClr val="F08200"/>
              </a:gs>
            </a:gsLst>
            <a:lin ang="5400000" scaled="0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5"/>
          <p:cNvSpPr/>
          <p:nvPr/>
        </p:nvSpPr>
        <p:spPr>
          <a:xfrm rot="14398930">
            <a:off x="3520281" y="2082007"/>
            <a:ext cx="568325" cy="665162"/>
          </a:xfrm>
          <a:custGeom>
            <a:avLst/>
            <a:gdLst/>
            <a:ahLst/>
            <a:cxnLst/>
            <a:rect l="l" t="t" r="r" b="b"/>
            <a:pathLst>
              <a:path w="657873" h="768688">
                <a:moveTo>
                  <a:pt x="616217" y="329503"/>
                </a:moveTo>
                <a:cubicBezTo>
                  <a:pt x="525657" y="503705"/>
                  <a:pt x="395646" y="654067"/>
                  <a:pt x="237844" y="768688"/>
                </a:cubicBezTo>
                <a:lnTo>
                  <a:pt x="0" y="358613"/>
                </a:lnTo>
                <a:cubicBezTo>
                  <a:pt x="114455" y="266385"/>
                  <a:pt x="201597" y="142425"/>
                  <a:pt x="248795" y="0"/>
                </a:cubicBezTo>
                <a:lnTo>
                  <a:pt x="657873" y="236351"/>
                </a:lnTo>
                <a:cubicBezTo>
                  <a:pt x="646352" y="268555"/>
                  <a:pt x="631874" y="299385"/>
                  <a:pt x="616217" y="329503"/>
                </a:cubicBezTo>
                <a:close/>
              </a:path>
            </a:pathLst>
          </a:custGeom>
          <a:gradFill>
            <a:gsLst>
              <a:gs pos="0">
                <a:srgbClr val="63BED2"/>
              </a:gs>
              <a:gs pos="100000">
                <a:srgbClr val="76C5D8"/>
              </a:gs>
            </a:gsLst>
            <a:lin ang="5400000" scaled="0"/>
          </a:gradFill>
          <a:ln>
            <a:noFill/>
          </a:ln>
          <a:effectLst>
            <a:outerShdw blurRad="25400" dist="25400" dir="19800000" sx="98000" sy="98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29" name="TextBox 4"/>
          <p:cNvSpPr txBox="1">
            <a:spLocks noChangeArrowheads="1"/>
          </p:cNvSpPr>
          <p:nvPr/>
        </p:nvSpPr>
        <p:spPr bwMode="auto">
          <a:xfrm rot="-2928990">
            <a:off x="4998244" y="2059781"/>
            <a:ext cx="668338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Algerian"/>
              </a:rPr>
              <a:t>01</a:t>
            </a:r>
            <a:endParaRPr lang="zh-CN" altLang="en-US" sz="2200">
              <a:solidFill>
                <a:schemeClr val="bg1"/>
              </a:solidFill>
              <a:latin typeface="Algerian"/>
            </a:endParaRPr>
          </a:p>
        </p:txBody>
      </p:sp>
      <p:sp>
        <p:nvSpPr>
          <p:cNvPr id="26630" name="TextBox 11"/>
          <p:cNvSpPr txBox="1">
            <a:spLocks noChangeArrowheads="1"/>
          </p:cNvSpPr>
          <p:nvPr/>
        </p:nvSpPr>
        <p:spPr bwMode="auto">
          <a:xfrm>
            <a:off x="3371850" y="2211388"/>
            <a:ext cx="69056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Algerian"/>
              </a:rPr>
              <a:t>02</a:t>
            </a:r>
            <a:endParaRPr lang="zh-CN" altLang="en-US" sz="2200">
              <a:solidFill>
                <a:schemeClr val="bg1"/>
              </a:solidFill>
              <a:latin typeface="Algerian"/>
            </a:endParaRPr>
          </a:p>
        </p:txBody>
      </p:sp>
      <p:sp>
        <p:nvSpPr>
          <p:cNvPr id="26631" name="TextBox 12"/>
          <p:cNvSpPr txBox="1">
            <a:spLocks noChangeArrowheads="1"/>
          </p:cNvSpPr>
          <p:nvPr/>
        </p:nvSpPr>
        <p:spPr bwMode="auto">
          <a:xfrm rot="4214599">
            <a:off x="4333081" y="3458370"/>
            <a:ext cx="638175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Algerian"/>
              </a:rPr>
              <a:t>03</a:t>
            </a:r>
            <a:endParaRPr lang="zh-CN" altLang="en-US" sz="2200">
              <a:solidFill>
                <a:schemeClr val="bg1"/>
              </a:solidFill>
              <a:latin typeface="Algeri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40100" y="2916238"/>
            <a:ext cx="668338" cy="327025"/>
          </a:xfrm>
          <a:custGeom>
            <a:avLst/>
            <a:gdLst/>
            <a:ahLst/>
            <a:cxnLst/>
            <a:rect l="l" t="t" r="r" b="b"/>
            <a:pathLst>
              <a:path w="677541" h="331433">
                <a:moveTo>
                  <a:pt x="677541" y="0"/>
                </a:moveTo>
                <a:lnTo>
                  <a:pt x="677541" y="331433"/>
                </a:lnTo>
                <a:lnTo>
                  <a:pt x="0" y="331433"/>
                </a:lnTo>
                <a:lnTo>
                  <a:pt x="260548" y="176506"/>
                </a:lnTo>
                <a:lnTo>
                  <a:pt x="301427" y="240450"/>
                </a:lnTo>
                <a:close/>
              </a:path>
            </a:pathLst>
          </a:custGeom>
          <a:pattFill prst="wdUpDiag">
            <a:fgClr>
              <a:srgbClr val="57646D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3336925" y="2892425"/>
            <a:ext cx="674688" cy="330200"/>
          </a:xfrm>
          <a:custGeom>
            <a:avLst/>
            <a:gdLst>
              <a:gd name="connsiteX0" fmla="*/ 0 w 659607"/>
              <a:gd name="connsiteY0" fmla="*/ 323850 h 323850"/>
              <a:gd name="connsiteX1" fmla="*/ 266700 w 659607"/>
              <a:gd name="connsiteY1" fmla="*/ 159544 h 323850"/>
              <a:gd name="connsiteX2" fmla="*/ 307182 w 659607"/>
              <a:gd name="connsiteY2" fmla="*/ 219075 h 323850"/>
              <a:gd name="connsiteX3" fmla="*/ 659607 w 659607"/>
              <a:gd name="connsiteY3" fmla="*/ 0 h 323850"/>
              <a:gd name="connsiteX0" fmla="*/ 0 w 683419"/>
              <a:gd name="connsiteY0" fmla="*/ 335756 h 335756"/>
              <a:gd name="connsiteX1" fmla="*/ 290512 w 683419"/>
              <a:gd name="connsiteY1" fmla="*/ 159544 h 335756"/>
              <a:gd name="connsiteX2" fmla="*/ 330994 w 683419"/>
              <a:gd name="connsiteY2" fmla="*/ 219075 h 335756"/>
              <a:gd name="connsiteX3" fmla="*/ 683419 w 683419"/>
              <a:gd name="connsiteY3" fmla="*/ 0 h 335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3419" h="335756">
                <a:moveTo>
                  <a:pt x="0" y="335756"/>
                </a:moveTo>
                <a:lnTo>
                  <a:pt x="290512" y="159544"/>
                </a:lnTo>
                <a:lnTo>
                  <a:pt x="330994" y="219075"/>
                </a:lnTo>
                <a:lnTo>
                  <a:pt x="683419" y="0"/>
                </a:lnTo>
              </a:path>
            </a:pathLst>
          </a:custGeom>
          <a:ln w="22225">
            <a:solidFill>
              <a:srgbClr val="57646D"/>
            </a:solidFill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302125" y="1250950"/>
            <a:ext cx="538163" cy="538163"/>
          </a:xfrm>
          <a:custGeom>
            <a:avLst/>
            <a:gdLst/>
            <a:ahLst/>
            <a:cxnLst/>
            <a:rect l="l" t="t" r="r" b="b"/>
            <a:pathLst>
              <a:path w="896114" h="896114">
                <a:moveTo>
                  <a:pt x="331065" y="214073"/>
                </a:moveTo>
                <a:lnTo>
                  <a:pt x="331065" y="331065"/>
                </a:lnTo>
                <a:lnTo>
                  <a:pt x="214073" y="331065"/>
                </a:lnTo>
                <a:lnTo>
                  <a:pt x="214073" y="565048"/>
                </a:lnTo>
                <a:lnTo>
                  <a:pt x="331065" y="565048"/>
                </a:lnTo>
                <a:lnTo>
                  <a:pt x="331065" y="682040"/>
                </a:lnTo>
                <a:lnTo>
                  <a:pt x="565048" y="682040"/>
                </a:lnTo>
                <a:lnTo>
                  <a:pt x="565048" y="565048"/>
                </a:lnTo>
                <a:lnTo>
                  <a:pt x="682040" y="565048"/>
                </a:lnTo>
                <a:lnTo>
                  <a:pt x="682040" y="331065"/>
                </a:lnTo>
                <a:lnTo>
                  <a:pt x="565048" y="331065"/>
                </a:lnTo>
                <a:lnTo>
                  <a:pt x="565048" y="214073"/>
                </a:lnTo>
                <a:close/>
                <a:moveTo>
                  <a:pt x="448057" y="0"/>
                </a:moveTo>
                <a:cubicBezTo>
                  <a:pt x="695512" y="0"/>
                  <a:pt x="896114" y="200602"/>
                  <a:pt x="896114" y="448057"/>
                </a:cubicBezTo>
                <a:cubicBezTo>
                  <a:pt x="896114" y="695512"/>
                  <a:pt x="695512" y="896114"/>
                  <a:pt x="448057" y="896114"/>
                </a:cubicBezTo>
                <a:cubicBezTo>
                  <a:pt x="200602" y="896114"/>
                  <a:pt x="0" y="695512"/>
                  <a:pt x="0" y="448057"/>
                </a:cubicBezTo>
                <a:cubicBezTo>
                  <a:pt x="0" y="200602"/>
                  <a:pt x="200602" y="0"/>
                  <a:pt x="448057" y="0"/>
                </a:cubicBezTo>
                <a:close/>
              </a:path>
            </a:pathLst>
          </a:custGeom>
          <a:pattFill prst="dkHorz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5210175" y="3108325"/>
            <a:ext cx="80963" cy="142875"/>
          </a:xfrm>
          <a:prstGeom prst="rect">
            <a:avLst/>
          </a:prstGeom>
          <a:pattFill prst="narVert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476875" y="2973388"/>
            <a:ext cx="80963" cy="277812"/>
          </a:xfrm>
          <a:prstGeom prst="rect">
            <a:avLst/>
          </a:prstGeom>
          <a:pattFill prst="narVert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5610225" y="2882900"/>
            <a:ext cx="79375" cy="368300"/>
          </a:xfrm>
          <a:prstGeom prst="rect">
            <a:avLst/>
          </a:prstGeom>
          <a:pattFill prst="narVert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343525" y="3038475"/>
            <a:ext cx="80963" cy="209550"/>
          </a:xfrm>
          <a:prstGeom prst="rect">
            <a:avLst/>
          </a:prstGeom>
          <a:pattFill prst="narVert">
            <a:fgClr>
              <a:srgbClr val="57646D"/>
            </a:fgClr>
            <a:bgClr>
              <a:schemeClr val="bg1"/>
            </a:bgClr>
          </a:pattFill>
          <a:ln w="3175">
            <a:solidFill>
              <a:srgbClr val="5764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等腰三角形 36"/>
          <p:cNvSpPr/>
          <p:nvPr/>
        </p:nvSpPr>
        <p:spPr>
          <a:xfrm>
            <a:off x="3937883" y="2317768"/>
            <a:ext cx="1268235" cy="1095973"/>
          </a:xfrm>
          <a:custGeom>
            <a:avLst/>
            <a:gdLst/>
            <a:ahLst/>
            <a:cxnLst/>
            <a:rect l="l" t="t" r="r" b="b"/>
            <a:pathLst>
              <a:path w="1095615" h="961048">
                <a:moveTo>
                  <a:pt x="178526" y="0"/>
                </a:moveTo>
                <a:cubicBezTo>
                  <a:pt x="278720" y="82542"/>
                  <a:pt x="407363" y="130592"/>
                  <a:pt x="547229" y="130592"/>
                </a:cubicBezTo>
                <a:cubicBezTo>
                  <a:pt x="686636" y="130592"/>
                  <a:pt x="814895" y="82857"/>
                  <a:pt x="914952" y="810"/>
                </a:cubicBezTo>
                <a:lnTo>
                  <a:pt x="1095615" y="312297"/>
                </a:lnTo>
                <a:cubicBezTo>
                  <a:pt x="871706" y="397439"/>
                  <a:pt x="713331" y="614376"/>
                  <a:pt x="713331" y="868304"/>
                </a:cubicBezTo>
                <a:cubicBezTo>
                  <a:pt x="713331" y="899966"/>
                  <a:pt x="715794" y="931053"/>
                  <a:pt x="722681" y="961048"/>
                </a:cubicBezTo>
                <a:lnTo>
                  <a:pt x="371495" y="961048"/>
                </a:lnTo>
                <a:lnTo>
                  <a:pt x="381327" y="863513"/>
                </a:lnTo>
                <a:cubicBezTo>
                  <a:pt x="381327" y="609939"/>
                  <a:pt x="223393" y="393252"/>
                  <a:pt x="0" y="307803"/>
                </a:cubicBezTo>
                <a:close/>
              </a:path>
            </a:pathLst>
          </a:custGeom>
          <a:solidFill>
            <a:schemeClr val="bg1"/>
          </a:solidFill>
          <a:ln w="3175">
            <a:solidFill>
              <a:schemeClr val="bg1">
                <a:lumMod val="85000"/>
              </a:schemeClr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"/>
          <p:cNvSpPr/>
          <p:nvPr/>
        </p:nvSpPr>
        <p:spPr>
          <a:xfrm rot="7195113">
            <a:off x="4328319" y="3328194"/>
            <a:ext cx="569912" cy="666750"/>
          </a:xfrm>
          <a:custGeom>
            <a:avLst/>
            <a:gdLst/>
            <a:ahLst/>
            <a:cxnLst/>
            <a:rect l="l" t="t" r="r" b="b"/>
            <a:pathLst>
              <a:path w="657873" h="768688">
                <a:moveTo>
                  <a:pt x="616217" y="329503"/>
                </a:moveTo>
                <a:cubicBezTo>
                  <a:pt x="525657" y="503705"/>
                  <a:pt x="395646" y="654067"/>
                  <a:pt x="237844" y="768688"/>
                </a:cubicBezTo>
                <a:lnTo>
                  <a:pt x="0" y="358613"/>
                </a:lnTo>
                <a:cubicBezTo>
                  <a:pt x="114455" y="266385"/>
                  <a:pt x="201597" y="142425"/>
                  <a:pt x="248795" y="0"/>
                </a:cubicBezTo>
                <a:lnTo>
                  <a:pt x="657873" y="236351"/>
                </a:lnTo>
                <a:cubicBezTo>
                  <a:pt x="646352" y="268555"/>
                  <a:pt x="631874" y="299385"/>
                  <a:pt x="616217" y="329503"/>
                </a:cubicBezTo>
                <a:close/>
              </a:path>
            </a:pathLst>
          </a:custGeom>
          <a:solidFill>
            <a:srgbClr val="81898B"/>
          </a:solidFill>
          <a:ln>
            <a:noFill/>
          </a:ln>
          <a:effectLst>
            <a:outerShdw blurRad="25400" dist="25400" dir="13500000" sx="98000" sy="98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643" name="TextBox 26"/>
          <p:cNvSpPr txBox="1">
            <a:spLocks noChangeArrowheads="1"/>
          </p:cNvSpPr>
          <p:nvPr/>
        </p:nvSpPr>
        <p:spPr bwMode="auto">
          <a:xfrm rot="4054594">
            <a:off x="4304506" y="3471069"/>
            <a:ext cx="668338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2200">
                <a:solidFill>
                  <a:schemeClr val="bg1"/>
                </a:solidFill>
                <a:latin typeface="Algerian"/>
              </a:rPr>
              <a:t>03</a:t>
            </a:r>
            <a:endParaRPr lang="zh-CN" altLang="en-US" sz="2200">
              <a:solidFill>
                <a:schemeClr val="bg1"/>
              </a:solidFill>
              <a:latin typeface="Algerian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08425" y="1803400"/>
            <a:ext cx="1325563" cy="3381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021013" y="3287713"/>
            <a:ext cx="1325562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802188" y="3287713"/>
            <a:ext cx="1323975" cy="339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Batang" pitchFamily="18" charset="-127"/>
                <a:ea typeface="Batang" pitchFamily="18" charset="-127"/>
              </a:rPr>
              <a:t>Sample title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Batang" pitchFamily="18" charset="-127"/>
              <a:ea typeface="Batang" pitchFamily="18" charset="-127"/>
            </a:endParaRPr>
          </a:p>
        </p:txBody>
      </p:sp>
      <p:grpSp>
        <p:nvGrpSpPr>
          <p:cNvPr id="26647" name="组合 2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64071" y="4092562"/>
            <a:chExt cx="2449492" cy="638931"/>
          </a:xfrm>
        </p:grpSpPr>
        <p:grpSp>
          <p:nvGrpSpPr>
            <p:cNvPr id="26648" name="组合 10"/>
            <p:cNvGrpSpPr>
              <a:grpSpLocks/>
            </p:cNvGrpSpPr>
            <p:nvPr/>
          </p:nvGrpSpPr>
          <p:grpSpPr bwMode="auto">
            <a:xfrm>
              <a:off x="948064" y="4663182"/>
              <a:ext cx="681505" cy="68311"/>
              <a:chOff x="565269" y="4697338"/>
              <a:chExt cx="797231" cy="79911"/>
            </a:xfrm>
          </p:grpSpPr>
          <p:sp>
            <p:nvSpPr>
              <p:cNvPr id="4" name="矩形 3"/>
              <p:cNvSpPr/>
              <p:nvPr/>
            </p:nvSpPr>
            <p:spPr>
              <a:xfrm>
                <a:off x="565546" y="4697301"/>
                <a:ext cx="232131" cy="79948"/>
              </a:xfrm>
              <a:prstGeom prst="rect">
                <a:avLst/>
              </a:prstGeom>
              <a:gradFill>
                <a:gsLst>
                  <a:gs pos="29000">
                    <a:srgbClr val="FF9B21"/>
                  </a:gs>
                  <a:gs pos="0">
                    <a:srgbClr val="F08200"/>
                  </a:gs>
                </a:gsLst>
                <a:lin ang="5400000" scaled="0"/>
              </a:gradFill>
              <a:ln>
                <a:noFill/>
              </a:ln>
              <a:effectLst>
                <a:outerShdw blurRad="38100" dist="12700" algn="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847819" y="4697301"/>
                <a:ext cx="232131" cy="79948"/>
              </a:xfrm>
              <a:prstGeom prst="rect">
                <a:avLst/>
              </a:prstGeom>
              <a:gradFill>
                <a:gsLst>
                  <a:gs pos="60000">
                    <a:srgbClr val="81898B"/>
                  </a:gs>
                  <a:gs pos="3000">
                    <a:srgbClr val="57646D"/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127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130091" y="4697301"/>
                <a:ext cx="232131" cy="79948"/>
              </a:xfrm>
              <a:prstGeom prst="rect">
                <a:avLst/>
              </a:prstGeom>
              <a:gradFill>
                <a:gsLst>
                  <a:gs pos="53000">
                    <a:srgbClr val="63BED2"/>
                  </a:gs>
                  <a:gs pos="0">
                    <a:srgbClr val="14A0C8"/>
                  </a:gs>
                </a:gsLst>
                <a:lin ang="5400000" scaled="0"/>
              </a:gradFill>
              <a:ln>
                <a:noFill/>
              </a:ln>
              <a:effectLst>
                <a:outerShdw blurRad="50800" dist="12700" dir="10800000" algn="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42" name="TextBox 41"/>
            <p:cNvSpPr txBox="1"/>
            <p:nvPr/>
          </p:nvSpPr>
          <p:spPr>
            <a:xfrm>
              <a:off x="64071" y="4092562"/>
              <a:ext cx="2449492" cy="522907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3"/>
          <p:cNvPicPr>
            <a:picLocks noChangeAspect="1" noChangeArrowheads="1"/>
          </p:cNvPicPr>
          <p:nvPr/>
        </p:nvPicPr>
        <p:blipFill>
          <a:blip r:embed="rId3" cstate="print">
            <a:grayscl/>
            <a:biLevel thresh="50000"/>
          </a:blip>
          <a:srcRect l="57680" t="7205" b="2766"/>
          <a:stretch>
            <a:fillRect/>
          </a:stretch>
        </p:blipFill>
        <p:spPr bwMode="auto">
          <a:xfrm>
            <a:off x="6915150" y="0"/>
            <a:ext cx="122238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弧形 41"/>
          <p:cNvSpPr/>
          <p:nvPr/>
        </p:nvSpPr>
        <p:spPr>
          <a:xfrm flipH="1">
            <a:off x="6676462" y="2746425"/>
            <a:ext cx="695279" cy="695279"/>
          </a:xfrm>
          <a:prstGeom prst="arc">
            <a:avLst>
              <a:gd name="adj1" fmla="val 5258951"/>
              <a:gd name="adj2" fmla="val 16255764"/>
            </a:avLst>
          </a:prstGeom>
          <a:solidFill>
            <a:srgbClr val="7D1E0A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弧形 56"/>
          <p:cNvSpPr/>
          <p:nvPr/>
        </p:nvSpPr>
        <p:spPr>
          <a:xfrm flipH="1">
            <a:off x="6685988" y="3914907"/>
            <a:ext cx="695279" cy="695279"/>
          </a:xfrm>
          <a:prstGeom prst="arc">
            <a:avLst>
              <a:gd name="adj1" fmla="val 5376329"/>
              <a:gd name="adj2" fmla="val 16208600"/>
            </a:avLst>
          </a:prstGeom>
          <a:solidFill>
            <a:srgbClr val="4DACC6"/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6" name="弧形 95"/>
          <p:cNvSpPr/>
          <p:nvPr/>
        </p:nvSpPr>
        <p:spPr>
          <a:xfrm flipH="1">
            <a:off x="6676462" y="1582983"/>
            <a:ext cx="695279" cy="695279"/>
          </a:xfrm>
          <a:prstGeom prst="arc">
            <a:avLst>
              <a:gd name="adj1" fmla="val 5258951"/>
              <a:gd name="adj2" fmla="val 16255764"/>
            </a:avLst>
          </a:prstGeom>
          <a:gradFill flip="none" rotWithShape="1">
            <a:gsLst>
              <a:gs pos="52000">
                <a:srgbClr val="B46300"/>
              </a:gs>
              <a:gs pos="0">
                <a:srgbClr val="F08200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54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3" name="矩形 9"/>
          <p:cNvSpPr/>
          <p:nvPr/>
        </p:nvSpPr>
        <p:spPr>
          <a:xfrm rot="16200000" flipH="1" flipV="1">
            <a:off x="5217319" y="-150019"/>
            <a:ext cx="1411288" cy="2917825"/>
          </a:xfrm>
          <a:custGeom>
            <a:avLst/>
            <a:gdLst/>
            <a:ahLst/>
            <a:cxnLst/>
            <a:rect l="l" t="t" r="r" b="b"/>
            <a:pathLst>
              <a:path w="1411266" h="2916614">
                <a:moveTo>
                  <a:pt x="1387505" y="9814"/>
                </a:moveTo>
                <a:lnTo>
                  <a:pt x="1396996" y="11194"/>
                </a:lnTo>
                <a:cubicBezTo>
                  <a:pt x="1401683" y="9973"/>
                  <a:pt x="1406445" y="9964"/>
                  <a:pt x="1411266" y="10018"/>
                </a:cubicBezTo>
                <a:close/>
                <a:moveTo>
                  <a:pt x="0" y="312207"/>
                </a:moveTo>
                <a:lnTo>
                  <a:pt x="501" y="1008112"/>
                </a:lnTo>
                <a:lnTo>
                  <a:pt x="1" y="1008112"/>
                </a:lnTo>
                <a:lnTo>
                  <a:pt x="1" y="2016224"/>
                </a:lnTo>
                <a:cubicBezTo>
                  <a:pt x="86" y="2134875"/>
                  <a:pt x="172" y="2253527"/>
                  <a:pt x="257" y="2372178"/>
                </a:cubicBezTo>
                <a:cubicBezTo>
                  <a:pt x="3098" y="2555513"/>
                  <a:pt x="75654" y="2726511"/>
                  <a:pt x="229348" y="2828880"/>
                </a:cubicBezTo>
                <a:cubicBezTo>
                  <a:pt x="400137" y="2942634"/>
                  <a:pt x="622453" y="2946031"/>
                  <a:pt x="796695" y="2837550"/>
                </a:cubicBezTo>
                <a:cubicBezTo>
                  <a:pt x="970401" y="2729403"/>
                  <a:pt x="1033707" y="2533768"/>
                  <a:pt x="1035082" y="2329608"/>
                </a:cubicBezTo>
                <a:cubicBezTo>
                  <a:pt x="1035730" y="2238127"/>
                  <a:pt x="1035859" y="2129995"/>
                  <a:pt x="1035579" y="2016224"/>
                </a:cubicBezTo>
                <a:lnTo>
                  <a:pt x="1035719" y="2016224"/>
                </a:lnTo>
                <a:lnTo>
                  <a:pt x="1035719" y="1108487"/>
                </a:lnTo>
                <a:lnTo>
                  <a:pt x="1036151" y="1108487"/>
                </a:lnTo>
                <a:cubicBezTo>
                  <a:pt x="1035627" y="835720"/>
                  <a:pt x="1032958" y="530544"/>
                  <a:pt x="1030299" y="344740"/>
                </a:cubicBezTo>
                <a:cubicBezTo>
                  <a:pt x="1033304" y="326873"/>
                  <a:pt x="1037285" y="308116"/>
                  <a:pt x="1042543" y="289000"/>
                </a:cubicBezTo>
                <a:cubicBezTo>
                  <a:pt x="1056353" y="210076"/>
                  <a:pt x="1098912" y="139111"/>
                  <a:pt x="1163037" y="90469"/>
                </a:cubicBezTo>
                <a:cubicBezTo>
                  <a:pt x="1170235" y="82470"/>
                  <a:pt x="1178850" y="75928"/>
                  <a:pt x="1188650" y="70791"/>
                </a:cubicBezTo>
                <a:lnTo>
                  <a:pt x="1208422" y="55602"/>
                </a:lnTo>
                <a:cubicBezTo>
                  <a:pt x="1215505" y="51540"/>
                  <a:pt x="1222695" y="47746"/>
                  <a:pt x="1231033" y="46403"/>
                </a:cubicBezTo>
                <a:cubicBezTo>
                  <a:pt x="1238208" y="41893"/>
                  <a:pt x="1246089" y="38537"/>
                  <a:pt x="1254754" y="36752"/>
                </a:cubicBezTo>
                <a:cubicBezTo>
                  <a:pt x="1295403" y="17323"/>
                  <a:pt x="1339619" y="9228"/>
                  <a:pt x="1383765" y="9782"/>
                </a:cubicBezTo>
                <a:lnTo>
                  <a:pt x="246732" y="0"/>
                </a:lnTo>
                <a:cubicBezTo>
                  <a:pt x="130077" y="1655"/>
                  <a:pt x="1853" y="207096"/>
                  <a:pt x="266" y="308250"/>
                </a:cubicBezTo>
                <a:cubicBezTo>
                  <a:pt x="178" y="309569"/>
                  <a:pt x="88" y="310888"/>
                  <a:pt x="0" y="312207"/>
                </a:cubicBezTo>
                <a:close/>
              </a:path>
            </a:pathLst>
          </a:custGeom>
          <a:gradFill flip="none" rotWithShape="1">
            <a:gsLst>
              <a:gs pos="100000">
                <a:srgbClr val="F88F11"/>
              </a:gs>
              <a:gs pos="50000">
                <a:srgbClr val="FF9B21">
                  <a:alpha val="66000"/>
                </a:srgbClr>
              </a:gs>
              <a:gs pos="0">
                <a:srgbClr val="F08200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矩形 9"/>
          <p:cNvSpPr/>
          <p:nvPr/>
        </p:nvSpPr>
        <p:spPr>
          <a:xfrm rot="16200000" flipH="1" flipV="1">
            <a:off x="4542631" y="359569"/>
            <a:ext cx="1411288" cy="4267200"/>
          </a:xfrm>
          <a:custGeom>
            <a:avLst/>
            <a:gdLst/>
            <a:ahLst/>
            <a:cxnLst/>
            <a:rect l="l" t="t" r="r" b="b"/>
            <a:pathLst>
              <a:path w="1411266" h="4267201">
                <a:moveTo>
                  <a:pt x="1387505" y="9814"/>
                </a:moveTo>
                <a:lnTo>
                  <a:pt x="1396996" y="11194"/>
                </a:lnTo>
                <a:cubicBezTo>
                  <a:pt x="1401683" y="9973"/>
                  <a:pt x="1406445" y="9964"/>
                  <a:pt x="1411266" y="10018"/>
                </a:cubicBezTo>
                <a:close/>
                <a:moveTo>
                  <a:pt x="1" y="3366811"/>
                </a:moveTo>
                <a:cubicBezTo>
                  <a:pt x="86" y="3485462"/>
                  <a:pt x="172" y="3604114"/>
                  <a:pt x="257" y="3722765"/>
                </a:cubicBezTo>
                <a:cubicBezTo>
                  <a:pt x="3098" y="3906100"/>
                  <a:pt x="75654" y="4077098"/>
                  <a:pt x="229348" y="4179467"/>
                </a:cubicBezTo>
                <a:cubicBezTo>
                  <a:pt x="400137" y="4293221"/>
                  <a:pt x="622453" y="4296618"/>
                  <a:pt x="796695" y="4188137"/>
                </a:cubicBezTo>
                <a:cubicBezTo>
                  <a:pt x="970401" y="4079990"/>
                  <a:pt x="1033707" y="3884355"/>
                  <a:pt x="1035082" y="3680195"/>
                </a:cubicBezTo>
                <a:cubicBezTo>
                  <a:pt x="1035730" y="3588714"/>
                  <a:pt x="1035859" y="3480582"/>
                  <a:pt x="1035579" y="3366811"/>
                </a:cubicBezTo>
                <a:close/>
                <a:moveTo>
                  <a:pt x="0" y="312207"/>
                </a:moveTo>
                <a:lnTo>
                  <a:pt x="501" y="1008112"/>
                </a:lnTo>
                <a:lnTo>
                  <a:pt x="1" y="1008112"/>
                </a:lnTo>
                <a:lnTo>
                  <a:pt x="1" y="1376354"/>
                </a:lnTo>
                <a:lnTo>
                  <a:pt x="0" y="1376354"/>
                </a:lnTo>
                <a:lnTo>
                  <a:pt x="0" y="3366810"/>
                </a:lnTo>
                <a:lnTo>
                  <a:pt x="1035718" y="3366810"/>
                </a:lnTo>
                <a:lnTo>
                  <a:pt x="1035718" y="2016224"/>
                </a:lnTo>
                <a:lnTo>
                  <a:pt x="1035719" y="2016224"/>
                </a:lnTo>
                <a:lnTo>
                  <a:pt x="1035719" y="1108487"/>
                </a:lnTo>
                <a:lnTo>
                  <a:pt x="1036151" y="1108487"/>
                </a:lnTo>
                <a:cubicBezTo>
                  <a:pt x="1035627" y="835720"/>
                  <a:pt x="1032958" y="530544"/>
                  <a:pt x="1030299" y="344740"/>
                </a:cubicBezTo>
                <a:cubicBezTo>
                  <a:pt x="1033304" y="326873"/>
                  <a:pt x="1037285" y="308116"/>
                  <a:pt x="1042543" y="289000"/>
                </a:cubicBezTo>
                <a:cubicBezTo>
                  <a:pt x="1056353" y="210076"/>
                  <a:pt x="1098912" y="139111"/>
                  <a:pt x="1163037" y="90469"/>
                </a:cubicBezTo>
                <a:cubicBezTo>
                  <a:pt x="1170235" y="82470"/>
                  <a:pt x="1178850" y="75928"/>
                  <a:pt x="1188650" y="70791"/>
                </a:cubicBezTo>
                <a:lnTo>
                  <a:pt x="1208422" y="55602"/>
                </a:lnTo>
                <a:cubicBezTo>
                  <a:pt x="1215505" y="51540"/>
                  <a:pt x="1222695" y="47746"/>
                  <a:pt x="1231033" y="46403"/>
                </a:cubicBezTo>
                <a:cubicBezTo>
                  <a:pt x="1238208" y="41893"/>
                  <a:pt x="1246089" y="38537"/>
                  <a:pt x="1254754" y="36752"/>
                </a:cubicBezTo>
                <a:cubicBezTo>
                  <a:pt x="1295403" y="17323"/>
                  <a:pt x="1339619" y="9228"/>
                  <a:pt x="1383765" y="9782"/>
                </a:cubicBezTo>
                <a:lnTo>
                  <a:pt x="246732" y="0"/>
                </a:lnTo>
                <a:cubicBezTo>
                  <a:pt x="130077" y="1655"/>
                  <a:pt x="1853" y="207096"/>
                  <a:pt x="266" y="308250"/>
                </a:cubicBezTo>
                <a:cubicBezTo>
                  <a:pt x="178" y="309569"/>
                  <a:pt x="88" y="310888"/>
                  <a:pt x="0" y="312207"/>
                </a:cubicBezTo>
                <a:close/>
              </a:path>
            </a:pathLst>
          </a:custGeom>
          <a:gradFill flip="none" rotWithShape="1">
            <a:gsLst>
              <a:gs pos="32000">
                <a:srgbClr val="DEA974">
                  <a:alpha val="89804"/>
                </a:srgbClr>
              </a:gs>
              <a:gs pos="100000">
                <a:srgbClr val="9E5C44"/>
              </a:gs>
              <a:gs pos="0">
                <a:srgbClr val="740E00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矩形 9"/>
          <p:cNvSpPr/>
          <p:nvPr/>
        </p:nvSpPr>
        <p:spPr>
          <a:xfrm rot="16200000" flipH="1" flipV="1">
            <a:off x="3938587" y="941388"/>
            <a:ext cx="1412875" cy="5473700"/>
          </a:xfrm>
          <a:custGeom>
            <a:avLst/>
            <a:gdLst/>
            <a:ahLst/>
            <a:cxnLst/>
            <a:rect l="l" t="t" r="r" b="b"/>
            <a:pathLst>
              <a:path w="1411747" h="5473562">
                <a:moveTo>
                  <a:pt x="1387986" y="9814"/>
                </a:moveTo>
                <a:lnTo>
                  <a:pt x="1397477" y="11194"/>
                </a:lnTo>
                <a:cubicBezTo>
                  <a:pt x="1402164" y="9973"/>
                  <a:pt x="1406926" y="9964"/>
                  <a:pt x="1411747" y="10018"/>
                </a:cubicBezTo>
                <a:close/>
                <a:moveTo>
                  <a:pt x="0" y="4573172"/>
                </a:moveTo>
                <a:cubicBezTo>
                  <a:pt x="85" y="4691823"/>
                  <a:pt x="171" y="4810475"/>
                  <a:pt x="256" y="4929126"/>
                </a:cubicBezTo>
                <a:cubicBezTo>
                  <a:pt x="3097" y="5112461"/>
                  <a:pt x="75653" y="5283459"/>
                  <a:pt x="229347" y="5385828"/>
                </a:cubicBezTo>
                <a:cubicBezTo>
                  <a:pt x="400136" y="5499582"/>
                  <a:pt x="622452" y="5502979"/>
                  <a:pt x="796694" y="5394498"/>
                </a:cubicBezTo>
                <a:cubicBezTo>
                  <a:pt x="970400" y="5286351"/>
                  <a:pt x="1033706" y="5090716"/>
                  <a:pt x="1035081" y="4886556"/>
                </a:cubicBezTo>
                <a:cubicBezTo>
                  <a:pt x="1035729" y="4795075"/>
                  <a:pt x="1035858" y="4686943"/>
                  <a:pt x="1035578" y="4573172"/>
                </a:cubicBezTo>
                <a:lnTo>
                  <a:pt x="1035719" y="4573172"/>
                </a:lnTo>
                <a:lnTo>
                  <a:pt x="1035719" y="3641524"/>
                </a:lnTo>
                <a:cubicBezTo>
                  <a:pt x="1036239" y="3558857"/>
                  <a:pt x="1036302" y="3464932"/>
                  <a:pt x="1036060" y="3366812"/>
                </a:cubicBezTo>
                <a:lnTo>
                  <a:pt x="1035719" y="3366812"/>
                </a:lnTo>
                <a:lnTo>
                  <a:pt x="1035719" y="3366811"/>
                </a:lnTo>
                <a:lnTo>
                  <a:pt x="1036199" y="3366811"/>
                </a:lnTo>
                <a:lnTo>
                  <a:pt x="1036199" y="2016225"/>
                </a:lnTo>
                <a:lnTo>
                  <a:pt x="1036200" y="2016225"/>
                </a:lnTo>
                <a:lnTo>
                  <a:pt x="1036200" y="1108487"/>
                </a:lnTo>
                <a:lnTo>
                  <a:pt x="1036632" y="1108487"/>
                </a:lnTo>
                <a:cubicBezTo>
                  <a:pt x="1036108" y="835720"/>
                  <a:pt x="1033439" y="530544"/>
                  <a:pt x="1030780" y="344740"/>
                </a:cubicBezTo>
                <a:cubicBezTo>
                  <a:pt x="1033785" y="326873"/>
                  <a:pt x="1037766" y="308116"/>
                  <a:pt x="1043024" y="289000"/>
                </a:cubicBezTo>
                <a:cubicBezTo>
                  <a:pt x="1056834" y="210076"/>
                  <a:pt x="1099393" y="139111"/>
                  <a:pt x="1163518" y="90469"/>
                </a:cubicBezTo>
                <a:cubicBezTo>
                  <a:pt x="1170716" y="82470"/>
                  <a:pt x="1179331" y="75928"/>
                  <a:pt x="1189131" y="70791"/>
                </a:cubicBezTo>
                <a:lnTo>
                  <a:pt x="1208903" y="55602"/>
                </a:lnTo>
                <a:cubicBezTo>
                  <a:pt x="1215986" y="51540"/>
                  <a:pt x="1223176" y="47746"/>
                  <a:pt x="1231514" y="46403"/>
                </a:cubicBezTo>
                <a:cubicBezTo>
                  <a:pt x="1238689" y="41893"/>
                  <a:pt x="1246570" y="38537"/>
                  <a:pt x="1255235" y="36752"/>
                </a:cubicBezTo>
                <a:cubicBezTo>
                  <a:pt x="1295884" y="17323"/>
                  <a:pt x="1340100" y="9228"/>
                  <a:pt x="1384246" y="9782"/>
                </a:cubicBezTo>
                <a:lnTo>
                  <a:pt x="247213" y="0"/>
                </a:lnTo>
                <a:cubicBezTo>
                  <a:pt x="130558" y="1655"/>
                  <a:pt x="2334" y="207096"/>
                  <a:pt x="747" y="308250"/>
                </a:cubicBezTo>
                <a:cubicBezTo>
                  <a:pt x="659" y="309569"/>
                  <a:pt x="569" y="310888"/>
                  <a:pt x="481" y="312207"/>
                </a:cubicBezTo>
                <a:lnTo>
                  <a:pt x="982" y="1008112"/>
                </a:lnTo>
                <a:lnTo>
                  <a:pt x="482" y="1008112"/>
                </a:lnTo>
                <a:lnTo>
                  <a:pt x="482" y="1376354"/>
                </a:lnTo>
                <a:lnTo>
                  <a:pt x="481" y="1376354"/>
                </a:lnTo>
                <a:lnTo>
                  <a:pt x="481" y="2582716"/>
                </a:lnTo>
                <a:lnTo>
                  <a:pt x="0" y="2582716"/>
                </a:lnTo>
                <a:lnTo>
                  <a:pt x="0" y="4573172"/>
                </a:lnTo>
                <a:close/>
              </a:path>
            </a:pathLst>
          </a:custGeom>
          <a:gradFill flip="none" rotWithShape="1">
            <a:gsLst>
              <a:gs pos="100000">
                <a:srgbClr val="3CAFCD"/>
              </a:gs>
              <a:gs pos="12000">
                <a:srgbClr val="63BED2">
                  <a:alpha val="90000"/>
                </a:srgbClr>
              </a:gs>
              <a:gs pos="0">
                <a:srgbClr val="14A0C8"/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8686" name="组合 4"/>
          <p:cNvGrpSpPr>
            <a:grpSpLocks/>
          </p:cNvGrpSpPr>
          <p:nvPr/>
        </p:nvGrpSpPr>
        <p:grpSpPr bwMode="auto">
          <a:xfrm>
            <a:off x="4503738" y="715963"/>
            <a:ext cx="2671762" cy="830262"/>
            <a:chOff x="4545962" y="715654"/>
            <a:chExt cx="2672872" cy="830997"/>
          </a:xfrm>
        </p:grpSpPr>
        <p:sp>
          <p:nvSpPr>
            <p:cNvPr id="58" name="TextBox 57"/>
            <p:cNvSpPr txBox="1"/>
            <p:nvPr/>
          </p:nvSpPr>
          <p:spPr>
            <a:xfrm>
              <a:off x="4545962" y="715654"/>
              <a:ext cx="920262" cy="83099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28699" name="TextBox 3"/>
            <p:cNvSpPr txBox="1">
              <a:spLocks noChangeArrowheads="1"/>
            </p:cNvSpPr>
            <p:nvPr/>
          </p:nvSpPr>
          <p:spPr bwMode="auto">
            <a:xfrm>
              <a:off x="5302761" y="900321"/>
              <a:ext cx="191607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Simple title</a:t>
              </a:r>
              <a:endParaRPr lang="zh-CN" altLang="en-US" sz="240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8687" name="组合 67"/>
          <p:cNvGrpSpPr>
            <a:grpSpLocks/>
          </p:cNvGrpSpPr>
          <p:nvPr/>
        </p:nvGrpSpPr>
        <p:grpSpPr bwMode="auto">
          <a:xfrm>
            <a:off x="3154363" y="1890713"/>
            <a:ext cx="2673350" cy="830262"/>
            <a:chOff x="4545962" y="715654"/>
            <a:chExt cx="2672872" cy="830997"/>
          </a:xfrm>
        </p:grpSpPr>
        <p:sp>
          <p:nvSpPr>
            <p:cNvPr id="69" name="TextBox 68"/>
            <p:cNvSpPr txBox="1"/>
            <p:nvPr/>
          </p:nvSpPr>
          <p:spPr>
            <a:xfrm>
              <a:off x="4545962" y="715654"/>
              <a:ext cx="920262" cy="83099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28697" name="TextBox 75"/>
            <p:cNvSpPr txBox="1">
              <a:spLocks noChangeArrowheads="1"/>
            </p:cNvSpPr>
            <p:nvPr/>
          </p:nvSpPr>
          <p:spPr bwMode="auto">
            <a:xfrm>
              <a:off x="5302761" y="900321"/>
              <a:ext cx="191607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Simple title</a:t>
              </a:r>
              <a:endParaRPr lang="zh-CN" altLang="en-US" sz="240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8688" name="组合 76"/>
          <p:cNvGrpSpPr>
            <a:grpSpLocks/>
          </p:cNvGrpSpPr>
          <p:nvPr/>
        </p:nvGrpSpPr>
        <p:grpSpPr bwMode="auto">
          <a:xfrm>
            <a:off x="1949450" y="3082925"/>
            <a:ext cx="2671763" cy="831850"/>
            <a:chOff x="4545962" y="715654"/>
            <a:chExt cx="2672872" cy="830997"/>
          </a:xfrm>
        </p:grpSpPr>
        <p:sp>
          <p:nvSpPr>
            <p:cNvPr id="78" name="TextBox 77"/>
            <p:cNvSpPr txBox="1"/>
            <p:nvPr/>
          </p:nvSpPr>
          <p:spPr>
            <a:xfrm>
              <a:off x="4545962" y="715654"/>
              <a:ext cx="920262" cy="830997"/>
            </a:xfrm>
            <a:prstGeom prst="rect">
              <a:avLst/>
            </a:prstGeom>
            <a:noFill/>
            <a:effectLst/>
            <a:scene3d>
              <a:camera prst="orthographicFront"/>
              <a:lightRig rig="threePt" dir="t"/>
            </a:scene3d>
            <a:sp3d prstMaterial="matte"/>
          </p:spPr>
          <p:txBody>
            <a:bodyPr>
              <a:spAutoFit/>
              <a:sp3d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800" dirty="0">
                  <a:solidFill>
                    <a:schemeClr val="bg1"/>
                  </a:solidFill>
                  <a:latin typeface="Algerian" pitchFamily="82" charset="0"/>
                  <a:ea typeface="+mn-ea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Algerian" pitchFamily="82" charset="0"/>
                <a:ea typeface="+mn-ea"/>
              </a:endParaRPr>
            </a:p>
          </p:txBody>
        </p:sp>
        <p:sp>
          <p:nvSpPr>
            <p:cNvPr id="28695" name="TextBox 78"/>
            <p:cNvSpPr txBox="1">
              <a:spLocks noChangeArrowheads="1"/>
            </p:cNvSpPr>
            <p:nvPr/>
          </p:nvSpPr>
          <p:spPr bwMode="auto">
            <a:xfrm>
              <a:off x="5302761" y="900321"/>
              <a:ext cx="191607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Batang" pitchFamily="18" charset="-127"/>
                  <a:ea typeface="Batang" pitchFamily="18" charset="-127"/>
                </a:rPr>
                <a:t>Simple title</a:t>
              </a:r>
              <a:endParaRPr lang="zh-CN" altLang="en-US" sz="2400">
                <a:solidFill>
                  <a:schemeClr val="bg1"/>
                </a:solidFill>
                <a:latin typeface="Batang" pitchFamily="18" charset="-127"/>
                <a:ea typeface="Batang" pitchFamily="18" charset="-127"/>
              </a:endParaRPr>
            </a:p>
          </p:txBody>
        </p:sp>
      </p:grpSp>
      <p:grpSp>
        <p:nvGrpSpPr>
          <p:cNvPr id="28689" name="组合 5"/>
          <p:cNvGrpSpPr>
            <a:grpSpLocks/>
          </p:cNvGrpSpPr>
          <p:nvPr/>
        </p:nvGrpSpPr>
        <p:grpSpPr bwMode="auto">
          <a:xfrm>
            <a:off x="19050" y="4092575"/>
            <a:ext cx="2449513" cy="638175"/>
            <a:chOff x="64071" y="4092562"/>
            <a:chExt cx="2449492" cy="638932"/>
          </a:xfrm>
        </p:grpSpPr>
        <p:sp>
          <p:nvSpPr>
            <p:cNvPr id="86" name="TextBox 85"/>
            <p:cNvSpPr txBox="1"/>
            <p:nvPr/>
          </p:nvSpPr>
          <p:spPr>
            <a:xfrm>
              <a:off x="64071" y="4092562"/>
              <a:ext cx="2449492" cy="52290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Cambria Math" pitchFamily="18" charset="0"/>
                  <a:ea typeface="Cambria Math" pitchFamily="18" charset="0"/>
                </a:rPr>
                <a:t>Add your title</a:t>
              </a:r>
              <a:endParaRPr lang="zh-CN" altLang="en-US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Cambria Math" pitchFamily="18" charset="0"/>
                <a:ea typeface="+mn-ea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948301" y="4663151"/>
              <a:ext cx="196848" cy="68343"/>
            </a:xfrm>
            <a:prstGeom prst="rect">
              <a:avLst/>
            </a:prstGeom>
            <a:gradFill flip="none" rotWithShape="1">
              <a:gsLst>
                <a:gs pos="100000">
                  <a:srgbClr val="F88F11"/>
                </a:gs>
                <a:gs pos="50000">
                  <a:srgbClr val="FF9B21">
                    <a:alpha val="50000"/>
                  </a:srgbClr>
                </a:gs>
                <a:gs pos="0">
                  <a:srgbClr val="F08200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38100" dist="127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9" name="矩形 88"/>
            <p:cNvSpPr/>
            <p:nvPr/>
          </p:nvSpPr>
          <p:spPr>
            <a:xfrm>
              <a:off x="1189599" y="4663151"/>
              <a:ext cx="198435" cy="68343"/>
            </a:xfrm>
            <a:prstGeom prst="rect">
              <a:avLst/>
            </a:prstGeom>
            <a:gradFill flip="none" rotWithShape="1">
              <a:gsLst>
                <a:gs pos="50000">
                  <a:srgbClr val="E5BC93"/>
                </a:gs>
                <a:gs pos="100000">
                  <a:srgbClr val="9E5C44"/>
                </a:gs>
                <a:gs pos="0">
                  <a:srgbClr val="740E00"/>
                </a:gs>
              </a:gsLst>
              <a:lin ang="54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90" name="矩形 89"/>
            <p:cNvSpPr/>
            <p:nvPr/>
          </p:nvSpPr>
          <p:spPr>
            <a:xfrm>
              <a:off x="1432484" y="4663151"/>
              <a:ext cx="196848" cy="68343"/>
            </a:xfrm>
            <a:prstGeom prst="rect">
              <a:avLst/>
            </a:prstGeom>
            <a:gradFill flip="none" rotWithShape="1">
              <a:gsLst>
                <a:gs pos="100000">
                  <a:srgbClr val="3CAFCD"/>
                </a:gs>
                <a:gs pos="50000">
                  <a:srgbClr val="63BED2">
                    <a:alpha val="50000"/>
                  </a:srgbClr>
                </a:gs>
                <a:gs pos="0">
                  <a:srgbClr val="14A0C8"/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50800" dist="127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2595</TotalTime>
  <Words>431</Words>
  <Application>Microsoft Office PowerPoint</Application>
  <PresentationFormat>全屏显示(16:9)</PresentationFormat>
  <Paragraphs>209</Paragraphs>
  <Slides>17</Slides>
  <Notes>7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站长PPT</dc:creator>
  <cp:keywords>微信：seusky</cp:keywords>
  <cp:lastModifiedBy>Administrator</cp:lastModifiedBy>
  <cp:revision>382</cp:revision>
  <dcterms:created xsi:type="dcterms:W3CDTF">2013-08-05T14:50:09Z</dcterms:created>
  <dcterms:modified xsi:type="dcterms:W3CDTF">2017-07-22T10:43:52Z</dcterms:modified>
</cp:coreProperties>
</file>