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30" r:id="rId2"/>
    <p:sldId id="335" r:id="rId3"/>
    <p:sldId id="331" r:id="rId4"/>
    <p:sldId id="332" r:id="rId5"/>
    <p:sldId id="303" r:id="rId6"/>
    <p:sldId id="310" r:id="rId7"/>
    <p:sldId id="336" r:id="rId8"/>
    <p:sldId id="333" r:id="rId9"/>
    <p:sldId id="334" r:id="rId10"/>
    <p:sldId id="302" r:id="rId11"/>
    <p:sldId id="305" r:id="rId12"/>
    <p:sldId id="337" r:id="rId13"/>
    <p:sldId id="308" r:id="rId14"/>
    <p:sldId id="311" r:id="rId15"/>
    <p:sldId id="313" r:id="rId16"/>
    <p:sldId id="314" r:id="rId17"/>
    <p:sldId id="338" r:id="rId18"/>
    <p:sldId id="319" r:id="rId19"/>
    <p:sldId id="318" r:id="rId20"/>
    <p:sldId id="320" r:id="rId21"/>
    <p:sldId id="339" r:id="rId22"/>
    <p:sldId id="328" r:id="rId23"/>
    <p:sldId id="325" r:id="rId24"/>
    <p:sldId id="323" r:id="rId25"/>
    <p:sldId id="301" r:id="rId26"/>
    <p:sldId id="329" r:id="rId27"/>
  </p:sldIdLst>
  <p:sldSz cx="9144000" cy="5141913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D2E3"/>
    <a:srgbClr val="293D2C"/>
    <a:srgbClr val="FBE22D"/>
    <a:srgbClr val="A9D25A"/>
    <a:srgbClr val="EA5514"/>
    <a:srgbClr val="7BBFAA"/>
    <a:srgbClr val="EB4544"/>
    <a:srgbClr val="DDDDDD"/>
    <a:srgbClr val="B0389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40" d="100"/>
          <a:sy n="140" d="100"/>
        </p:scale>
        <p:origin x="-96" y="-252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96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1A09C-AB03-4DCA-AF4D-4A7C109893D5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4FB9D-89F2-4AD9-B25C-DB5C7C6C72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97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D77-675F-4030-AD1B-4A6B1A099987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8A185-F9DB-4B92-A1A8-CCD8A76DEA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0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82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890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20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866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323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478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1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84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462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3122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886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6042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145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874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561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055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20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926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49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970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1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0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6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2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321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9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6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226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12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25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2017/11/15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5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514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8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9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36.png"/><Relationship Id="rId5" Type="http://schemas.openxmlformats.org/officeDocument/2006/relationships/image" Target="../media/image17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34.png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9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10" Type="http://schemas.openxmlformats.org/officeDocument/2006/relationships/image" Target="../media/image43.png"/><Relationship Id="rId4" Type="http://schemas.openxmlformats.org/officeDocument/2006/relationships/image" Target="../media/image18.png"/><Relationship Id="rId9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纯音乐 - A Bright Future (Shorter Version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44624" y="0"/>
            <a:ext cx="504056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676348"/>
            <a:ext cx="5315723" cy="23774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039813"/>
            <a:ext cx="2835226" cy="3195439"/>
          </a:xfrm>
          <a:prstGeom prst="rect">
            <a:avLst/>
          </a:prstGeom>
        </p:spPr>
      </p:pic>
      <p:sp>
        <p:nvSpPr>
          <p:cNvPr id="11" name="TextBox 40"/>
          <p:cNvSpPr txBox="1"/>
          <p:nvPr/>
        </p:nvSpPr>
        <p:spPr>
          <a:xfrm>
            <a:off x="2411760" y="2620564"/>
            <a:ext cx="4264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</a:t>
            </a:r>
            <a:r>
              <a:rPr lang="zh-CN" altLang="en-US" sz="4000" spc="16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工作总结</a:t>
            </a:r>
            <a:r>
              <a:rPr lang="en-US" altLang="zh-CN" sz="4000" spc="16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	</a:t>
            </a:r>
            <a:endParaRPr lang="zh-CN" altLang="en-US" sz="4000" spc="16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628950" y="3777701"/>
            <a:ext cx="975535" cy="257572"/>
          </a:xfrm>
          <a:prstGeom prst="roundRect">
            <a:avLst>
              <a:gd name="adj" fmla="val 50000"/>
            </a:avLst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大侠素材</a:t>
            </a:r>
            <a:endParaRPr lang="zh-CN" altLang="en-US" sz="105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88024" y="3777701"/>
            <a:ext cx="975535" cy="257572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2018.10.12</a:t>
            </a:r>
            <a:endParaRPr lang="zh-CN" altLang="en-US" sz="1050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139204"/>
      </p:ext>
    </p:extLst>
  </p:cSld>
  <p:clrMapOvr>
    <a:masterClrMapping/>
  </p:clrMapOvr>
  <p:transition spd="slow" advTm="6373">
    <p:fade thruBlk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3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1" grpId="0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1" grpId="0"/>
          <p:bldP spid="12" grpId="0" animBg="1"/>
          <p:bldP spid="13" grpId="0" animBg="1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圆角矩形 91"/>
          <p:cNvSpPr/>
          <p:nvPr/>
        </p:nvSpPr>
        <p:spPr bwMode="auto">
          <a:xfrm>
            <a:off x="5148064" y="3287414"/>
            <a:ext cx="3168650" cy="1368425"/>
          </a:xfrm>
          <a:prstGeom prst="roundRect">
            <a:avLst>
              <a:gd name="adj" fmla="val 0"/>
            </a:avLst>
          </a:prstGeom>
          <a:noFill/>
          <a:ln>
            <a:solidFill>
              <a:srgbClr val="98D2E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87"/>
          <p:cNvSpPr>
            <a:spLocks noChangeArrowheads="1"/>
          </p:cNvSpPr>
          <p:nvPr/>
        </p:nvSpPr>
        <p:spPr bwMode="auto">
          <a:xfrm>
            <a:off x="5262140" y="3876049"/>
            <a:ext cx="2940498" cy="5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4" name="圆角矩形 93"/>
          <p:cNvSpPr/>
          <p:nvPr/>
        </p:nvSpPr>
        <p:spPr bwMode="auto">
          <a:xfrm>
            <a:off x="5148064" y="1131590"/>
            <a:ext cx="3168650" cy="1366837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87"/>
          <p:cNvSpPr>
            <a:spLocks noChangeArrowheads="1"/>
          </p:cNvSpPr>
          <p:nvPr/>
        </p:nvSpPr>
        <p:spPr bwMode="auto">
          <a:xfrm>
            <a:off x="5177664" y="1378878"/>
            <a:ext cx="3109451" cy="5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96" name="组合 95"/>
          <p:cNvGrpSpPr>
            <a:grpSpLocks noChangeAspect="1"/>
          </p:cNvGrpSpPr>
          <p:nvPr/>
        </p:nvGrpSpPr>
        <p:grpSpPr bwMode="auto">
          <a:xfrm>
            <a:off x="5511603" y="2241253"/>
            <a:ext cx="2443163" cy="554037"/>
            <a:chOff x="855540" y="3513439"/>
            <a:chExt cx="1399872" cy="98772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7" name="矩形 96"/>
            <p:cNvSpPr/>
            <p:nvPr/>
          </p:nvSpPr>
          <p:spPr>
            <a:xfrm>
              <a:off x="855540" y="3513439"/>
              <a:ext cx="1399872" cy="987727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14"/>
            <p:cNvSpPr>
              <a:spLocks noChangeArrowheads="1"/>
            </p:cNvSpPr>
            <p:nvPr/>
          </p:nvSpPr>
          <p:spPr bwMode="auto">
            <a:xfrm>
              <a:off x="1004859" y="3703801"/>
              <a:ext cx="1101235" cy="63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99" name="组合 26"/>
          <p:cNvGrpSpPr>
            <a:grpSpLocks noChangeAspect="1"/>
          </p:cNvGrpSpPr>
          <p:nvPr/>
        </p:nvGrpSpPr>
        <p:grpSpPr bwMode="auto">
          <a:xfrm>
            <a:off x="5511603" y="2998490"/>
            <a:ext cx="2443163" cy="555624"/>
            <a:chOff x="855540" y="3513439"/>
            <a:chExt cx="1399872" cy="987727"/>
          </a:xfrm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0" name="圆角矩形 99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>
              <a:spLocks noChangeArrowheads="1"/>
            </p:cNvSpPr>
            <p:nvPr/>
          </p:nvSpPr>
          <p:spPr bwMode="auto">
            <a:xfrm>
              <a:off x="930021" y="3692701"/>
              <a:ext cx="1250910" cy="629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02" name="Half Frame 12"/>
          <p:cNvSpPr/>
          <p:nvPr/>
        </p:nvSpPr>
        <p:spPr>
          <a:xfrm rot="8097294">
            <a:off x="3567429" y="2527948"/>
            <a:ext cx="500039" cy="549505"/>
          </a:xfrm>
          <a:prstGeom prst="halfFram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3" name="Half Frame 13"/>
          <p:cNvSpPr/>
          <p:nvPr/>
        </p:nvSpPr>
        <p:spPr>
          <a:xfrm rot="8106864">
            <a:off x="3649029" y="2437558"/>
            <a:ext cx="832484" cy="789227"/>
          </a:xfrm>
          <a:prstGeom prst="halfFram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4" name="组合 103"/>
          <p:cNvGrpSpPr/>
          <p:nvPr/>
        </p:nvGrpSpPr>
        <p:grpSpPr>
          <a:xfrm>
            <a:off x="1115616" y="1922884"/>
            <a:ext cx="1979611" cy="1981200"/>
            <a:chOff x="6556158" y="1824136"/>
            <a:chExt cx="1979612" cy="1981200"/>
          </a:xfrm>
          <a:effectLst/>
        </p:grpSpPr>
        <p:sp>
          <p:nvSpPr>
            <p:cNvPr id="105" name="Oval 2"/>
            <p:cNvSpPr>
              <a:spLocks noChangeAspect="1" noChangeArrowheads="1"/>
            </p:cNvSpPr>
            <p:nvPr/>
          </p:nvSpPr>
          <p:spPr bwMode="auto">
            <a:xfrm>
              <a:off x="6556158" y="1824136"/>
              <a:ext cx="1979612" cy="1981200"/>
            </a:xfrm>
            <a:prstGeom prst="ellipse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/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fr-FR" altLang="zh-CN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Text Box 29"/>
            <p:cNvSpPr txBox="1">
              <a:spLocks noChangeArrowheads="1"/>
            </p:cNvSpPr>
            <p:nvPr/>
          </p:nvSpPr>
          <p:spPr bwMode="gray">
            <a:xfrm>
              <a:off x="6780134" y="2431876"/>
              <a:ext cx="1531793" cy="85965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ctr">
                <a:buClr>
                  <a:schemeClr val="tx1"/>
                </a:buClr>
                <a:buSzPct val="120000"/>
                <a:defRPr/>
              </a:pPr>
              <a:r>
                <a:rPr lang="zh-CN" altLang="en-US" sz="2400" spc="300" dirty="0">
                  <a:ln w="12700" cmpd="sng">
                    <a:noFill/>
                    <a:prstDash val="solid"/>
                    <a:miter lim="800000"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34849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616">
        <p14:gallery dir="l"/>
      </p:transition>
    </mc:Choice>
    <mc:Fallback xmlns="">
      <p:transition spd="slow" advTm="86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50"/>
                            </p:stCondLst>
                            <p:childTnLst>
                              <p:par>
                                <p:cTn id="3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/>
      <p:bldP spid="94" grpId="0" animBg="1"/>
      <p:bldP spid="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2673364" y="1570566"/>
            <a:ext cx="3558591" cy="394495"/>
          </a:xfrm>
          <a:prstGeom prst="rightArrow">
            <a:avLst>
              <a:gd name="adj1" fmla="val 50000"/>
              <a:gd name="adj2" fmla="val 50092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右箭头 8"/>
          <p:cNvSpPr>
            <a:spLocks noChangeArrowheads="1"/>
          </p:cNvSpPr>
          <p:nvPr/>
        </p:nvSpPr>
        <p:spPr bwMode="auto">
          <a:xfrm flipH="1">
            <a:off x="2804608" y="2162306"/>
            <a:ext cx="3684853" cy="392809"/>
          </a:xfrm>
          <a:prstGeom prst="rightArrow">
            <a:avLst>
              <a:gd name="adj1" fmla="val 50000"/>
              <a:gd name="adj2" fmla="val 50064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928954" y="1078291"/>
            <a:ext cx="1875654" cy="190335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6295086" y="1078291"/>
            <a:ext cx="1877314" cy="190335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3676814" y="1440754"/>
            <a:ext cx="1486900" cy="1245861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b="1" kern="0" dirty="0"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3" name="下箭头 12"/>
          <p:cNvSpPr>
            <a:spLocks noChangeArrowheads="1"/>
          </p:cNvSpPr>
          <p:nvPr/>
        </p:nvSpPr>
        <p:spPr bwMode="auto">
          <a:xfrm>
            <a:off x="4025694" y="3020416"/>
            <a:ext cx="842301" cy="590055"/>
          </a:xfrm>
          <a:prstGeom prst="downArrow">
            <a:avLst>
              <a:gd name="adj1" fmla="val 50000"/>
              <a:gd name="adj2" fmla="val 5000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1033753" y="3182261"/>
            <a:ext cx="1551692" cy="1323186"/>
          </a:xfrm>
          <a:prstGeom prst="rect">
            <a:avLst/>
          </a:prstGeom>
          <a:noFill/>
        </p:spPr>
        <p:txBody>
          <a:bodyPr lIns="96209" tIns="48103" rIns="96209" bIns="4810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6458031" y="3246324"/>
            <a:ext cx="1553354" cy="1323186"/>
          </a:xfrm>
          <a:prstGeom prst="rect">
            <a:avLst/>
          </a:prstGeom>
          <a:noFill/>
        </p:spPr>
        <p:txBody>
          <a:bodyPr lIns="96209" tIns="48103" rIns="96209" bIns="4810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3970174" y="3802661"/>
            <a:ext cx="1177890" cy="688077"/>
          </a:xfrm>
          <a:prstGeom prst="rect">
            <a:avLst/>
          </a:prstGeom>
          <a:noFill/>
          <a:ln>
            <a:noFill/>
          </a:ln>
          <a:extLst/>
        </p:spPr>
        <p:txBody>
          <a:bodyPr lIns="96209" tIns="48103" rIns="96209" bIns="481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262">
        <p14:gallery dir="l"/>
      </p:transition>
    </mc:Choice>
    <mc:Fallback xmlns="">
      <p:transition spd="slow" advTm="52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67448" y="3053884"/>
            <a:ext cx="1704975" cy="550912"/>
          </a:xfrm>
          <a:prstGeom prst="rect">
            <a:avLst/>
          </a:prstGeom>
        </p:spPr>
      </p:pic>
      <p:sp>
        <p:nvSpPr>
          <p:cNvPr id="5" name="文本框 3"/>
          <p:cNvSpPr txBox="1"/>
          <p:nvPr/>
        </p:nvSpPr>
        <p:spPr>
          <a:xfrm>
            <a:off x="1449222" y="2628643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工作成果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2759448" y="2631355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团队合作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572412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问题改进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4139952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98D2E3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成功案例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716428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未来展望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" b="95008"/>
          <a:stretch/>
        </p:blipFill>
        <p:spPr>
          <a:xfrm flipV="1">
            <a:off x="816551" y="2041590"/>
            <a:ext cx="7200799" cy="1305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334076" y="1840606"/>
            <a:ext cx="767586" cy="584775"/>
            <a:chOff x="1334076" y="1840606"/>
            <a:chExt cx="767586" cy="584775"/>
          </a:xfrm>
        </p:grpSpPr>
        <p:sp>
          <p:nvSpPr>
            <p:cNvPr id="1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52654" y="1840989"/>
            <a:ext cx="767586" cy="584775"/>
            <a:chOff x="1334076" y="1840606"/>
            <a:chExt cx="767586" cy="584775"/>
          </a:xfrm>
        </p:grpSpPr>
        <p:sp>
          <p:nvSpPr>
            <p:cNvPr id="15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2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68925" y="1840606"/>
            <a:ext cx="767586" cy="584775"/>
            <a:chOff x="1334076" y="1840606"/>
            <a:chExt cx="767586" cy="584775"/>
          </a:xfrm>
        </p:grpSpPr>
        <p:sp>
          <p:nvSpPr>
            <p:cNvPr id="18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3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59344" y="1840606"/>
            <a:ext cx="767586" cy="584775"/>
            <a:chOff x="1334076" y="1840606"/>
            <a:chExt cx="767586" cy="584775"/>
          </a:xfrm>
        </p:grpSpPr>
        <p:sp>
          <p:nvSpPr>
            <p:cNvPr id="2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4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79558" y="1821607"/>
            <a:ext cx="767586" cy="584775"/>
            <a:chOff x="1334076" y="1840606"/>
            <a:chExt cx="767586" cy="584775"/>
          </a:xfrm>
        </p:grpSpPr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5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526486" y="257471"/>
            <a:ext cx="3751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过度页</a:t>
            </a:r>
            <a:endParaRPr lang="en-US" altLang="zh-CN" sz="4000" dirty="0">
              <a:solidFill>
                <a:srgbClr val="FFFFFF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contents</a:t>
            </a:r>
            <a:endParaRPr lang="zh-CN" altLang="zh-CN" sz="4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94106" y="3422655"/>
            <a:ext cx="2766378" cy="92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7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直接连接符 7"/>
          <p:cNvCxnSpPr/>
          <p:nvPr/>
        </p:nvCxnSpPr>
        <p:spPr>
          <a:xfrm>
            <a:off x="4557024" y="872562"/>
            <a:ext cx="0" cy="4057274"/>
          </a:xfrm>
          <a:prstGeom prst="line">
            <a:avLst/>
          </a:prstGeom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"/>
          <p:cNvGrpSpPr/>
          <p:nvPr/>
        </p:nvGrpSpPr>
        <p:grpSpPr>
          <a:xfrm>
            <a:off x="4473161" y="1148688"/>
            <a:ext cx="802683" cy="167725"/>
            <a:chOff x="5964215" y="1531583"/>
            <a:chExt cx="1070244" cy="223633"/>
          </a:xfrm>
        </p:grpSpPr>
        <p:sp>
          <p:nvSpPr>
            <p:cNvPr id="90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1" name="直接连接符 12"/>
            <p:cNvCxnSpPr>
              <a:stCxn id="90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12"/>
          <p:cNvGrpSpPr/>
          <p:nvPr/>
        </p:nvGrpSpPr>
        <p:grpSpPr>
          <a:xfrm>
            <a:off x="4473161" y="3592795"/>
            <a:ext cx="804101" cy="167725"/>
            <a:chOff x="5964215" y="4790393"/>
            <a:chExt cx="1072134" cy="223633"/>
          </a:xfrm>
        </p:grpSpPr>
        <p:sp>
          <p:nvSpPr>
            <p:cNvPr id="93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4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10"/>
          <p:cNvGrpSpPr/>
          <p:nvPr/>
        </p:nvGrpSpPr>
        <p:grpSpPr>
          <a:xfrm>
            <a:off x="4473161" y="2274960"/>
            <a:ext cx="804101" cy="167725"/>
            <a:chOff x="5964215" y="3033279"/>
            <a:chExt cx="1072134" cy="223633"/>
          </a:xfrm>
        </p:grpSpPr>
        <p:sp>
          <p:nvSpPr>
            <p:cNvPr id="9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7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97"/>
          <p:cNvSpPr txBox="1"/>
          <p:nvPr/>
        </p:nvSpPr>
        <p:spPr>
          <a:xfrm>
            <a:off x="5359706" y="1055300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>
                <a:solidFill>
                  <a:schemeClr val="bg1"/>
                </a:solidFill>
                <a:latin typeface="+mj-lt"/>
              </a:rPr>
              <a:t>8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359705" y="2181288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>
                <a:solidFill>
                  <a:schemeClr val="bg1"/>
                </a:solidFill>
                <a:latin typeface="+mj-lt"/>
              </a:rPr>
              <a:t>7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359705" y="3507943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>
                <a:solidFill>
                  <a:schemeClr val="bg1"/>
                </a:solidFill>
                <a:latin typeface="+mj-lt"/>
              </a:rPr>
              <a:t>6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01" name="Group 14"/>
          <p:cNvGrpSpPr/>
          <p:nvPr/>
        </p:nvGrpSpPr>
        <p:grpSpPr>
          <a:xfrm>
            <a:off x="4011920" y="1508218"/>
            <a:ext cx="3204738" cy="503174"/>
            <a:chOff x="5349226" y="2010956"/>
            <a:chExt cx="4272984" cy="670899"/>
          </a:xfrm>
        </p:grpSpPr>
        <p:sp>
          <p:nvSpPr>
            <p:cNvPr id="102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194267" y="2100183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04" name="Group 15"/>
          <p:cNvGrpSpPr/>
          <p:nvPr/>
        </p:nvGrpSpPr>
        <p:grpSpPr>
          <a:xfrm>
            <a:off x="1927342" y="2734851"/>
            <a:ext cx="3204738" cy="503174"/>
            <a:chOff x="2569789" y="3646467"/>
            <a:chExt cx="4272984" cy="670899"/>
          </a:xfrm>
        </p:grpSpPr>
        <p:sp>
          <p:nvSpPr>
            <p:cNvPr id="105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866549" y="3735695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07" name="Group 17"/>
          <p:cNvGrpSpPr/>
          <p:nvPr/>
        </p:nvGrpSpPr>
        <p:grpSpPr>
          <a:xfrm>
            <a:off x="4011920" y="4024088"/>
            <a:ext cx="3204738" cy="503174"/>
            <a:chOff x="5349226" y="5365450"/>
            <a:chExt cx="4272984" cy="670899"/>
          </a:xfrm>
        </p:grpSpPr>
        <p:sp>
          <p:nvSpPr>
            <p:cNvPr id="108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194267" y="5454678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sp>
        <p:nvSpPr>
          <p:cNvPr id="110" name="Rectangle 70"/>
          <p:cNvSpPr/>
          <p:nvPr/>
        </p:nvSpPr>
        <p:spPr>
          <a:xfrm>
            <a:off x="1636472" y="2226351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243050" y="1959489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" name="Rectangle 70"/>
          <p:cNvSpPr/>
          <p:nvPr/>
        </p:nvSpPr>
        <p:spPr>
          <a:xfrm>
            <a:off x="5252730" y="2794399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52730" y="2527537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4" name="Rectangle 70"/>
          <p:cNvSpPr/>
          <p:nvPr/>
        </p:nvSpPr>
        <p:spPr>
          <a:xfrm>
            <a:off x="1636472" y="3617069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243050" y="3350207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49181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796">
        <p14:gallery dir="l"/>
      </p:transition>
    </mc:Choice>
    <mc:Fallback xmlns="">
      <p:transition spd="slow" advTm="87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8"/>
          <p:cNvSpPr>
            <a:spLocks/>
          </p:cNvSpPr>
          <p:nvPr/>
        </p:nvSpPr>
        <p:spPr bwMode="auto">
          <a:xfrm>
            <a:off x="1304317" y="2450890"/>
            <a:ext cx="2270604" cy="1007161"/>
          </a:xfrm>
          <a:custGeom>
            <a:avLst/>
            <a:gdLst>
              <a:gd name="T0" fmla="*/ 0 w 690"/>
              <a:gd name="T1" fmla="*/ 190 h 254"/>
              <a:gd name="T2" fmla="*/ 0 w 690"/>
              <a:gd name="T3" fmla="*/ 190 h 254"/>
              <a:gd name="T4" fmla="*/ 0 w 690"/>
              <a:gd name="T5" fmla="*/ 62 h 254"/>
              <a:gd name="T6" fmla="*/ 618 w 690"/>
              <a:gd name="T7" fmla="*/ 62 h 254"/>
              <a:gd name="T8" fmla="*/ 618 w 690"/>
              <a:gd name="T9" fmla="*/ 0 h 254"/>
              <a:gd name="T10" fmla="*/ 689 w 690"/>
              <a:gd name="T11" fmla="*/ 128 h 254"/>
              <a:gd name="T12" fmla="*/ 618 w 690"/>
              <a:gd name="T13" fmla="*/ 253 h 254"/>
              <a:gd name="T14" fmla="*/ 618 w 690"/>
              <a:gd name="T15" fmla="*/ 190 h 254"/>
              <a:gd name="T16" fmla="*/ 0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0" y="190"/>
                </a:moveTo>
                <a:lnTo>
                  <a:pt x="0" y="190"/>
                </a:lnTo>
                <a:lnTo>
                  <a:pt x="0" y="62"/>
                </a:lnTo>
                <a:lnTo>
                  <a:pt x="618" y="62"/>
                </a:lnTo>
                <a:lnTo>
                  <a:pt x="618" y="0"/>
                </a:lnTo>
                <a:lnTo>
                  <a:pt x="689" y="128"/>
                </a:lnTo>
                <a:lnTo>
                  <a:pt x="618" y="253"/>
                </a:lnTo>
                <a:lnTo>
                  <a:pt x="618" y="190"/>
                </a:lnTo>
                <a:lnTo>
                  <a:pt x="0" y="190"/>
                </a:lnTo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1304317" y="1203598"/>
            <a:ext cx="2965418" cy="1102325"/>
          </a:xfrm>
          <a:custGeom>
            <a:avLst/>
            <a:gdLst>
              <a:gd name="T0" fmla="*/ 0 w 893"/>
              <a:gd name="T1" fmla="*/ 0 h 278"/>
              <a:gd name="T2" fmla="*/ 0 w 893"/>
              <a:gd name="T3" fmla="*/ 0 h 278"/>
              <a:gd name="T4" fmla="*/ 696 w 893"/>
              <a:gd name="T5" fmla="*/ 0 h 278"/>
              <a:gd name="T6" fmla="*/ 838 w 893"/>
              <a:gd name="T7" fmla="*/ 155 h 278"/>
              <a:gd name="T8" fmla="*/ 892 w 893"/>
              <a:gd name="T9" fmla="*/ 112 h 278"/>
              <a:gd name="T10" fmla="*/ 835 w 893"/>
              <a:gd name="T11" fmla="*/ 244 h 278"/>
              <a:gd name="T12" fmla="*/ 686 w 893"/>
              <a:gd name="T13" fmla="*/ 277 h 278"/>
              <a:gd name="T14" fmla="*/ 735 w 893"/>
              <a:gd name="T15" fmla="*/ 237 h 278"/>
              <a:gd name="T16" fmla="*/ 639 w 893"/>
              <a:gd name="T17" fmla="*/ 135 h 278"/>
              <a:gd name="T18" fmla="*/ 0 w 893"/>
              <a:gd name="T19" fmla="*/ 135 h 278"/>
              <a:gd name="T20" fmla="*/ 0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0"/>
                </a:moveTo>
                <a:lnTo>
                  <a:pt x="0" y="0"/>
                </a:lnTo>
                <a:lnTo>
                  <a:pt x="696" y="0"/>
                </a:lnTo>
                <a:lnTo>
                  <a:pt x="838" y="155"/>
                </a:lnTo>
                <a:lnTo>
                  <a:pt x="892" y="112"/>
                </a:lnTo>
                <a:lnTo>
                  <a:pt x="835" y="244"/>
                </a:lnTo>
                <a:lnTo>
                  <a:pt x="686" y="277"/>
                </a:lnTo>
                <a:lnTo>
                  <a:pt x="735" y="237"/>
                </a:lnTo>
                <a:lnTo>
                  <a:pt x="639" y="135"/>
                </a:lnTo>
                <a:lnTo>
                  <a:pt x="0" y="135"/>
                </a:lnTo>
                <a:lnTo>
                  <a:pt x="0" y="0"/>
                </a:lnTo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0"/>
          <p:cNvSpPr>
            <a:spLocks/>
          </p:cNvSpPr>
          <p:nvPr/>
        </p:nvSpPr>
        <p:spPr bwMode="auto">
          <a:xfrm>
            <a:off x="4820977" y="1203598"/>
            <a:ext cx="2965418" cy="1102325"/>
          </a:xfrm>
          <a:custGeom>
            <a:avLst/>
            <a:gdLst>
              <a:gd name="T0" fmla="*/ 892 w 893"/>
              <a:gd name="T1" fmla="*/ 0 h 278"/>
              <a:gd name="T2" fmla="*/ 892 w 893"/>
              <a:gd name="T3" fmla="*/ 0 h 278"/>
              <a:gd name="T4" fmla="*/ 195 w 893"/>
              <a:gd name="T5" fmla="*/ 0 h 278"/>
              <a:gd name="T6" fmla="*/ 53 w 893"/>
              <a:gd name="T7" fmla="*/ 155 h 278"/>
              <a:gd name="T8" fmla="*/ 0 w 893"/>
              <a:gd name="T9" fmla="*/ 112 h 278"/>
              <a:gd name="T10" fmla="*/ 57 w 893"/>
              <a:gd name="T11" fmla="*/ 244 h 278"/>
              <a:gd name="T12" fmla="*/ 206 w 893"/>
              <a:gd name="T13" fmla="*/ 277 h 278"/>
              <a:gd name="T14" fmla="*/ 156 w 893"/>
              <a:gd name="T15" fmla="*/ 237 h 278"/>
              <a:gd name="T16" fmla="*/ 252 w 893"/>
              <a:gd name="T17" fmla="*/ 135 h 278"/>
              <a:gd name="T18" fmla="*/ 892 w 893"/>
              <a:gd name="T19" fmla="*/ 135 h 278"/>
              <a:gd name="T20" fmla="*/ 892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0"/>
                </a:moveTo>
                <a:lnTo>
                  <a:pt x="892" y="0"/>
                </a:lnTo>
                <a:lnTo>
                  <a:pt x="195" y="0"/>
                </a:lnTo>
                <a:lnTo>
                  <a:pt x="53" y="155"/>
                </a:lnTo>
                <a:lnTo>
                  <a:pt x="0" y="112"/>
                </a:lnTo>
                <a:lnTo>
                  <a:pt x="57" y="244"/>
                </a:lnTo>
                <a:lnTo>
                  <a:pt x="206" y="277"/>
                </a:lnTo>
                <a:lnTo>
                  <a:pt x="156" y="237"/>
                </a:lnTo>
                <a:lnTo>
                  <a:pt x="252" y="135"/>
                </a:lnTo>
                <a:lnTo>
                  <a:pt x="892" y="135"/>
                </a:lnTo>
                <a:lnTo>
                  <a:pt x="892" y="0"/>
                </a:lnTo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21"/>
          <p:cNvSpPr>
            <a:spLocks/>
          </p:cNvSpPr>
          <p:nvPr/>
        </p:nvSpPr>
        <p:spPr bwMode="auto">
          <a:xfrm>
            <a:off x="1304317" y="3530059"/>
            <a:ext cx="2965418" cy="1102325"/>
          </a:xfrm>
          <a:custGeom>
            <a:avLst/>
            <a:gdLst>
              <a:gd name="T0" fmla="*/ 0 w 893"/>
              <a:gd name="T1" fmla="*/ 277 h 278"/>
              <a:gd name="T2" fmla="*/ 0 w 893"/>
              <a:gd name="T3" fmla="*/ 277 h 278"/>
              <a:gd name="T4" fmla="*/ 696 w 893"/>
              <a:gd name="T5" fmla="*/ 277 h 278"/>
              <a:gd name="T6" fmla="*/ 838 w 893"/>
              <a:gd name="T7" fmla="*/ 125 h 278"/>
              <a:gd name="T8" fmla="*/ 892 w 893"/>
              <a:gd name="T9" fmla="*/ 165 h 278"/>
              <a:gd name="T10" fmla="*/ 835 w 893"/>
              <a:gd name="T11" fmla="*/ 33 h 278"/>
              <a:gd name="T12" fmla="*/ 686 w 893"/>
              <a:gd name="T13" fmla="*/ 0 h 278"/>
              <a:gd name="T14" fmla="*/ 735 w 893"/>
              <a:gd name="T15" fmla="*/ 40 h 278"/>
              <a:gd name="T16" fmla="*/ 639 w 893"/>
              <a:gd name="T17" fmla="*/ 142 h 278"/>
              <a:gd name="T18" fmla="*/ 0 w 893"/>
              <a:gd name="T19" fmla="*/ 142 h 278"/>
              <a:gd name="T20" fmla="*/ 0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277"/>
                </a:moveTo>
                <a:lnTo>
                  <a:pt x="0" y="277"/>
                </a:lnTo>
                <a:lnTo>
                  <a:pt x="696" y="277"/>
                </a:lnTo>
                <a:lnTo>
                  <a:pt x="838" y="125"/>
                </a:lnTo>
                <a:lnTo>
                  <a:pt x="892" y="165"/>
                </a:lnTo>
                <a:lnTo>
                  <a:pt x="835" y="33"/>
                </a:lnTo>
                <a:lnTo>
                  <a:pt x="686" y="0"/>
                </a:lnTo>
                <a:lnTo>
                  <a:pt x="735" y="40"/>
                </a:lnTo>
                <a:lnTo>
                  <a:pt x="639" y="142"/>
                </a:lnTo>
                <a:lnTo>
                  <a:pt x="0" y="142"/>
                </a:lnTo>
                <a:lnTo>
                  <a:pt x="0" y="277"/>
                </a:lnTo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22"/>
          <p:cNvSpPr>
            <a:spLocks/>
          </p:cNvSpPr>
          <p:nvPr/>
        </p:nvSpPr>
        <p:spPr bwMode="auto">
          <a:xfrm>
            <a:off x="4820977" y="3530059"/>
            <a:ext cx="2965418" cy="1102325"/>
          </a:xfrm>
          <a:custGeom>
            <a:avLst/>
            <a:gdLst>
              <a:gd name="T0" fmla="*/ 892 w 893"/>
              <a:gd name="T1" fmla="*/ 277 h 278"/>
              <a:gd name="T2" fmla="*/ 892 w 893"/>
              <a:gd name="T3" fmla="*/ 277 h 278"/>
              <a:gd name="T4" fmla="*/ 195 w 893"/>
              <a:gd name="T5" fmla="*/ 277 h 278"/>
              <a:gd name="T6" fmla="*/ 53 w 893"/>
              <a:gd name="T7" fmla="*/ 125 h 278"/>
              <a:gd name="T8" fmla="*/ 0 w 893"/>
              <a:gd name="T9" fmla="*/ 165 h 278"/>
              <a:gd name="T10" fmla="*/ 57 w 893"/>
              <a:gd name="T11" fmla="*/ 33 h 278"/>
              <a:gd name="T12" fmla="*/ 206 w 893"/>
              <a:gd name="T13" fmla="*/ 0 h 278"/>
              <a:gd name="T14" fmla="*/ 156 w 893"/>
              <a:gd name="T15" fmla="*/ 40 h 278"/>
              <a:gd name="T16" fmla="*/ 252 w 893"/>
              <a:gd name="T17" fmla="*/ 142 h 278"/>
              <a:gd name="T18" fmla="*/ 892 w 893"/>
              <a:gd name="T19" fmla="*/ 142 h 278"/>
              <a:gd name="T20" fmla="*/ 892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277"/>
                </a:moveTo>
                <a:lnTo>
                  <a:pt x="892" y="277"/>
                </a:lnTo>
                <a:lnTo>
                  <a:pt x="195" y="277"/>
                </a:lnTo>
                <a:lnTo>
                  <a:pt x="53" y="125"/>
                </a:lnTo>
                <a:lnTo>
                  <a:pt x="0" y="165"/>
                </a:lnTo>
                <a:lnTo>
                  <a:pt x="57" y="33"/>
                </a:lnTo>
                <a:lnTo>
                  <a:pt x="206" y="0"/>
                </a:lnTo>
                <a:lnTo>
                  <a:pt x="156" y="40"/>
                </a:lnTo>
                <a:lnTo>
                  <a:pt x="252" y="142"/>
                </a:lnTo>
                <a:lnTo>
                  <a:pt x="892" y="142"/>
                </a:lnTo>
                <a:lnTo>
                  <a:pt x="892" y="277"/>
                </a:lnTo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3"/>
          <p:cNvSpPr>
            <a:spLocks/>
          </p:cNvSpPr>
          <p:nvPr/>
        </p:nvSpPr>
        <p:spPr bwMode="auto">
          <a:xfrm>
            <a:off x="5460076" y="2450890"/>
            <a:ext cx="2326319" cy="1007161"/>
          </a:xfrm>
          <a:custGeom>
            <a:avLst/>
            <a:gdLst>
              <a:gd name="T0" fmla="*/ 689 w 690"/>
              <a:gd name="T1" fmla="*/ 190 h 254"/>
              <a:gd name="T2" fmla="*/ 689 w 690"/>
              <a:gd name="T3" fmla="*/ 190 h 254"/>
              <a:gd name="T4" fmla="*/ 689 w 690"/>
              <a:gd name="T5" fmla="*/ 62 h 254"/>
              <a:gd name="T6" fmla="*/ 71 w 690"/>
              <a:gd name="T7" fmla="*/ 62 h 254"/>
              <a:gd name="T8" fmla="*/ 67 w 690"/>
              <a:gd name="T9" fmla="*/ 0 h 254"/>
              <a:gd name="T10" fmla="*/ 0 w 690"/>
              <a:gd name="T11" fmla="*/ 128 h 254"/>
              <a:gd name="T12" fmla="*/ 71 w 690"/>
              <a:gd name="T13" fmla="*/ 253 h 254"/>
              <a:gd name="T14" fmla="*/ 71 w 690"/>
              <a:gd name="T15" fmla="*/ 190 h 254"/>
              <a:gd name="T16" fmla="*/ 689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689" y="190"/>
                </a:moveTo>
                <a:lnTo>
                  <a:pt x="689" y="190"/>
                </a:lnTo>
                <a:lnTo>
                  <a:pt x="689" y="62"/>
                </a:lnTo>
                <a:lnTo>
                  <a:pt x="71" y="62"/>
                </a:lnTo>
                <a:lnTo>
                  <a:pt x="67" y="0"/>
                </a:lnTo>
                <a:lnTo>
                  <a:pt x="0" y="128"/>
                </a:lnTo>
                <a:lnTo>
                  <a:pt x="71" y="253"/>
                </a:lnTo>
                <a:lnTo>
                  <a:pt x="71" y="190"/>
                </a:lnTo>
                <a:lnTo>
                  <a:pt x="689" y="190"/>
                </a:lnTo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1348041" y="1306870"/>
            <a:ext cx="2328776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TextBox 53"/>
          <p:cNvSpPr txBox="1">
            <a:spLocks noChangeArrowheads="1"/>
          </p:cNvSpPr>
          <p:nvPr/>
        </p:nvSpPr>
        <p:spPr bwMode="auto">
          <a:xfrm>
            <a:off x="1222635" y="2777007"/>
            <a:ext cx="24132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TextBox 53"/>
          <p:cNvSpPr txBox="1">
            <a:spLocks noChangeArrowheads="1"/>
          </p:cNvSpPr>
          <p:nvPr/>
        </p:nvSpPr>
        <p:spPr bwMode="auto">
          <a:xfrm>
            <a:off x="1304317" y="4198708"/>
            <a:ext cx="231929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5495087" y="4203914"/>
            <a:ext cx="2291309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5399099" y="2765555"/>
            <a:ext cx="24132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75636" y="1306920"/>
            <a:ext cx="23129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50571" y="2279278"/>
            <a:ext cx="1586249" cy="1292655"/>
            <a:chOff x="3910879" y="2268230"/>
            <a:chExt cx="1586249" cy="1292655"/>
          </a:xfrm>
        </p:grpSpPr>
        <p:sp>
          <p:nvSpPr>
            <p:cNvPr id="21" name="AutoShape 17"/>
            <p:cNvSpPr>
              <a:spLocks noChangeArrowheads="1"/>
            </p:cNvSpPr>
            <p:nvPr/>
          </p:nvSpPr>
          <p:spPr bwMode="auto">
            <a:xfrm>
              <a:off x="3910879" y="2268230"/>
              <a:ext cx="1586249" cy="1292655"/>
            </a:xfrm>
            <a:prstGeom prst="hexagon">
              <a:avLst>
                <a:gd name="adj" fmla="val 30740"/>
                <a:gd name="vf" fmla="val 115470"/>
              </a:avLst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SG" sz="11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52597" y="2438891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</a:t>
              </a:r>
              <a:endPara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添加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647">
        <p14:gallery dir="l"/>
      </p:transition>
    </mc:Choice>
    <mc:Fallback xmlns="">
      <p:transition spd="slow" advTm="764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9" presetClass="path" presetSubtype="0" accel="50000" decel="5000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-1.23457E-6 C 0.01198 -0.03179 0.02969 -0.19105 0.05469 -0.19105 C 0.09167 -0.19105 0.1217 -0.1429 0.1217 -0.08271 C 0.1217 -0.06296 0.11875 -0.04537 0.11268 -0.02932 C 0.11372 -0.02932 -0.0033 0.2108 -0.0033 0.21266 C -0.0033 0.2108 -0.12031 -0.02932 -0.11927 -0.02932 C -0.12535 -0.04537 -0.1283 -0.06296 -0.1283 -0.08271 C -0.1283 -0.1429 -0.09826 -0.19105 -0.06024 -0.19105 C -0.03628 -0.19105 -0.01198 -0.03179 -1.94444E-6 -1.23457E-6 Z " pathEditMode="relative" rAng="0" ptsTypes="fffffffff">
                                          <p:cBhvr>
                                            <p:cTn id="13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0" y="10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9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5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63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9" presetClass="path" presetSubtype="0" accel="50000" decel="5000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-1.23457E-6 C 0.01198 -0.03179 0.02969 -0.19105 0.05469 -0.19105 C 0.09167 -0.19105 0.1217 -0.1429 0.1217 -0.08271 C 0.1217 -0.06296 0.11875 -0.04537 0.11268 -0.02932 C 0.11372 -0.02932 -0.0033 0.2108 -0.0033 0.21266 C -0.0033 0.2108 -0.12031 -0.02932 -0.11927 -0.02932 C -0.12535 -0.04537 -0.1283 -0.06296 -0.1283 -0.08271 C -0.1283 -0.1429 -0.09826 -0.19105 -0.06024 -0.19105 C -0.03628 -0.19105 -0.01198 -0.03179 -1.94444E-6 -1.23457E-6 Z " pathEditMode="relative" rAng="0" ptsTypes="fffffffff">
                                          <p:cBhvr>
                                            <p:cTn id="13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0" y="10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38" presetClass="entr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3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49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56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63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38" presetClass="entr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0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椭圆 84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441899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641455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841011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040568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115616" y="1364500"/>
            <a:ext cx="1722327" cy="580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4408815" y="1364500"/>
            <a:ext cx="3232635" cy="380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cxnSp>
        <p:nvCxnSpPr>
          <p:cNvPr id="101" name="直接连接符 10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1619672" y="3547663"/>
            <a:ext cx="3232635" cy="380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365233" y="3409195"/>
            <a:ext cx="1944217" cy="580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859">
        <p14:gallery dir="l"/>
      </p:transition>
    </mc:Choice>
    <mc:Fallback xmlns="">
      <p:transition spd="slow" advTm="78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3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6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6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3" grpId="0"/>
      <p:bldP spid="94" grpId="0"/>
      <p:bldP spid="98" grpId="0"/>
      <p:bldP spid="100" grpId="0"/>
      <p:bldP spid="105" grpId="0"/>
      <p:bldP spid="106" grpId="0"/>
      <p:bldP spid="107" grpId="0"/>
      <p:bldP spid="1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61"/>
          <p:cNvGrpSpPr/>
          <p:nvPr/>
        </p:nvGrpSpPr>
        <p:grpSpPr>
          <a:xfrm>
            <a:off x="4857073" y="1640553"/>
            <a:ext cx="623455" cy="623455"/>
            <a:chOff x="6518563" y="1579415"/>
            <a:chExt cx="831273" cy="831273"/>
          </a:xfrm>
        </p:grpSpPr>
        <p:sp>
          <p:nvSpPr>
            <p:cNvPr id="9" name="Rounded Rectangle 12"/>
            <p:cNvSpPr/>
            <p:nvPr/>
          </p:nvSpPr>
          <p:spPr>
            <a:xfrm>
              <a:off x="6518563" y="1579415"/>
              <a:ext cx="831273" cy="831273"/>
            </a:xfrm>
            <a:prstGeom prst="round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0" name="Group 19"/>
            <p:cNvGrpSpPr/>
            <p:nvPr/>
          </p:nvGrpSpPr>
          <p:grpSpPr>
            <a:xfrm>
              <a:off x="6702027" y="1790527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1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20" name="Group 62"/>
          <p:cNvGrpSpPr/>
          <p:nvPr/>
        </p:nvGrpSpPr>
        <p:grpSpPr>
          <a:xfrm>
            <a:off x="4857073" y="2518584"/>
            <a:ext cx="623455" cy="623455"/>
            <a:chOff x="6518563" y="2750124"/>
            <a:chExt cx="831273" cy="831273"/>
          </a:xfrm>
        </p:grpSpPr>
        <p:sp>
          <p:nvSpPr>
            <p:cNvPr id="21" name="Rounded Rectangle 13"/>
            <p:cNvSpPr/>
            <p:nvPr/>
          </p:nvSpPr>
          <p:spPr>
            <a:xfrm>
              <a:off x="6518563" y="2750124"/>
              <a:ext cx="831273" cy="831273"/>
            </a:xfrm>
            <a:prstGeom prst="round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2" name="Group 29"/>
            <p:cNvGrpSpPr/>
            <p:nvPr/>
          </p:nvGrpSpPr>
          <p:grpSpPr>
            <a:xfrm>
              <a:off x="6772671" y="2933191"/>
              <a:ext cx="319088" cy="465138"/>
              <a:chOff x="5441157" y="4440238"/>
              <a:chExt cx="319088" cy="465138"/>
            </a:xfrm>
            <a:solidFill>
              <a:schemeClr val="bg2"/>
            </a:solidFill>
          </p:grpSpPr>
          <p:sp>
            <p:nvSpPr>
              <p:cNvPr id="23" name="AutoShape 97"/>
              <p:cNvSpPr>
                <a:spLocks/>
              </p:cNvSpPr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98"/>
              <p:cNvSpPr>
                <a:spLocks/>
              </p:cNvSpPr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99"/>
              <p:cNvSpPr>
                <a:spLocks/>
              </p:cNvSpPr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6" name="Group 58"/>
          <p:cNvGrpSpPr/>
          <p:nvPr/>
        </p:nvGrpSpPr>
        <p:grpSpPr>
          <a:xfrm>
            <a:off x="3599773" y="2518584"/>
            <a:ext cx="623455" cy="623455"/>
            <a:chOff x="4842163" y="2750124"/>
            <a:chExt cx="831273" cy="831273"/>
          </a:xfrm>
        </p:grpSpPr>
        <p:sp>
          <p:nvSpPr>
            <p:cNvPr id="27" name="Rounded Rectangle 6"/>
            <p:cNvSpPr/>
            <p:nvPr/>
          </p:nvSpPr>
          <p:spPr>
            <a:xfrm>
              <a:off x="4842163" y="2750124"/>
              <a:ext cx="831273" cy="831273"/>
            </a:xfrm>
            <a:prstGeom prst="round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8" name="Group 33"/>
            <p:cNvGrpSpPr/>
            <p:nvPr/>
          </p:nvGrpSpPr>
          <p:grpSpPr>
            <a:xfrm>
              <a:off x="5019964" y="2946176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29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1" name="Group 59"/>
          <p:cNvGrpSpPr/>
          <p:nvPr/>
        </p:nvGrpSpPr>
        <p:grpSpPr>
          <a:xfrm>
            <a:off x="3599773" y="3396616"/>
            <a:ext cx="623455" cy="623455"/>
            <a:chOff x="4842163" y="3920833"/>
            <a:chExt cx="831273" cy="831273"/>
          </a:xfrm>
        </p:grpSpPr>
        <p:sp>
          <p:nvSpPr>
            <p:cNvPr id="32" name="Rounded Rectangle 7"/>
            <p:cNvSpPr/>
            <p:nvPr/>
          </p:nvSpPr>
          <p:spPr>
            <a:xfrm>
              <a:off x="4842163" y="3920833"/>
              <a:ext cx="831273" cy="831273"/>
            </a:xfrm>
            <a:prstGeom prst="round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3" name="Group 39"/>
            <p:cNvGrpSpPr/>
            <p:nvPr/>
          </p:nvGrpSpPr>
          <p:grpSpPr>
            <a:xfrm>
              <a:off x="5027504" y="4104297"/>
              <a:ext cx="464344" cy="464344"/>
              <a:chOff x="3510757" y="2582069"/>
              <a:chExt cx="464344" cy="464344"/>
            </a:xfrm>
            <a:solidFill>
              <a:schemeClr val="bg2"/>
            </a:solidFill>
          </p:grpSpPr>
          <p:sp>
            <p:nvSpPr>
              <p:cNvPr id="34" name="AutoShape 126"/>
              <p:cNvSpPr>
                <a:spLocks/>
              </p:cNvSpPr>
              <p:nvPr/>
            </p:nvSpPr>
            <p:spPr bwMode="auto">
              <a:xfrm>
                <a:off x="3510757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27"/>
              <p:cNvSpPr>
                <a:spLocks/>
              </p:cNvSpPr>
              <p:nvPr/>
            </p:nvSpPr>
            <p:spPr bwMode="auto">
              <a:xfrm>
                <a:off x="3698875" y="265430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6" name="Group 57"/>
          <p:cNvGrpSpPr/>
          <p:nvPr/>
        </p:nvGrpSpPr>
        <p:grpSpPr>
          <a:xfrm>
            <a:off x="3599773" y="1640553"/>
            <a:ext cx="623455" cy="623455"/>
            <a:chOff x="4842163" y="1579415"/>
            <a:chExt cx="831273" cy="831273"/>
          </a:xfrm>
        </p:grpSpPr>
        <p:sp>
          <p:nvSpPr>
            <p:cNvPr id="37" name="Rounded Rectangle 3"/>
            <p:cNvSpPr/>
            <p:nvPr/>
          </p:nvSpPr>
          <p:spPr>
            <a:xfrm>
              <a:off x="4842163" y="1579415"/>
              <a:ext cx="831273" cy="831273"/>
            </a:xfrm>
            <a:prstGeom prst="round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8" name="Group 42"/>
            <p:cNvGrpSpPr/>
            <p:nvPr/>
          </p:nvGrpSpPr>
          <p:grpSpPr>
            <a:xfrm>
              <a:off x="5019963" y="1750443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39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1" name="Group 63"/>
          <p:cNvGrpSpPr/>
          <p:nvPr/>
        </p:nvGrpSpPr>
        <p:grpSpPr>
          <a:xfrm>
            <a:off x="4857073" y="3396616"/>
            <a:ext cx="623455" cy="623455"/>
            <a:chOff x="6518563" y="3920833"/>
            <a:chExt cx="831273" cy="831273"/>
          </a:xfrm>
        </p:grpSpPr>
        <p:sp>
          <p:nvSpPr>
            <p:cNvPr id="42" name="Rounded Rectangle 14"/>
            <p:cNvSpPr/>
            <p:nvPr/>
          </p:nvSpPr>
          <p:spPr>
            <a:xfrm>
              <a:off x="6518563" y="3920833"/>
              <a:ext cx="831273" cy="831273"/>
            </a:xfrm>
            <a:prstGeom prst="round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3" name="AutoShape 139"/>
            <p:cNvSpPr>
              <a:spLocks/>
            </p:cNvSpPr>
            <p:nvPr/>
          </p:nvSpPr>
          <p:spPr bwMode="auto">
            <a:xfrm>
              <a:off x="6700042" y="4118584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424042" y="163081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49948" y="1866321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424042" y="255012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49948" y="2785637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424042" y="340642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49948" y="3641940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614328" y="163081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614328" y="1866321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614328" y="250863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614328" y="2744149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614328" y="335216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14328" y="3587678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62" name="Straight Connector 5"/>
          <p:cNvCxnSpPr/>
          <p:nvPr/>
        </p:nvCxnSpPr>
        <p:spPr>
          <a:xfrm>
            <a:off x="4571999" y="1169493"/>
            <a:ext cx="0" cy="33032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425">
        <p14:gallery dir="l"/>
      </p:transition>
    </mc:Choice>
    <mc:Fallback xmlns="">
      <p:transition spd="slow" advTm="54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17082" y="3053884"/>
            <a:ext cx="1704975" cy="550912"/>
          </a:xfrm>
          <a:prstGeom prst="rect">
            <a:avLst/>
          </a:prstGeom>
        </p:spPr>
      </p:pic>
      <p:sp>
        <p:nvSpPr>
          <p:cNvPr id="5" name="文本框 3"/>
          <p:cNvSpPr txBox="1"/>
          <p:nvPr/>
        </p:nvSpPr>
        <p:spPr>
          <a:xfrm>
            <a:off x="1449222" y="2628643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工作成果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2759448" y="2631355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团队合作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572412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98D2E3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问题改进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4139952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成功案例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716428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未来展望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" b="95008"/>
          <a:stretch/>
        </p:blipFill>
        <p:spPr>
          <a:xfrm flipV="1">
            <a:off x="816551" y="2041590"/>
            <a:ext cx="7200799" cy="1305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334076" y="1840606"/>
            <a:ext cx="767586" cy="584775"/>
            <a:chOff x="1334076" y="1840606"/>
            <a:chExt cx="767586" cy="584775"/>
          </a:xfrm>
        </p:grpSpPr>
        <p:sp>
          <p:nvSpPr>
            <p:cNvPr id="1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52654" y="1840989"/>
            <a:ext cx="767586" cy="584775"/>
            <a:chOff x="1334076" y="1840606"/>
            <a:chExt cx="767586" cy="584775"/>
          </a:xfrm>
        </p:grpSpPr>
        <p:sp>
          <p:nvSpPr>
            <p:cNvPr id="15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2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68925" y="1840606"/>
            <a:ext cx="767586" cy="584775"/>
            <a:chOff x="1334076" y="1840606"/>
            <a:chExt cx="767586" cy="584775"/>
          </a:xfrm>
        </p:grpSpPr>
        <p:sp>
          <p:nvSpPr>
            <p:cNvPr id="18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3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59344" y="1840606"/>
            <a:ext cx="767586" cy="584775"/>
            <a:chOff x="1334076" y="1840606"/>
            <a:chExt cx="767586" cy="584775"/>
          </a:xfrm>
        </p:grpSpPr>
        <p:sp>
          <p:nvSpPr>
            <p:cNvPr id="2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4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79558" y="1821607"/>
            <a:ext cx="767586" cy="584775"/>
            <a:chOff x="1334076" y="1840606"/>
            <a:chExt cx="767586" cy="584775"/>
          </a:xfrm>
        </p:grpSpPr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5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526486" y="257471"/>
            <a:ext cx="3751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过度页</a:t>
            </a:r>
            <a:endParaRPr lang="en-US" altLang="zh-CN" sz="4000" dirty="0">
              <a:solidFill>
                <a:srgbClr val="FFFFFF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contents</a:t>
            </a:r>
            <a:endParaRPr lang="zh-CN" altLang="zh-CN" sz="4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3740" y="3422655"/>
            <a:ext cx="2766378" cy="92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9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6914"/>
          <p:cNvSpPr/>
          <p:nvPr/>
        </p:nvSpPr>
        <p:spPr>
          <a:xfrm>
            <a:off x="2896385" y="1091566"/>
            <a:ext cx="1774422" cy="1612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Shape 6915"/>
          <p:cNvSpPr/>
          <p:nvPr/>
        </p:nvSpPr>
        <p:spPr>
          <a:xfrm>
            <a:off x="4566956" y="1091565"/>
            <a:ext cx="1609032" cy="1789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Shape 6916"/>
          <p:cNvSpPr/>
          <p:nvPr/>
        </p:nvSpPr>
        <p:spPr>
          <a:xfrm>
            <a:off x="2896386" y="2596516"/>
            <a:ext cx="1597492" cy="1775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Shape 6917"/>
          <p:cNvSpPr/>
          <p:nvPr/>
        </p:nvSpPr>
        <p:spPr>
          <a:xfrm>
            <a:off x="4390027" y="2770855"/>
            <a:ext cx="1785961" cy="1601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Shape 6926"/>
          <p:cNvSpPr/>
          <p:nvPr/>
        </p:nvSpPr>
        <p:spPr>
          <a:xfrm>
            <a:off x="2434457" y="1474239"/>
            <a:ext cx="957017" cy="446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Shape 6927"/>
          <p:cNvSpPr/>
          <p:nvPr/>
        </p:nvSpPr>
        <p:spPr>
          <a:xfrm>
            <a:off x="2434456" y="3185119"/>
            <a:ext cx="525089" cy="15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Shape 6928"/>
          <p:cNvSpPr/>
          <p:nvPr/>
        </p:nvSpPr>
        <p:spPr>
          <a:xfrm flipH="1">
            <a:off x="5821911" y="1474261"/>
            <a:ext cx="879165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Shape 6929"/>
          <p:cNvSpPr/>
          <p:nvPr/>
        </p:nvSpPr>
        <p:spPr>
          <a:xfrm flipH="1">
            <a:off x="5974939" y="3185121"/>
            <a:ext cx="726137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Freeform 41"/>
          <p:cNvSpPr>
            <a:spLocks noEditPoints="1"/>
          </p:cNvSpPr>
          <p:nvPr/>
        </p:nvSpPr>
        <p:spPr bwMode="auto">
          <a:xfrm>
            <a:off x="4060604" y="2305932"/>
            <a:ext cx="866547" cy="788265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20641" y="1131590"/>
            <a:ext cx="2091119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id-ID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89477" y="2863260"/>
            <a:ext cx="2091119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en-US" altLang="zh-CN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6773084" y="1142164"/>
            <a:ext cx="2119396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id-ID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6773084" y="2860388"/>
            <a:ext cx="2119396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en-US" altLang="zh-CN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112">
        <p14:gallery dir="l"/>
      </p:transition>
    </mc:Choice>
    <mc:Fallback xmlns="">
      <p:transition spd="slow" advTm="91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4012" y="1562844"/>
            <a:ext cx="2286016" cy="885701"/>
            <a:chOff x="642910" y="1785932"/>
            <a:chExt cx="2286016" cy="885701"/>
          </a:xfrm>
        </p:grpSpPr>
        <p:sp>
          <p:nvSpPr>
            <p:cNvPr id="9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0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4012" y="2991604"/>
            <a:ext cx="2286016" cy="879075"/>
            <a:chOff x="642910" y="3214692"/>
            <a:chExt cx="2286016" cy="879075"/>
          </a:xfrm>
        </p:grpSpPr>
        <p:sp>
          <p:nvSpPr>
            <p:cNvPr id="12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56176" y="2991604"/>
            <a:ext cx="2286016" cy="863708"/>
            <a:chOff x="6215074" y="3214692"/>
            <a:chExt cx="2286016" cy="863708"/>
          </a:xfrm>
        </p:grpSpPr>
        <p:sp>
          <p:nvSpPr>
            <p:cNvPr id="15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56176" y="1562844"/>
            <a:ext cx="2286016" cy="925457"/>
            <a:chOff x="6215074" y="1785932"/>
            <a:chExt cx="2286016" cy="925457"/>
          </a:xfrm>
        </p:grpSpPr>
        <p:sp>
          <p:nvSpPr>
            <p:cNvPr id="1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20" name="十字箭头 19"/>
          <p:cNvSpPr/>
          <p:nvPr/>
        </p:nvSpPr>
        <p:spPr>
          <a:xfrm>
            <a:off x="3062235" y="1277092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1" name="组合 20"/>
          <p:cNvGrpSpPr/>
          <p:nvPr/>
        </p:nvGrpSpPr>
        <p:grpSpPr>
          <a:xfrm>
            <a:off x="3260801" y="1475657"/>
            <a:ext cx="1221940" cy="1221940"/>
            <a:chOff x="3319699" y="1698745"/>
            <a:chExt cx="1221940" cy="1221940"/>
          </a:xfrm>
        </p:grpSpPr>
        <p:sp>
          <p:nvSpPr>
            <p:cNvPr id="22" name="任意多边形 21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3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580" y="1475657"/>
            <a:ext cx="1221940" cy="1221940"/>
            <a:chOff x="4755478" y="1698745"/>
            <a:chExt cx="1221940" cy="1221940"/>
          </a:xfrm>
        </p:grpSpPr>
        <p:sp>
          <p:nvSpPr>
            <p:cNvPr id="25" name="任意多边形 24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6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60801" y="2911436"/>
            <a:ext cx="1221940" cy="1221940"/>
            <a:chOff x="3319699" y="3134524"/>
            <a:chExt cx="1221940" cy="1221940"/>
          </a:xfrm>
        </p:grpSpPr>
        <p:sp>
          <p:nvSpPr>
            <p:cNvPr id="28" name="任意多边形 27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9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96580" y="2911436"/>
            <a:ext cx="1221940" cy="1221940"/>
            <a:chOff x="4755478" y="3134524"/>
            <a:chExt cx="1221940" cy="1221940"/>
          </a:xfrm>
        </p:grpSpPr>
        <p:sp>
          <p:nvSpPr>
            <p:cNvPr id="31" name="任意多边形 30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32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639">
        <p14:gallery dir="l"/>
      </p:transition>
    </mc:Choice>
    <mc:Fallback xmlns="">
      <p:transition spd="slow" advTm="5639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79400" y="3073266"/>
            <a:ext cx="1704975" cy="550912"/>
          </a:xfrm>
          <a:prstGeom prst="rect">
            <a:avLst/>
          </a:prstGeom>
        </p:spPr>
      </p:pic>
      <p:sp>
        <p:nvSpPr>
          <p:cNvPr id="5" name="文本框 3"/>
          <p:cNvSpPr txBox="1"/>
          <p:nvPr/>
        </p:nvSpPr>
        <p:spPr>
          <a:xfrm>
            <a:off x="1449222" y="2628643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98D2E3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工作成果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2759448" y="2631355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团队合作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572412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问题改进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4139952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成功案例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716428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未来展望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" b="95008"/>
          <a:stretch/>
        </p:blipFill>
        <p:spPr>
          <a:xfrm flipV="1">
            <a:off x="816551" y="2041590"/>
            <a:ext cx="7200799" cy="1305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334076" y="1840606"/>
            <a:ext cx="767586" cy="584775"/>
            <a:chOff x="1334076" y="1840606"/>
            <a:chExt cx="767586" cy="584775"/>
          </a:xfrm>
        </p:grpSpPr>
        <p:sp>
          <p:nvSpPr>
            <p:cNvPr id="1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52654" y="1840989"/>
            <a:ext cx="767586" cy="584775"/>
            <a:chOff x="1334076" y="1840606"/>
            <a:chExt cx="767586" cy="584775"/>
          </a:xfrm>
        </p:grpSpPr>
        <p:sp>
          <p:nvSpPr>
            <p:cNvPr id="15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2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68925" y="1840606"/>
            <a:ext cx="767586" cy="584775"/>
            <a:chOff x="1334076" y="1840606"/>
            <a:chExt cx="767586" cy="584775"/>
          </a:xfrm>
        </p:grpSpPr>
        <p:sp>
          <p:nvSpPr>
            <p:cNvPr id="18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3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59344" y="1840606"/>
            <a:ext cx="767586" cy="584775"/>
            <a:chOff x="1334076" y="1840606"/>
            <a:chExt cx="767586" cy="584775"/>
          </a:xfrm>
        </p:grpSpPr>
        <p:sp>
          <p:nvSpPr>
            <p:cNvPr id="2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4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79558" y="1821607"/>
            <a:ext cx="767586" cy="584775"/>
            <a:chOff x="1334076" y="1840606"/>
            <a:chExt cx="767586" cy="584775"/>
          </a:xfrm>
        </p:grpSpPr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5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526486" y="257471"/>
            <a:ext cx="3751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目录页</a:t>
            </a:r>
            <a:endParaRPr lang="en-US" altLang="zh-CN" sz="4000" dirty="0">
              <a:solidFill>
                <a:srgbClr val="FFFFFF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contents</a:t>
            </a:r>
            <a:endParaRPr lang="zh-CN" altLang="zh-CN" sz="4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6058" y="3442037"/>
            <a:ext cx="2766378" cy="92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6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42" name="椭圆 41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5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46" name="椭圆 45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9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171">
        <p14:gallery dir="l"/>
      </p:transition>
    </mc:Choice>
    <mc:Fallback xmlns="">
      <p:transition spd="slow" advTm="71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/>
      <p:bldP spid="46" grpId="0" animBg="1"/>
      <p:bldP spid="47" grpId="0" animBg="1"/>
      <p:bldP spid="48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05880" y="3077039"/>
            <a:ext cx="1704975" cy="550912"/>
          </a:xfrm>
          <a:prstGeom prst="rect">
            <a:avLst/>
          </a:prstGeom>
        </p:spPr>
      </p:pic>
      <p:sp>
        <p:nvSpPr>
          <p:cNvPr id="5" name="文本框 3"/>
          <p:cNvSpPr txBox="1"/>
          <p:nvPr/>
        </p:nvSpPr>
        <p:spPr>
          <a:xfrm>
            <a:off x="1449222" y="2628643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工作成果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2759448" y="2631355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团队合作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572412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问题改进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4139952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成功案例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716428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98D2E3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未来展望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" b="95008"/>
          <a:stretch/>
        </p:blipFill>
        <p:spPr>
          <a:xfrm flipV="1">
            <a:off x="816551" y="2041590"/>
            <a:ext cx="7200799" cy="1305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334076" y="1840606"/>
            <a:ext cx="767586" cy="584775"/>
            <a:chOff x="1334076" y="1840606"/>
            <a:chExt cx="767586" cy="584775"/>
          </a:xfrm>
        </p:grpSpPr>
        <p:sp>
          <p:nvSpPr>
            <p:cNvPr id="1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52654" y="1840989"/>
            <a:ext cx="767586" cy="584775"/>
            <a:chOff x="1334076" y="1840606"/>
            <a:chExt cx="767586" cy="584775"/>
          </a:xfrm>
        </p:grpSpPr>
        <p:sp>
          <p:nvSpPr>
            <p:cNvPr id="15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2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68925" y="1840606"/>
            <a:ext cx="767586" cy="584775"/>
            <a:chOff x="1334076" y="1840606"/>
            <a:chExt cx="767586" cy="584775"/>
          </a:xfrm>
        </p:grpSpPr>
        <p:sp>
          <p:nvSpPr>
            <p:cNvPr id="18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3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59344" y="1840606"/>
            <a:ext cx="767586" cy="584775"/>
            <a:chOff x="1334076" y="1840606"/>
            <a:chExt cx="767586" cy="584775"/>
          </a:xfrm>
        </p:grpSpPr>
        <p:sp>
          <p:nvSpPr>
            <p:cNvPr id="2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4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79558" y="1821607"/>
            <a:ext cx="767586" cy="584775"/>
            <a:chOff x="1334076" y="1840606"/>
            <a:chExt cx="767586" cy="584775"/>
          </a:xfrm>
        </p:grpSpPr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5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526486" y="257471"/>
            <a:ext cx="3751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过度页</a:t>
            </a:r>
            <a:endParaRPr lang="en-US" altLang="zh-CN" sz="4000" dirty="0">
              <a:solidFill>
                <a:srgbClr val="FFFFFF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contents</a:t>
            </a:r>
            <a:endParaRPr lang="zh-CN" altLang="zh-CN" sz="4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32538" y="3445810"/>
            <a:ext cx="2766378" cy="92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2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KSO_Shape"/>
          <p:cNvGrpSpPr>
            <a:grpSpLocks/>
          </p:cNvGrpSpPr>
          <p:nvPr/>
        </p:nvGrpSpPr>
        <p:grpSpPr bwMode="auto">
          <a:xfrm>
            <a:off x="204989" y="958466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9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1" name="Straight Connector 363"/>
          <p:cNvCxnSpPr/>
          <p:nvPr/>
        </p:nvCxnSpPr>
        <p:spPr>
          <a:xfrm rot="5400000">
            <a:off x="3543384" y="2954730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370"/>
          <p:cNvCxnSpPr/>
          <p:nvPr/>
        </p:nvCxnSpPr>
        <p:spPr>
          <a:xfrm rot="10800000">
            <a:off x="6001896" y="2215989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371"/>
          <p:cNvCxnSpPr/>
          <p:nvPr/>
        </p:nvCxnSpPr>
        <p:spPr>
          <a:xfrm rot="10800000">
            <a:off x="6001896" y="3501873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7111054" y="1148902"/>
            <a:ext cx="1685490" cy="823501"/>
            <a:chOff x="7147541" y="1318217"/>
            <a:chExt cx="1685490" cy="823501"/>
          </a:xfrm>
        </p:grpSpPr>
        <p:sp>
          <p:nvSpPr>
            <p:cNvPr id="45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广东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46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sp>
        <p:nvSpPr>
          <p:cNvPr id="47" name="广东"/>
          <p:cNvSpPr>
            <a:spLocks/>
          </p:cNvSpPr>
          <p:nvPr/>
        </p:nvSpPr>
        <p:spPr bwMode="auto">
          <a:xfrm>
            <a:off x="5960214" y="1241634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四川"/>
          <p:cNvSpPr>
            <a:spLocks/>
          </p:cNvSpPr>
          <p:nvPr/>
        </p:nvSpPr>
        <p:spPr bwMode="auto">
          <a:xfrm>
            <a:off x="6033781" y="2487009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浙江"/>
          <p:cNvSpPr>
            <a:spLocks/>
          </p:cNvSpPr>
          <p:nvPr/>
        </p:nvSpPr>
        <p:spPr bwMode="auto">
          <a:xfrm>
            <a:off x="6054034" y="3681441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148647" y="2528370"/>
            <a:ext cx="1685490" cy="823501"/>
            <a:chOff x="7185134" y="2697685"/>
            <a:chExt cx="1685490" cy="823501"/>
          </a:xfrm>
        </p:grpSpPr>
        <p:sp>
          <p:nvSpPr>
            <p:cNvPr id="57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四川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8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48647" y="3712494"/>
            <a:ext cx="1685490" cy="823501"/>
            <a:chOff x="7185134" y="3881809"/>
            <a:chExt cx="1685490" cy="823501"/>
          </a:xfrm>
        </p:grpSpPr>
        <p:sp>
          <p:nvSpPr>
            <p:cNvPr id="60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浙江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1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483">
        <p14:gallery dir="l"/>
      </p:transition>
    </mc:Choice>
    <mc:Fallback xmlns="">
      <p:transition spd="slow" advTm="44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2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1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150"/>
                            </p:stCondLst>
                            <p:childTnLst>
                              <p:par>
                                <p:cTn id="6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11" name="椭圆 10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09628" y="3003798"/>
              <a:ext cx="1415772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234191" y="1341245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5278" y="1261580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47819" y="1341245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09592" y="1261580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47819" y="3632947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09592" y="3540614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51953" y="3632947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65278" y="3540614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344">
        <p14:gallery dir="l"/>
      </p:transition>
    </mc:Choice>
    <mc:Fallback xmlns="">
      <p:transition spd="slow" advTm="734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9" grpId="0" animBg="1"/>
          <p:bldP spid="9" grpId="1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9" grpId="0" animBg="1"/>
          <p:bldP spid="9" grpId="1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2627784" y="1346820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46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1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6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2" name="Rectangle 146"/>
          <p:cNvSpPr/>
          <p:nvPr/>
        </p:nvSpPr>
        <p:spPr>
          <a:xfrm>
            <a:off x="1723554" y="3033986"/>
            <a:ext cx="5565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90%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14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4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5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4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6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7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9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1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2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4" name="Rectangle 146"/>
          <p:cNvSpPr/>
          <p:nvPr/>
        </p:nvSpPr>
        <p:spPr>
          <a:xfrm>
            <a:off x="3995444" y="3043728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100%</a:t>
            </a:r>
          </a:p>
        </p:txBody>
      </p:sp>
      <p:grpSp>
        <p:nvGrpSpPr>
          <p:cNvPr id="145" name="组合 144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46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8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9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0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1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5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5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6" name="Rectangle 146"/>
          <p:cNvSpPr/>
          <p:nvPr/>
        </p:nvSpPr>
        <p:spPr>
          <a:xfrm>
            <a:off x="6209990" y="3047840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100%</a:t>
            </a:r>
          </a:p>
        </p:txBody>
      </p:sp>
      <p:grpSp>
        <p:nvGrpSpPr>
          <p:cNvPr id="177" name="组合 176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78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9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0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1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2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3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4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5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6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7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8" name="Rectangle 146"/>
          <p:cNvSpPr/>
          <p:nvPr/>
        </p:nvSpPr>
        <p:spPr>
          <a:xfrm>
            <a:off x="8477937" y="3061694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100%</a:t>
            </a:r>
          </a:p>
        </p:txBody>
      </p:sp>
      <p:sp>
        <p:nvSpPr>
          <p:cNvPr id="209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重庆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0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1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江苏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2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3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江西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4" name="Rectangle 373"/>
          <p:cNvSpPr/>
          <p:nvPr/>
        </p:nvSpPr>
        <p:spPr>
          <a:xfrm>
            <a:off x="4658509" y="385857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5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浙江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6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479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698">
        <p14:gallery dir="l"/>
      </p:transition>
    </mc:Choice>
    <mc:Fallback xmlns="">
      <p:transition spd="slow" advTm="76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112" grpId="0"/>
      <p:bldP spid="144" grpId="0"/>
      <p:bldP spid="176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105"/>
          <p:cNvSpPr>
            <a:spLocks/>
          </p:cNvSpPr>
          <p:nvPr/>
        </p:nvSpPr>
        <p:spPr bwMode="auto">
          <a:xfrm>
            <a:off x="4599540" y="3150260"/>
            <a:ext cx="918175" cy="985124"/>
          </a:xfrm>
          <a:custGeom>
            <a:avLst/>
            <a:gdLst>
              <a:gd name="T0" fmla="*/ 0 w 876"/>
              <a:gd name="T1" fmla="*/ 29138806 h 952"/>
              <a:gd name="T2" fmla="*/ 0 w 876"/>
              <a:gd name="T3" fmla="*/ 477871696 h 952"/>
              <a:gd name="T4" fmla="*/ 851127092 w 876"/>
              <a:gd name="T5" fmla="*/ 924662129 h 952"/>
              <a:gd name="T6" fmla="*/ 691784020 w 876"/>
              <a:gd name="T7" fmla="*/ 0 h 952"/>
              <a:gd name="T8" fmla="*/ 367267589 w 876"/>
              <a:gd name="T9" fmla="*/ 0 h 952"/>
              <a:gd name="T10" fmla="*/ 410017760 w 876"/>
              <a:gd name="T11" fmla="*/ 244763215 h 952"/>
              <a:gd name="T12" fmla="*/ 0 w 876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6775" tIns="48388" rIns="96775" bIns="48388"/>
          <a:lstStyle/>
          <a:p>
            <a:pPr defTabSz="967753"/>
            <a:endParaRPr lang="zh-CN" altLang="en-US" sz="1900" kern="0">
              <a:solidFill>
                <a:schemeClr val="bg1"/>
              </a:solidFill>
            </a:endParaRPr>
          </a:p>
        </p:txBody>
      </p:sp>
      <p:sp>
        <p:nvSpPr>
          <p:cNvPr id="68" name="Freeform 107"/>
          <p:cNvSpPr>
            <a:spLocks/>
          </p:cNvSpPr>
          <p:nvPr/>
        </p:nvSpPr>
        <p:spPr bwMode="auto">
          <a:xfrm>
            <a:off x="3529463" y="3150260"/>
            <a:ext cx="921550" cy="985124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6775" tIns="48388" rIns="96775" bIns="48388"/>
          <a:lstStyle/>
          <a:p>
            <a:pPr defTabSz="967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916782" y="1116671"/>
            <a:ext cx="3213613" cy="3018713"/>
            <a:chOff x="3249281" y="1495055"/>
            <a:chExt cx="3213613" cy="3018713"/>
          </a:xfrm>
        </p:grpSpPr>
        <p:sp>
          <p:nvSpPr>
            <p:cNvPr id="72" name="Freeform 104"/>
            <p:cNvSpPr>
              <a:spLocks/>
            </p:cNvSpPr>
            <p:nvPr/>
          </p:nvSpPr>
          <p:spPr bwMode="auto">
            <a:xfrm>
              <a:off x="4932039" y="3528644"/>
              <a:ext cx="918175" cy="985124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3" name="Freeform 106"/>
            <p:cNvSpPr>
              <a:spLocks/>
            </p:cNvSpPr>
            <p:nvPr/>
          </p:nvSpPr>
          <p:spPr bwMode="auto">
            <a:xfrm>
              <a:off x="3861962" y="3528644"/>
              <a:ext cx="921550" cy="985124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4" name="Freeform 108"/>
            <p:cNvSpPr>
              <a:spLocks/>
            </p:cNvSpPr>
            <p:nvPr/>
          </p:nvSpPr>
          <p:spPr bwMode="auto">
            <a:xfrm>
              <a:off x="4856088" y="1495055"/>
              <a:ext cx="1606806" cy="1866900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5" name="Freeform 109"/>
            <p:cNvSpPr>
              <a:spLocks/>
            </p:cNvSpPr>
            <p:nvPr/>
          </p:nvSpPr>
          <p:spPr bwMode="auto">
            <a:xfrm>
              <a:off x="3249281" y="1495055"/>
              <a:ext cx="1606806" cy="1866900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6" name="Freeform 121"/>
            <p:cNvSpPr>
              <a:spLocks/>
            </p:cNvSpPr>
            <p:nvPr/>
          </p:nvSpPr>
          <p:spPr bwMode="auto">
            <a:xfrm>
              <a:off x="4616415" y="2941904"/>
              <a:ext cx="202539" cy="198359"/>
            </a:xfrm>
            <a:custGeom>
              <a:avLst/>
              <a:gdLst>
                <a:gd name="T0" fmla="*/ 187748664 w 192"/>
                <a:gd name="T1" fmla="*/ 93092784 h 192"/>
                <a:gd name="T2" fmla="*/ 187748664 w 192"/>
                <a:gd name="T3" fmla="*/ 93092784 h 192"/>
                <a:gd name="T4" fmla="*/ 185793063 w 192"/>
                <a:gd name="T5" fmla="*/ 112486868 h 192"/>
                <a:gd name="T6" fmla="*/ 179926258 w 192"/>
                <a:gd name="T7" fmla="*/ 129941642 h 192"/>
                <a:gd name="T8" fmla="*/ 170147258 w 192"/>
                <a:gd name="T9" fmla="*/ 145457106 h 192"/>
                <a:gd name="T10" fmla="*/ 160368258 w 192"/>
                <a:gd name="T11" fmla="*/ 159032277 h 192"/>
                <a:gd name="T12" fmla="*/ 146679047 w 192"/>
                <a:gd name="T13" fmla="*/ 170669121 h 192"/>
                <a:gd name="T14" fmla="*/ 129077641 w 192"/>
                <a:gd name="T15" fmla="*/ 178427345 h 192"/>
                <a:gd name="T16" fmla="*/ 113431836 w 192"/>
                <a:gd name="T17" fmla="*/ 184245275 h 192"/>
                <a:gd name="T18" fmla="*/ 93874828 w 192"/>
                <a:gd name="T19" fmla="*/ 186184585 h 192"/>
                <a:gd name="T20" fmla="*/ 93874828 w 192"/>
                <a:gd name="T21" fmla="*/ 186184585 h 192"/>
                <a:gd name="T22" fmla="*/ 74316828 w 192"/>
                <a:gd name="T23" fmla="*/ 184245275 h 192"/>
                <a:gd name="T24" fmla="*/ 56715422 w 192"/>
                <a:gd name="T25" fmla="*/ 178427345 h 192"/>
                <a:gd name="T26" fmla="*/ 41069617 w 192"/>
                <a:gd name="T27" fmla="*/ 170669121 h 192"/>
                <a:gd name="T28" fmla="*/ 27380406 w 192"/>
                <a:gd name="T29" fmla="*/ 159032277 h 192"/>
                <a:gd name="T30" fmla="*/ 15645805 w 192"/>
                <a:gd name="T31" fmla="*/ 145457106 h 192"/>
                <a:gd name="T32" fmla="*/ 7822406 w 192"/>
                <a:gd name="T33" fmla="*/ 129941642 h 192"/>
                <a:gd name="T34" fmla="*/ 1955602 w 192"/>
                <a:gd name="T35" fmla="*/ 112486868 h 192"/>
                <a:gd name="T36" fmla="*/ 0 w 192"/>
                <a:gd name="T37" fmla="*/ 93092784 h 192"/>
                <a:gd name="T38" fmla="*/ 0 w 192"/>
                <a:gd name="T39" fmla="*/ 93092784 h 192"/>
                <a:gd name="T40" fmla="*/ 1955602 w 192"/>
                <a:gd name="T41" fmla="*/ 73697716 h 192"/>
                <a:gd name="T42" fmla="*/ 7822406 w 192"/>
                <a:gd name="T43" fmla="*/ 56242942 h 192"/>
                <a:gd name="T44" fmla="*/ 15645805 w 192"/>
                <a:gd name="T45" fmla="*/ 40727478 h 192"/>
                <a:gd name="T46" fmla="*/ 27380406 w 192"/>
                <a:gd name="T47" fmla="*/ 27152308 h 192"/>
                <a:gd name="T48" fmla="*/ 41069617 w 192"/>
                <a:gd name="T49" fmla="*/ 17454774 h 192"/>
                <a:gd name="T50" fmla="*/ 56715422 w 192"/>
                <a:gd name="T51" fmla="*/ 7757240 h 192"/>
                <a:gd name="T52" fmla="*/ 74316828 w 192"/>
                <a:gd name="T53" fmla="*/ 1939310 h 192"/>
                <a:gd name="T54" fmla="*/ 93874828 w 192"/>
                <a:gd name="T55" fmla="*/ 0 h 192"/>
                <a:gd name="T56" fmla="*/ 93874828 w 192"/>
                <a:gd name="T57" fmla="*/ 0 h 192"/>
                <a:gd name="T58" fmla="*/ 113431836 w 192"/>
                <a:gd name="T59" fmla="*/ 1939310 h 192"/>
                <a:gd name="T60" fmla="*/ 129077641 w 192"/>
                <a:gd name="T61" fmla="*/ 7757240 h 192"/>
                <a:gd name="T62" fmla="*/ 146679047 w 192"/>
                <a:gd name="T63" fmla="*/ 17454774 h 192"/>
                <a:gd name="T64" fmla="*/ 160368258 w 192"/>
                <a:gd name="T65" fmla="*/ 27152308 h 192"/>
                <a:gd name="T66" fmla="*/ 170147258 w 192"/>
                <a:gd name="T67" fmla="*/ 40727478 h 192"/>
                <a:gd name="T68" fmla="*/ 179926258 w 192"/>
                <a:gd name="T69" fmla="*/ 56242942 h 192"/>
                <a:gd name="T70" fmla="*/ 185793063 w 192"/>
                <a:gd name="T71" fmla="*/ 73697716 h 192"/>
                <a:gd name="T72" fmla="*/ 187748664 w 192"/>
                <a:gd name="T73" fmla="*/ 93092784 h 192"/>
                <a:gd name="T74" fmla="*/ 187748664 w 192"/>
                <a:gd name="T75" fmla="*/ 93092784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7" name="Freeform 122"/>
            <p:cNvSpPr>
              <a:spLocks/>
            </p:cNvSpPr>
            <p:nvPr/>
          </p:nvSpPr>
          <p:spPr bwMode="auto">
            <a:xfrm>
              <a:off x="4857777" y="2891896"/>
              <a:ext cx="251485" cy="248365"/>
            </a:xfrm>
            <a:custGeom>
              <a:avLst/>
              <a:gdLst>
                <a:gd name="T0" fmla="*/ 233121011 w 240"/>
                <a:gd name="T1" fmla="*/ 116560999 h 240"/>
                <a:gd name="T2" fmla="*/ 233121011 w 240"/>
                <a:gd name="T3" fmla="*/ 116560999 h 240"/>
                <a:gd name="T4" fmla="*/ 231178451 w 240"/>
                <a:gd name="T5" fmla="*/ 128217394 h 240"/>
                <a:gd name="T6" fmla="*/ 231178451 w 240"/>
                <a:gd name="T7" fmla="*/ 139872804 h 240"/>
                <a:gd name="T8" fmla="*/ 223407225 w 240"/>
                <a:gd name="T9" fmla="*/ 161243027 h 240"/>
                <a:gd name="T10" fmla="*/ 211751865 w 240"/>
                <a:gd name="T11" fmla="*/ 180669696 h 240"/>
                <a:gd name="T12" fmla="*/ 198152958 w 240"/>
                <a:gd name="T13" fmla="*/ 198153796 h 240"/>
                <a:gd name="T14" fmla="*/ 180668932 w 240"/>
                <a:gd name="T15" fmla="*/ 211752760 h 240"/>
                <a:gd name="T16" fmla="*/ 161242345 w 240"/>
                <a:gd name="T17" fmla="*/ 223408170 h 240"/>
                <a:gd name="T18" fmla="*/ 139872213 w 240"/>
                <a:gd name="T19" fmla="*/ 229236860 h 240"/>
                <a:gd name="T20" fmla="*/ 128216852 w 240"/>
                <a:gd name="T21" fmla="*/ 231179429 h 240"/>
                <a:gd name="T22" fmla="*/ 116560506 w 240"/>
                <a:gd name="T23" fmla="*/ 233121997 h 240"/>
                <a:gd name="T24" fmla="*/ 116560506 w 240"/>
                <a:gd name="T25" fmla="*/ 233121997 h 240"/>
                <a:gd name="T26" fmla="*/ 104904160 w 240"/>
                <a:gd name="T27" fmla="*/ 231179429 h 240"/>
                <a:gd name="T28" fmla="*/ 93248799 w 240"/>
                <a:gd name="T29" fmla="*/ 229236860 h 240"/>
                <a:gd name="T30" fmla="*/ 69936106 w 240"/>
                <a:gd name="T31" fmla="*/ 223408170 h 240"/>
                <a:gd name="T32" fmla="*/ 50509520 w 240"/>
                <a:gd name="T33" fmla="*/ 211752760 h 240"/>
                <a:gd name="T34" fmla="*/ 33025493 w 240"/>
                <a:gd name="T35" fmla="*/ 198153796 h 240"/>
                <a:gd name="T36" fmla="*/ 19426587 w 240"/>
                <a:gd name="T37" fmla="*/ 180669696 h 240"/>
                <a:gd name="T38" fmla="*/ 7770240 w 240"/>
                <a:gd name="T39" fmla="*/ 161243027 h 240"/>
                <a:gd name="T40" fmla="*/ 1942560 w 240"/>
                <a:gd name="T41" fmla="*/ 139872804 h 240"/>
                <a:gd name="T42" fmla="*/ 0 w 240"/>
                <a:gd name="T43" fmla="*/ 128217394 h 240"/>
                <a:gd name="T44" fmla="*/ 0 w 240"/>
                <a:gd name="T45" fmla="*/ 116560999 h 240"/>
                <a:gd name="T46" fmla="*/ 0 w 240"/>
                <a:gd name="T47" fmla="*/ 116560999 h 240"/>
                <a:gd name="T48" fmla="*/ 0 w 240"/>
                <a:gd name="T49" fmla="*/ 104904603 h 240"/>
                <a:gd name="T50" fmla="*/ 1942560 w 240"/>
                <a:gd name="T51" fmla="*/ 93249193 h 240"/>
                <a:gd name="T52" fmla="*/ 7770240 w 240"/>
                <a:gd name="T53" fmla="*/ 69936402 h 240"/>
                <a:gd name="T54" fmla="*/ 19426587 w 240"/>
                <a:gd name="T55" fmla="*/ 50509733 h 240"/>
                <a:gd name="T56" fmla="*/ 33025493 w 240"/>
                <a:gd name="T57" fmla="*/ 33025633 h 240"/>
                <a:gd name="T58" fmla="*/ 50509520 w 240"/>
                <a:gd name="T59" fmla="*/ 19426669 h 240"/>
                <a:gd name="T60" fmla="*/ 69936106 w 240"/>
                <a:gd name="T61" fmla="*/ 7770273 h 240"/>
                <a:gd name="T62" fmla="*/ 93248799 w 240"/>
                <a:gd name="T63" fmla="*/ 1942568 h 240"/>
                <a:gd name="T64" fmla="*/ 104904160 w 240"/>
                <a:gd name="T65" fmla="*/ 0 h 240"/>
                <a:gd name="T66" fmla="*/ 116560506 w 240"/>
                <a:gd name="T67" fmla="*/ 0 h 240"/>
                <a:gd name="T68" fmla="*/ 116560506 w 240"/>
                <a:gd name="T69" fmla="*/ 0 h 240"/>
                <a:gd name="T70" fmla="*/ 128216852 w 240"/>
                <a:gd name="T71" fmla="*/ 0 h 240"/>
                <a:gd name="T72" fmla="*/ 139872213 w 240"/>
                <a:gd name="T73" fmla="*/ 1942568 h 240"/>
                <a:gd name="T74" fmla="*/ 161242345 w 240"/>
                <a:gd name="T75" fmla="*/ 7770273 h 240"/>
                <a:gd name="T76" fmla="*/ 180668932 w 240"/>
                <a:gd name="T77" fmla="*/ 19426669 h 240"/>
                <a:gd name="T78" fmla="*/ 198152958 w 240"/>
                <a:gd name="T79" fmla="*/ 33025633 h 240"/>
                <a:gd name="T80" fmla="*/ 211751865 w 240"/>
                <a:gd name="T81" fmla="*/ 50509733 h 240"/>
                <a:gd name="T82" fmla="*/ 223407225 w 240"/>
                <a:gd name="T83" fmla="*/ 69936402 h 240"/>
                <a:gd name="T84" fmla="*/ 231178451 w 240"/>
                <a:gd name="T85" fmla="*/ 93249193 h 240"/>
                <a:gd name="T86" fmla="*/ 231178451 w 240"/>
                <a:gd name="T87" fmla="*/ 104904603 h 240"/>
                <a:gd name="T88" fmla="*/ 233121011 w 240"/>
                <a:gd name="T89" fmla="*/ 116560999 h 240"/>
                <a:gd name="T90" fmla="*/ 233121011 w 240"/>
                <a:gd name="T91" fmla="*/ 116560999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8" name="Freeform 123"/>
            <p:cNvSpPr>
              <a:spLocks/>
            </p:cNvSpPr>
            <p:nvPr/>
          </p:nvSpPr>
          <p:spPr bwMode="auto">
            <a:xfrm>
              <a:off x="4616415" y="3181934"/>
              <a:ext cx="202539" cy="195025"/>
            </a:xfrm>
            <a:custGeom>
              <a:avLst/>
              <a:gdLst>
                <a:gd name="T0" fmla="*/ 187748664 w 192"/>
                <a:gd name="T1" fmla="*/ 90563894 h 190"/>
                <a:gd name="T2" fmla="*/ 187748664 w 192"/>
                <a:gd name="T3" fmla="*/ 90563894 h 190"/>
                <a:gd name="T4" fmla="*/ 185793063 w 192"/>
                <a:gd name="T5" fmla="*/ 109833722 h 190"/>
                <a:gd name="T6" fmla="*/ 179926258 w 192"/>
                <a:gd name="T7" fmla="*/ 127175786 h 190"/>
                <a:gd name="T8" fmla="*/ 170147258 w 192"/>
                <a:gd name="T9" fmla="*/ 142591063 h 190"/>
                <a:gd name="T10" fmla="*/ 160368258 w 192"/>
                <a:gd name="T11" fmla="*/ 156078574 h 190"/>
                <a:gd name="T12" fmla="*/ 146679047 w 192"/>
                <a:gd name="T13" fmla="*/ 167640276 h 190"/>
                <a:gd name="T14" fmla="*/ 129077641 w 192"/>
                <a:gd name="T15" fmla="*/ 175348403 h 190"/>
                <a:gd name="T16" fmla="*/ 113431836 w 192"/>
                <a:gd name="T17" fmla="*/ 181128765 h 190"/>
                <a:gd name="T18" fmla="*/ 93874828 w 192"/>
                <a:gd name="T19" fmla="*/ 183055552 h 190"/>
                <a:gd name="T20" fmla="*/ 93874828 w 192"/>
                <a:gd name="T21" fmla="*/ 183055552 h 190"/>
                <a:gd name="T22" fmla="*/ 74316828 w 192"/>
                <a:gd name="T23" fmla="*/ 181128765 h 190"/>
                <a:gd name="T24" fmla="*/ 56715422 w 192"/>
                <a:gd name="T25" fmla="*/ 175348403 h 190"/>
                <a:gd name="T26" fmla="*/ 41069617 w 192"/>
                <a:gd name="T27" fmla="*/ 167640276 h 190"/>
                <a:gd name="T28" fmla="*/ 27380406 w 192"/>
                <a:gd name="T29" fmla="*/ 156078574 h 190"/>
                <a:gd name="T30" fmla="*/ 15645805 w 192"/>
                <a:gd name="T31" fmla="*/ 142591063 h 190"/>
                <a:gd name="T32" fmla="*/ 7822406 w 192"/>
                <a:gd name="T33" fmla="*/ 127175786 h 190"/>
                <a:gd name="T34" fmla="*/ 1955602 w 192"/>
                <a:gd name="T35" fmla="*/ 109833722 h 190"/>
                <a:gd name="T36" fmla="*/ 0 w 192"/>
                <a:gd name="T37" fmla="*/ 90563894 h 190"/>
                <a:gd name="T38" fmla="*/ 0 w 192"/>
                <a:gd name="T39" fmla="*/ 90563894 h 190"/>
                <a:gd name="T40" fmla="*/ 1955602 w 192"/>
                <a:gd name="T41" fmla="*/ 73221830 h 190"/>
                <a:gd name="T42" fmla="*/ 7822406 w 192"/>
                <a:gd name="T43" fmla="*/ 55879766 h 190"/>
                <a:gd name="T44" fmla="*/ 15645805 w 192"/>
                <a:gd name="T45" fmla="*/ 40464490 h 190"/>
                <a:gd name="T46" fmla="*/ 27380406 w 192"/>
                <a:gd name="T47" fmla="*/ 26976978 h 190"/>
                <a:gd name="T48" fmla="*/ 41069617 w 192"/>
                <a:gd name="T49" fmla="*/ 15415276 h 190"/>
                <a:gd name="T50" fmla="*/ 56715422 w 192"/>
                <a:gd name="T51" fmla="*/ 7707149 h 190"/>
                <a:gd name="T52" fmla="*/ 74316828 w 192"/>
                <a:gd name="T53" fmla="*/ 1926787 h 190"/>
                <a:gd name="T54" fmla="*/ 93874828 w 192"/>
                <a:gd name="T55" fmla="*/ 0 h 190"/>
                <a:gd name="T56" fmla="*/ 93874828 w 192"/>
                <a:gd name="T57" fmla="*/ 0 h 190"/>
                <a:gd name="T58" fmla="*/ 113431836 w 192"/>
                <a:gd name="T59" fmla="*/ 1926787 h 190"/>
                <a:gd name="T60" fmla="*/ 129077641 w 192"/>
                <a:gd name="T61" fmla="*/ 7707149 h 190"/>
                <a:gd name="T62" fmla="*/ 146679047 w 192"/>
                <a:gd name="T63" fmla="*/ 15415276 h 190"/>
                <a:gd name="T64" fmla="*/ 160368258 w 192"/>
                <a:gd name="T65" fmla="*/ 26976978 h 190"/>
                <a:gd name="T66" fmla="*/ 170147258 w 192"/>
                <a:gd name="T67" fmla="*/ 40464490 h 190"/>
                <a:gd name="T68" fmla="*/ 179926258 w 192"/>
                <a:gd name="T69" fmla="*/ 55879766 h 190"/>
                <a:gd name="T70" fmla="*/ 185793063 w 192"/>
                <a:gd name="T71" fmla="*/ 73221830 h 190"/>
                <a:gd name="T72" fmla="*/ 187748664 w 192"/>
                <a:gd name="T73" fmla="*/ 90563894 h 190"/>
                <a:gd name="T74" fmla="*/ 187748664 w 192"/>
                <a:gd name="T75" fmla="*/ 90563894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9" name="Freeform 124"/>
            <p:cNvSpPr>
              <a:spLocks/>
            </p:cNvSpPr>
            <p:nvPr/>
          </p:nvSpPr>
          <p:spPr bwMode="auto">
            <a:xfrm>
              <a:off x="4857777" y="3181934"/>
              <a:ext cx="199163" cy="195025"/>
            </a:xfrm>
            <a:custGeom>
              <a:avLst/>
              <a:gdLst>
                <a:gd name="T0" fmla="*/ 184619633 w 190"/>
                <a:gd name="T1" fmla="*/ 90563894 h 190"/>
                <a:gd name="T2" fmla="*/ 184619633 w 190"/>
                <a:gd name="T3" fmla="*/ 90563894 h 190"/>
                <a:gd name="T4" fmla="*/ 182676382 w 190"/>
                <a:gd name="T5" fmla="*/ 109833722 h 190"/>
                <a:gd name="T6" fmla="*/ 176846631 w 190"/>
                <a:gd name="T7" fmla="*/ 127175786 h 190"/>
                <a:gd name="T8" fmla="*/ 169072644 w 190"/>
                <a:gd name="T9" fmla="*/ 142591063 h 190"/>
                <a:gd name="T10" fmla="*/ 157412155 w 190"/>
                <a:gd name="T11" fmla="*/ 156078574 h 190"/>
                <a:gd name="T12" fmla="*/ 143809403 w 190"/>
                <a:gd name="T13" fmla="*/ 167640276 h 190"/>
                <a:gd name="T14" fmla="*/ 128262413 w 190"/>
                <a:gd name="T15" fmla="*/ 175348403 h 190"/>
                <a:gd name="T16" fmla="*/ 110772174 w 190"/>
                <a:gd name="T17" fmla="*/ 181128765 h 190"/>
                <a:gd name="T18" fmla="*/ 91337698 w 190"/>
                <a:gd name="T19" fmla="*/ 183055552 h 190"/>
                <a:gd name="T20" fmla="*/ 91337698 w 190"/>
                <a:gd name="T21" fmla="*/ 183055552 h 190"/>
                <a:gd name="T22" fmla="*/ 73847459 w 190"/>
                <a:gd name="T23" fmla="*/ 181128765 h 190"/>
                <a:gd name="T24" fmla="*/ 56357219 w 190"/>
                <a:gd name="T25" fmla="*/ 175348403 h 190"/>
                <a:gd name="T26" fmla="*/ 40810230 w 190"/>
                <a:gd name="T27" fmla="*/ 167640276 h 190"/>
                <a:gd name="T28" fmla="*/ 27207477 w 190"/>
                <a:gd name="T29" fmla="*/ 156078574 h 190"/>
                <a:gd name="T30" fmla="*/ 15546989 w 190"/>
                <a:gd name="T31" fmla="*/ 142591063 h 190"/>
                <a:gd name="T32" fmla="*/ 7773002 w 190"/>
                <a:gd name="T33" fmla="*/ 127175786 h 190"/>
                <a:gd name="T34" fmla="*/ 1943250 w 190"/>
                <a:gd name="T35" fmla="*/ 109833722 h 190"/>
                <a:gd name="T36" fmla="*/ 0 w 190"/>
                <a:gd name="T37" fmla="*/ 90563894 h 190"/>
                <a:gd name="T38" fmla="*/ 0 w 190"/>
                <a:gd name="T39" fmla="*/ 90563894 h 190"/>
                <a:gd name="T40" fmla="*/ 1943250 w 190"/>
                <a:gd name="T41" fmla="*/ 73221830 h 190"/>
                <a:gd name="T42" fmla="*/ 7773002 w 190"/>
                <a:gd name="T43" fmla="*/ 55879766 h 190"/>
                <a:gd name="T44" fmla="*/ 15546989 w 190"/>
                <a:gd name="T45" fmla="*/ 40464490 h 190"/>
                <a:gd name="T46" fmla="*/ 27207477 w 190"/>
                <a:gd name="T47" fmla="*/ 26976978 h 190"/>
                <a:gd name="T48" fmla="*/ 40810230 w 190"/>
                <a:gd name="T49" fmla="*/ 15415276 h 190"/>
                <a:gd name="T50" fmla="*/ 56357219 w 190"/>
                <a:gd name="T51" fmla="*/ 7707149 h 190"/>
                <a:gd name="T52" fmla="*/ 73847459 w 190"/>
                <a:gd name="T53" fmla="*/ 1926787 h 190"/>
                <a:gd name="T54" fmla="*/ 91337698 w 190"/>
                <a:gd name="T55" fmla="*/ 0 h 190"/>
                <a:gd name="T56" fmla="*/ 91337698 w 190"/>
                <a:gd name="T57" fmla="*/ 0 h 190"/>
                <a:gd name="T58" fmla="*/ 110772174 w 190"/>
                <a:gd name="T59" fmla="*/ 1926787 h 190"/>
                <a:gd name="T60" fmla="*/ 128262413 w 190"/>
                <a:gd name="T61" fmla="*/ 7707149 h 190"/>
                <a:gd name="T62" fmla="*/ 143809403 w 190"/>
                <a:gd name="T63" fmla="*/ 15415276 h 190"/>
                <a:gd name="T64" fmla="*/ 157412155 w 190"/>
                <a:gd name="T65" fmla="*/ 26976978 h 190"/>
                <a:gd name="T66" fmla="*/ 169072644 w 190"/>
                <a:gd name="T67" fmla="*/ 40464490 h 190"/>
                <a:gd name="T68" fmla="*/ 176846631 w 190"/>
                <a:gd name="T69" fmla="*/ 55879766 h 190"/>
                <a:gd name="T70" fmla="*/ 182676382 w 190"/>
                <a:gd name="T71" fmla="*/ 73221830 h 190"/>
                <a:gd name="T72" fmla="*/ 184619633 w 190"/>
                <a:gd name="T73" fmla="*/ 90563894 h 190"/>
                <a:gd name="T74" fmla="*/ 184619633 w 190"/>
                <a:gd name="T75" fmla="*/ 90563894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</p:grpSp>
      <p:sp>
        <p:nvSpPr>
          <p:cNvPr id="82" name="矩形 1"/>
          <p:cNvSpPr>
            <a:spLocks noChangeArrowheads="1"/>
          </p:cNvSpPr>
          <p:nvPr/>
        </p:nvSpPr>
        <p:spPr bwMode="auto">
          <a:xfrm>
            <a:off x="6506779" y="1140008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460193" y="1140008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6506779" y="2735207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1460193" y="2736875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119253" y="1541725"/>
            <a:ext cx="7024712" cy="2296955"/>
            <a:chOff x="1451752" y="1920109"/>
            <a:chExt cx="7024712" cy="2296955"/>
          </a:xfrm>
        </p:grpSpPr>
        <p:sp>
          <p:nvSpPr>
            <p:cNvPr id="87" name="任意多边形 86"/>
            <p:cNvSpPr/>
            <p:nvPr/>
          </p:nvSpPr>
          <p:spPr>
            <a:xfrm flipH="1">
              <a:off x="1451752" y="1920109"/>
              <a:ext cx="2909803" cy="646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 flipH="1">
              <a:off x="1461881" y="3521977"/>
              <a:ext cx="2587429" cy="651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5544718" y="1930110"/>
              <a:ext cx="2909803" cy="646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5591977" y="3521977"/>
              <a:ext cx="2884487" cy="651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1" name="Oval 54"/>
            <p:cNvSpPr>
              <a:spLocks noChangeArrowheads="1"/>
            </p:cNvSpPr>
            <p:nvPr/>
          </p:nvSpPr>
          <p:spPr bwMode="auto">
            <a:xfrm>
              <a:off x="4315985" y="2528519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2" name="Oval 54"/>
            <p:cNvSpPr>
              <a:spLocks noChangeArrowheads="1"/>
            </p:cNvSpPr>
            <p:nvPr/>
          </p:nvSpPr>
          <p:spPr bwMode="auto">
            <a:xfrm>
              <a:off x="5494084" y="2535185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3" name="Oval 54"/>
            <p:cNvSpPr>
              <a:spLocks noChangeArrowheads="1"/>
            </p:cNvSpPr>
            <p:nvPr/>
          </p:nvSpPr>
          <p:spPr bwMode="auto">
            <a:xfrm>
              <a:off x="5544719" y="4130386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4" name="Oval 54"/>
            <p:cNvSpPr>
              <a:spLocks noChangeArrowheads="1"/>
            </p:cNvSpPr>
            <p:nvPr/>
          </p:nvSpPr>
          <p:spPr bwMode="auto">
            <a:xfrm>
              <a:off x="4013865" y="4130386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37215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327">
        <p14:gallery dir="l"/>
      </p:transition>
    </mc:Choice>
    <mc:Fallback xmlns="">
      <p:transition spd="slow" advTm="43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2627784" y="1418828"/>
            <a:ext cx="388843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2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 </a:t>
            </a:r>
            <a:endParaRPr lang="en-US" altLang="zh-CN" sz="72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72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批评指导</a:t>
            </a:r>
            <a:endParaRPr lang="en-US" altLang="zh-CN" sz="72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49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345" y="1202805"/>
            <a:ext cx="4189655" cy="22322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227878"/>
            <a:ext cx="3637257" cy="1626755"/>
          </a:xfrm>
          <a:prstGeom prst="rect">
            <a:avLst/>
          </a:prstGeom>
        </p:spPr>
      </p:pic>
      <p:sp>
        <p:nvSpPr>
          <p:cNvPr id="17" name="文本框 3"/>
          <p:cNvSpPr txBox="1"/>
          <p:nvPr/>
        </p:nvSpPr>
        <p:spPr>
          <a:xfrm>
            <a:off x="1979712" y="2683178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我们做了什么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914" y="2764407"/>
            <a:ext cx="518318" cy="91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15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732">
        <p14:gallery dir="l"/>
      </p:transition>
    </mc:Choice>
    <mc:Fallback xmlns="">
      <p:transition spd="slow" advTm="373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634852"/>
            <a:ext cx="3352800" cy="1895475"/>
          </a:xfrm>
          <a:prstGeom prst="rect">
            <a:avLst/>
          </a:prstGeom>
        </p:spPr>
      </p:pic>
      <p:sp>
        <p:nvSpPr>
          <p:cNvPr id="5" name="文本框 3"/>
          <p:cNvSpPr txBox="1"/>
          <p:nvPr/>
        </p:nvSpPr>
        <p:spPr>
          <a:xfrm>
            <a:off x="3584104" y="698748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上半年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3275856" y="3651076"/>
            <a:ext cx="2419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万销售额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2987824" y="1797759"/>
            <a:ext cx="338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8768</a:t>
            </a:r>
            <a:endParaRPr lang="zh-CN" altLang="en-US" sz="9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03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384">
        <p14:switch dir="r"/>
      </p:transition>
    </mc:Choice>
    <mc:Fallback xmlns="">
      <p:transition spd="slow" advTm="23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284"/>
          <p:cNvGrpSpPr>
            <a:grpSpLocks noChangeAspect="1"/>
          </p:cNvGrpSpPr>
          <p:nvPr/>
        </p:nvGrpSpPr>
        <p:grpSpPr bwMode="auto">
          <a:xfrm flipH="1">
            <a:off x="5816872" y="1624767"/>
            <a:ext cx="3363640" cy="3517146"/>
            <a:chOff x="3668" y="2044"/>
            <a:chExt cx="2468" cy="2506"/>
          </a:xfrm>
          <a:solidFill>
            <a:schemeClr val="bg1">
              <a:lumMod val="65000"/>
            </a:schemeClr>
          </a:solidFill>
        </p:grpSpPr>
        <p:sp>
          <p:nvSpPr>
            <p:cNvPr id="36" name="Freeform 285"/>
            <p:cNvSpPr>
              <a:spLocks noEditPoints="1"/>
            </p:cNvSpPr>
            <p:nvPr/>
          </p:nvSpPr>
          <p:spPr bwMode="auto">
            <a:xfrm>
              <a:off x="4210" y="3120"/>
              <a:ext cx="917" cy="937"/>
            </a:xfrm>
            <a:custGeom>
              <a:avLst/>
              <a:gdLst>
                <a:gd name="T0" fmla="*/ 177 w 387"/>
                <a:gd name="T1" fmla="*/ 0 h 396"/>
                <a:gd name="T2" fmla="*/ 10 w 387"/>
                <a:gd name="T3" fmla="*/ 198 h 396"/>
                <a:gd name="T4" fmla="*/ 211 w 387"/>
                <a:gd name="T5" fmla="*/ 396 h 396"/>
                <a:gd name="T6" fmla="*/ 378 w 387"/>
                <a:gd name="T7" fmla="*/ 198 h 396"/>
                <a:gd name="T8" fmla="*/ 177 w 387"/>
                <a:gd name="T9" fmla="*/ 0 h 396"/>
                <a:gd name="T10" fmla="*/ 183 w 387"/>
                <a:gd name="T11" fmla="*/ 70 h 396"/>
                <a:gd name="T12" fmla="*/ 313 w 387"/>
                <a:gd name="T13" fmla="*/ 198 h 396"/>
                <a:gd name="T14" fmla="*/ 205 w 387"/>
                <a:gd name="T15" fmla="*/ 326 h 396"/>
                <a:gd name="T16" fmla="*/ 75 w 387"/>
                <a:gd name="T17" fmla="*/ 198 h 396"/>
                <a:gd name="T18" fmla="*/ 183 w 387"/>
                <a:gd name="T19" fmla="*/ 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396">
                  <a:moveTo>
                    <a:pt x="177" y="0"/>
                  </a:moveTo>
                  <a:cubicBezTo>
                    <a:pt x="75" y="0"/>
                    <a:pt x="0" y="88"/>
                    <a:pt x="10" y="198"/>
                  </a:cubicBezTo>
                  <a:cubicBezTo>
                    <a:pt x="19" y="307"/>
                    <a:pt x="109" y="396"/>
                    <a:pt x="211" y="396"/>
                  </a:cubicBezTo>
                  <a:cubicBezTo>
                    <a:pt x="312" y="396"/>
                    <a:pt x="387" y="307"/>
                    <a:pt x="378" y="198"/>
                  </a:cubicBezTo>
                  <a:cubicBezTo>
                    <a:pt x="369" y="88"/>
                    <a:pt x="278" y="0"/>
                    <a:pt x="177" y="0"/>
                  </a:cubicBezTo>
                  <a:close/>
                  <a:moveTo>
                    <a:pt x="183" y="70"/>
                  </a:moveTo>
                  <a:cubicBezTo>
                    <a:pt x="248" y="70"/>
                    <a:pt x="307" y="127"/>
                    <a:pt x="313" y="198"/>
                  </a:cubicBezTo>
                  <a:cubicBezTo>
                    <a:pt x="319" y="269"/>
                    <a:pt x="270" y="326"/>
                    <a:pt x="205" y="326"/>
                  </a:cubicBezTo>
                  <a:cubicBezTo>
                    <a:pt x="139" y="326"/>
                    <a:pt x="81" y="269"/>
                    <a:pt x="75" y="198"/>
                  </a:cubicBezTo>
                  <a:cubicBezTo>
                    <a:pt x="69" y="127"/>
                    <a:pt x="117" y="70"/>
                    <a:pt x="183" y="7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286"/>
            <p:cNvSpPr>
              <a:spLocks/>
            </p:cNvSpPr>
            <p:nvPr/>
          </p:nvSpPr>
          <p:spPr bwMode="auto">
            <a:xfrm>
              <a:off x="4525" y="3439"/>
              <a:ext cx="289" cy="299"/>
            </a:xfrm>
            <a:custGeom>
              <a:avLst/>
              <a:gdLst>
                <a:gd name="T0" fmla="*/ 119 w 122"/>
                <a:gd name="T1" fmla="*/ 63 h 126"/>
                <a:gd name="T2" fmla="*/ 66 w 122"/>
                <a:gd name="T3" fmla="*/ 126 h 126"/>
                <a:gd name="T4" fmla="*/ 3 w 122"/>
                <a:gd name="T5" fmla="*/ 63 h 126"/>
                <a:gd name="T6" fmla="*/ 55 w 122"/>
                <a:gd name="T7" fmla="*/ 0 h 126"/>
                <a:gd name="T8" fmla="*/ 119 w 122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6">
                  <a:moveTo>
                    <a:pt x="119" y="63"/>
                  </a:moveTo>
                  <a:cubicBezTo>
                    <a:pt x="122" y="98"/>
                    <a:pt x="98" y="126"/>
                    <a:pt x="66" y="126"/>
                  </a:cubicBezTo>
                  <a:cubicBezTo>
                    <a:pt x="34" y="126"/>
                    <a:pt x="6" y="98"/>
                    <a:pt x="3" y="63"/>
                  </a:cubicBezTo>
                  <a:cubicBezTo>
                    <a:pt x="0" y="28"/>
                    <a:pt x="23" y="0"/>
                    <a:pt x="55" y="0"/>
                  </a:cubicBezTo>
                  <a:cubicBezTo>
                    <a:pt x="88" y="0"/>
                    <a:pt x="116" y="28"/>
                    <a:pt x="119" y="63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287"/>
            <p:cNvSpPr>
              <a:spLocks noEditPoints="1"/>
            </p:cNvSpPr>
            <p:nvPr/>
          </p:nvSpPr>
          <p:spPr bwMode="auto">
            <a:xfrm>
              <a:off x="3737" y="2634"/>
              <a:ext cx="1864" cy="1909"/>
            </a:xfrm>
            <a:custGeom>
              <a:avLst/>
              <a:gdLst>
                <a:gd name="T0" fmla="*/ 359 w 787"/>
                <a:gd name="T1" fmla="*/ 0 h 806"/>
                <a:gd name="T2" fmla="*/ 20 w 787"/>
                <a:gd name="T3" fmla="*/ 403 h 806"/>
                <a:gd name="T4" fmla="*/ 428 w 787"/>
                <a:gd name="T5" fmla="*/ 806 h 806"/>
                <a:gd name="T6" fmla="*/ 768 w 787"/>
                <a:gd name="T7" fmla="*/ 403 h 806"/>
                <a:gd name="T8" fmla="*/ 359 w 787"/>
                <a:gd name="T9" fmla="*/ 0 h 806"/>
                <a:gd name="T10" fmla="*/ 369 w 787"/>
                <a:gd name="T11" fmla="*/ 116 h 806"/>
                <a:gd name="T12" fmla="*/ 661 w 787"/>
                <a:gd name="T13" fmla="*/ 403 h 806"/>
                <a:gd name="T14" fmla="*/ 418 w 787"/>
                <a:gd name="T15" fmla="*/ 690 h 806"/>
                <a:gd name="T16" fmla="*/ 127 w 787"/>
                <a:gd name="T17" fmla="*/ 403 h 806"/>
                <a:gd name="T18" fmla="*/ 369 w 787"/>
                <a:gd name="T19" fmla="*/ 11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7" h="806">
                  <a:moveTo>
                    <a:pt x="359" y="0"/>
                  </a:moveTo>
                  <a:cubicBezTo>
                    <a:pt x="153" y="0"/>
                    <a:pt x="0" y="181"/>
                    <a:pt x="20" y="403"/>
                  </a:cubicBezTo>
                  <a:cubicBezTo>
                    <a:pt x="39" y="625"/>
                    <a:pt x="222" y="806"/>
                    <a:pt x="428" y="806"/>
                  </a:cubicBezTo>
                  <a:cubicBezTo>
                    <a:pt x="635" y="806"/>
                    <a:pt x="787" y="625"/>
                    <a:pt x="768" y="403"/>
                  </a:cubicBezTo>
                  <a:cubicBezTo>
                    <a:pt x="749" y="181"/>
                    <a:pt x="566" y="0"/>
                    <a:pt x="359" y="0"/>
                  </a:cubicBezTo>
                  <a:close/>
                  <a:moveTo>
                    <a:pt x="369" y="116"/>
                  </a:moveTo>
                  <a:cubicBezTo>
                    <a:pt x="517" y="116"/>
                    <a:pt x="647" y="244"/>
                    <a:pt x="661" y="403"/>
                  </a:cubicBezTo>
                  <a:cubicBezTo>
                    <a:pt x="674" y="562"/>
                    <a:pt x="566" y="690"/>
                    <a:pt x="418" y="690"/>
                  </a:cubicBezTo>
                  <a:cubicBezTo>
                    <a:pt x="271" y="690"/>
                    <a:pt x="140" y="562"/>
                    <a:pt x="127" y="403"/>
                  </a:cubicBezTo>
                  <a:cubicBezTo>
                    <a:pt x="113" y="244"/>
                    <a:pt x="222" y="116"/>
                    <a:pt x="369" y="116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288"/>
            <p:cNvSpPr>
              <a:spLocks noEditPoints="1"/>
            </p:cNvSpPr>
            <p:nvPr/>
          </p:nvSpPr>
          <p:spPr bwMode="auto">
            <a:xfrm>
              <a:off x="3668" y="2044"/>
              <a:ext cx="2468" cy="2506"/>
            </a:xfrm>
            <a:custGeom>
              <a:avLst/>
              <a:gdLst>
                <a:gd name="T0" fmla="*/ 367 w 1042"/>
                <a:gd name="T1" fmla="*/ 0 h 1058"/>
                <a:gd name="T2" fmla="*/ 0 w 1042"/>
                <a:gd name="T3" fmla="*/ 144 h 1058"/>
                <a:gd name="T4" fmla="*/ 0 w 1042"/>
                <a:gd name="T5" fmla="*/ 374 h 1058"/>
                <a:gd name="T6" fmla="*/ 379 w 1042"/>
                <a:gd name="T7" fmla="*/ 141 h 1058"/>
                <a:gd name="T8" fmla="*/ 898 w 1042"/>
                <a:gd name="T9" fmla="*/ 652 h 1058"/>
                <a:gd name="T10" fmla="*/ 746 w 1042"/>
                <a:gd name="T11" fmla="*/ 1058 h 1058"/>
                <a:gd name="T12" fmla="*/ 931 w 1042"/>
                <a:gd name="T13" fmla="*/ 1058 h 1058"/>
                <a:gd name="T14" fmla="*/ 1029 w 1042"/>
                <a:gd name="T15" fmla="*/ 652 h 1058"/>
                <a:gd name="T16" fmla="*/ 367 w 1042"/>
                <a:gd name="T17" fmla="*/ 0 h 1058"/>
                <a:gd name="T18" fmla="*/ 0 w 1042"/>
                <a:gd name="T19" fmla="*/ 847 h 1058"/>
                <a:gd name="T20" fmla="*/ 0 w 1042"/>
                <a:gd name="T21" fmla="*/ 1021 h 1058"/>
                <a:gd name="T22" fmla="*/ 36 w 1042"/>
                <a:gd name="T23" fmla="*/ 1058 h 1058"/>
                <a:gd name="T24" fmla="*/ 234 w 1042"/>
                <a:gd name="T25" fmla="*/ 1058 h 1058"/>
                <a:gd name="T26" fmla="*/ 169 w 1042"/>
                <a:gd name="T27" fmla="*/ 1058 h 1058"/>
                <a:gd name="T28" fmla="*/ 0 w 1042"/>
                <a:gd name="T29" fmla="*/ 847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2" h="1058">
                  <a:moveTo>
                    <a:pt x="367" y="0"/>
                  </a:moveTo>
                  <a:cubicBezTo>
                    <a:pt x="223" y="0"/>
                    <a:pt x="96" y="54"/>
                    <a:pt x="0" y="14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73" y="234"/>
                    <a:pt x="212" y="141"/>
                    <a:pt x="379" y="141"/>
                  </a:cubicBezTo>
                  <a:cubicBezTo>
                    <a:pt x="641" y="141"/>
                    <a:pt x="874" y="370"/>
                    <a:pt x="898" y="652"/>
                  </a:cubicBezTo>
                  <a:cubicBezTo>
                    <a:pt x="912" y="817"/>
                    <a:pt x="852" y="964"/>
                    <a:pt x="746" y="1058"/>
                  </a:cubicBezTo>
                  <a:cubicBezTo>
                    <a:pt x="931" y="1058"/>
                    <a:pt x="931" y="1058"/>
                    <a:pt x="931" y="1058"/>
                  </a:cubicBezTo>
                  <a:cubicBezTo>
                    <a:pt x="1004" y="946"/>
                    <a:pt x="1042" y="805"/>
                    <a:pt x="1029" y="652"/>
                  </a:cubicBezTo>
                  <a:cubicBezTo>
                    <a:pt x="998" y="292"/>
                    <a:pt x="701" y="0"/>
                    <a:pt x="367" y="0"/>
                  </a:cubicBezTo>
                  <a:close/>
                  <a:moveTo>
                    <a:pt x="0" y="847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12" y="1034"/>
                    <a:pt x="24" y="1045"/>
                    <a:pt x="36" y="1058"/>
                  </a:cubicBezTo>
                  <a:cubicBezTo>
                    <a:pt x="234" y="1058"/>
                    <a:pt x="234" y="1058"/>
                    <a:pt x="234" y="1058"/>
                  </a:cubicBezTo>
                  <a:cubicBezTo>
                    <a:pt x="169" y="1058"/>
                    <a:pt x="169" y="1058"/>
                    <a:pt x="169" y="1058"/>
                  </a:cubicBezTo>
                  <a:cubicBezTo>
                    <a:pt x="98" y="1003"/>
                    <a:pt x="39" y="931"/>
                    <a:pt x="0" y="847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0" name="Group 292"/>
          <p:cNvGrpSpPr>
            <a:grpSpLocks noChangeAspect="1"/>
          </p:cNvGrpSpPr>
          <p:nvPr/>
        </p:nvGrpSpPr>
        <p:grpSpPr bwMode="auto">
          <a:xfrm flipH="1">
            <a:off x="6084168" y="1490836"/>
            <a:ext cx="1785777" cy="2465931"/>
            <a:chOff x="6253" y="-20"/>
            <a:chExt cx="1702" cy="1757"/>
          </a:xfrm>
        </p:grpSpPr>
        <p:sp>
          <p:nvSpPr>
            <p:cNvPr id="41" name="Freeform 293"/>
            <p:cNvSpPr>
              <a:spLocks/>
            </p:cNvSpPr>
            <p:nvPr/>
          </p:nvSpPr>
          <p:spPr bwMode="auto">
            <a:xfrm>
              <a:off x="6258" y="1576"/>
              <a:ext cx="102" cy="97"/>
            </a:xfrm>
            <a:custGeom>
              <a:avLst/>
              <a:gdLst>
                <a:gd name="T0" fmla="*/ 102 w 43"/>
                <a:gd name="T1" fmla="*/ 33 h 41"/>
                <a:gd name="T2" fmla="*/ 14 w 43"/>
                <a:gd name="T3" fmla="*/ 97 h 41"/>
                <a:gd name="T4" fmla="*/ 0 w 43"/>
                <a:gd name="T5" fmla="*/ 83 h 41"/>
                <a:gd name="T6" fmla="*/ 71 w 43"/>
                <a:gd name="T7" fmla="*/ 0 h 41"/>
                <a:gd name="T8" fmla="*/ 102 w 43"/>
                <a:gd name="T9" fmla="*/ 3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1">
                  <a:moveTo>
                    <a:pt x="43" y="14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2" y="41"/>
                    <a:pt x="0" y="39"/>
                    <a:pt x="0" y="35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43" y="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94"/>
            <p:cNvSpPr>
              <a:spLocks/>
            </p:cNvSpPr>
            <p:nvPr/>
          </p:nvSpPr>
          <p:spPr bwMode="auto">
            <a:xfrm>
              <a:off x="6393" y="631"/>
              <a:ext cx="992" cy="928"/>
            </a:xfrm>
            <a:custGeom>
              <a:avLst/>
              <a:gdLst>
                <a:gd name="T0" fmla="*/ 114 w 418"/>
                <a:gd name="T1" fmla="*/ 928 h 391"/>
                <a:gd name="T2" fmla="*/ 0 w 418"/>
                <a:gd name="T3" fmla="*/ 795 h 391"/>
                <a:gd name="T4" fmla="*/ 992 w 418"/>
                <a:gd name="T5" fmla="*/ 0 h 391"/>
                <a:gd name="T6" fmla="*/ 114 w 418"/>
                <a:gd name="T7" fmla="*/ 928 h 3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8" h="391">
                  <a:moveTo>
                    <a:pt x="48" y="391"/>
                  </a:moveTo>
                  <a:cubicBezTo>
                    <a:pt x="23" y="377"/>
                    <a:pt x="11" y="356"/>
                    <a:pt x="0" y="335"/>
                  </a:cubicBezTo>
                  <a:cubicBezTo>
                    <a:pt x="418" y="0"/>
                    <a:pt x="418" y="0"/>
                    <a:pt x="418" y="0"/>
                  </a:cubicBezTo>
                  <a:lnTo>
                    <a:pt x="48" y="3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95"/>
            <p:cNvSpPr>
              <a:spLocks/>
            </p:cNvSpPr>
            <p:nvPr/>
          </p:nvSpPr>
          <p:spPr bwMode="auto">
            <a:xfrm>
              <a:off x="6979" y="631"/>
              <a:ext cx="582" cy="776"/>
            </a:xfrm>
            <a:custGeom>
              <a:avLst/>
              <a:gdLst>
                <a:gd name="T0" fmla="*/ 0 w 245"/>
                <a:gd name="T1" fmla="*/ 175 h 327"/>
                <a:gd name="T2" fmla="*/ 171 w 245"/>
                <a:gd name="T3" fmla="*/ 0 h 327"/>
                <a:gd name="T4" fmla="*/ 0 w 245"/>
                <a:gd name="T5" fmla="*/ 17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327">
                  <a:moveTo>
                    <a:pt x="0" y="175"/>
                  </a:moveTo>
                  <a:cubicBezTo>
                    <a:pt x="95" y="327"/>
                    <a:pt x="245" y="215"/>
                    <a:pt x="171" y="0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296"/>
            <p:cNvSpPr>
              <a:spLocks/>
            </p:cNvSpPr>
            <p:nvPr/>
          </p:nvSpPr>
          <p:spPr bwMode="auto">
            <a:xfrm>
              <a:off x="6548" y="329"/>
              <a:ext cx="837" cy="677"/>
            </a:xfrm>
            <a:custGeom>
              <a:avLst/>
              <a:gdLst>
                <a:gd name="T0" fmla="*/ 162 w 353"/>
                <a:gd name="T1" fmla="*/ 285 h 285"/>
                <a:gd name="T2" fmla="*/ 353 w 353"/>
                <a:gd name="T3" fmla="*/ 127 h 285"/>
                <a:gd name="T4" fmla="*/ 162 w 353"/>
                <a:gd name="T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3" h="285">
                  <a:moveTo>
                    <a:pt x="162" y="285"/>
                  </a:moveTo>
                  <a:cubicBezTo>
                    <a:pt x="353" y="127"/>
                    <a:pt x="353" y="127"/>
                    <a:pt x="353" y="127"/>
                  </a:cubicBezTo>
                  <a:cubicBezTo>
                    <a:pt x="182" y="29"/>
                    <a:pt x="0" y="0"/>
                    <a:pt x="162" y="28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297"/>
            <p:cNvSpPr>
              <a:spLocks/>
            </p:cNvSpPr>
            <p:nvPr/>
          </p:nvSpPr>
          <p:spPr bwMode="auto">
            <a:xfrm>
              <a:off x="7167" y="-20"/>
              <a:ext cx="370" cy="651"/>
            </a:xfrm>
            <a:custGeom>
              <a:avLst/>
              <a:gdLst>
                <a:gd name="T0" fmla="*/ 92 w 156"/>
                <a:gd name="T1" fmla="*/ 274 h 274"/>
                <a:gd name="T2" fmla="*/ 0 w 156"/>
                <a:gd name="T3" fmla="*/ 229 h 274"/>
                <a:gd name="T4" fmla="*/ 92 w 156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274">
                  <a:moveTo>
                    <a:pt x="92" y="274"/>
                  </a:moveTo>
                  <a:cubicBezTo>
                    <a:pt x="156" y="0"/>
                    <a:pt x="71" y="104"/>
                    <a:pt x="0" y="229"/>
                  </a:cubicBezTo>
                  <a:cubicBezTo>
                    <a:pt x="27" y="241"/>
                    <a:pt x="55" y="254"/>
                    <a:pt x="92" y="27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298"/>
            <p:cNvSpPr>
              <a:spLocks/>
            </p:cNvSpPr>
            <p:nvPr/>
          </p:nvSpPr>
          <p:spPr bwMode="auto">
            <a:xfrm>
              <a:off x="7385" y="628"/>
              <a:ext cx="570" cy="304"/>
            </a:xfrm>
            <a:custGeom>
              <a:avLst/>
              <a:gdLst>
                <a:gd name="T0" fmla="*/ 0 w 240"/>
                <a:gd name="T1" fmla="*/ 1 h 128"/>
                <a:gd name="T2" fmla="*/ 19 w 240"/>
                <a:gd name="T3" fmla="*/ 128 h 128"/>
                <a:gd name="T4" fmla="*/ 0 w 240"/>
                <a:gd name="T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28">
                  <a:moveTo>
                    <a:pt x="0" y="1"/>
                  </a:moveTo>
                  <a:cubicBezTo>
                    <a:pt x="240" y="0"/>
                    <a:pt x="239" y="86"/>
                    <a:pt x="19" y="128"/>
                  </a:cubicBezTo>
                  <a:cubicBezTo>
                    <a:pt x="21" y="86"/>
                    <a:pt x="13" y="43"/>
                    <a:pt x="0" y="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299"/>
            <p:cNvSpPr>
              <a:spLocks/>
            </p:cNvSpPr>
            <p:nvPr/>
          </p:nvSpPr>
          <p:spPr bwMode="auto">
            <a:xfrm>
              <a:off x="6253" y="1426"/>
              <a:ext cx="264" cy="311"/>
            </a:xfrm>
            <a:custGeom>
              <a:avLst/>
              <a:gdLst>
                <a:gd name="T0" fmla="*/ 264 w 111"/>
                <a:gd name="T1" fmla="*/ 123 h 131"/>
                <a:gd name="T2" fmla="*/ 140 w 111"/>
                <a:gd name="T3" fmla="*/ 0 h 131"/>
                <a:gd name="T4" fmla="*/ 264 w 111"/>
                <a:gd name="T5" fmla="*/ 123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1" h="131">
                  <a:moveTo>
                    <a:pt x="111" y="52"/>
                  </a:moveTo>
                  <a:cubicBezTo>
                    <a:pt x="30" y="131"/>
                    <a:pt x="0" y="41"/>
                    <a:pt x="59" y="0"/>
                  </a:cubicBezTo>
                  <a:cubicBezTo>
                    <a:pt x="70" y="23"/>
                    <a:pt x="85" y="39"/>
                    <a:pt x="111" y="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1010238" y="1517814"/>
            <a:ext cx="4066709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solidFill>
                  <a:srgbClr val="98D2E3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rgbClr val="98D2E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52" name="矩形 51"/>
          <p:cNvSpPr/>
          <p:nvPr/>
        </p:nvSpPr>
        <p:spPr>
          <a:xfrm>
            <a:off x="985813" y="2979843"/>
            <a:ext cx="4066709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solidFill>
                  <a:srgbClr val="98D2E3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rgbClr val="98D2E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642">
        <p14:gallery dir="l"/>
      </p:transition>
    </mc:Choice>
    <mc:Fallback xmlns="">
      <p:transition spd="slow" advTm="66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293735" y="2844068"/>
            <a:ext cx="1443962" cy="22994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982399" y="3362247"/>
            <a:ext cx="1459487" cy="178125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686588" y="3892520"/>
            <a:ext cx="1459487" cy="125098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390778" y="2153052"/>
            <a:ext cx="1459487" cy="299045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82"/>
          <p:cNvSpPr txBox="1"/>
          <p:nvPr/>
        </p:nvSpPr>
        <p:spPr>
          <a:xfrm>
            <a:off x="1549365" y="2988229"/>
            <a:ext cx="932702" cy="530792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52%</a:t>
            </a:r>
            <a:endParaRPr lang="zh-CN" altLang="en-US" sz="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TextBox 682"/>
          <p:cNvSpPr txBox="1"/>
          <p:nvPr/>
        </p:nvSpPr>
        <p:spPr>
          <a:xfrm>
            <a:off x="3113109" y="3495465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45%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682"/>
          <p:cNvSpPr txBox="1"/>
          <p:nvPr/>
        </p:nvSpPr>
        <p:spPr>
          <a:xfrm>
            <a:off x="4817298" y="3931830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39%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682"/>
          <p:cNvSpPr txBox="1"/>
          <p:nvPr/>
        </p:nvSpPr>
        <p:spPr>
          <a:xfrm>
            <a:off x="6521488" y="2276557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70%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Copyright Notice"/>
          <p:cNvSpPr>
            <a:spLocks/>
          </p:cNvSpPr>
          <p:nvPr/>
        </p:nvSpPr>
        <p:spPr bwMode="auto">
          <a:xfrm>
            <a:off x="1488471" y="2429691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Copyright Notice"/>
          <p:cNvSpPr>
            <a:spLocks/>
          </p:cNvSpPr>
          <p:nvPr/>
        </p:nvSpPr>
        <p:spPr bwMode="auto">
          <a:xfrm>
            <a:off x="3184897" y="2942995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Copyright Notice"/>
          <p:cNvSpPr>
            <a:spLocks/>
          </p:cNvSpPr>
          <p:nvPr/>
        </p:nvSpPr>
        <p:spPr bwMode="auto">
          <a:xfrm>
            <a:off x="4889086" y="3495465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Copyright Notice"/>
          <p:cNvSpPr>
            <a:spLocks/>
          </p:cNvSpPr>
          <p:nvPr/>
        </p:nvSpPr>
        <p:spPr bwMode="auto">
          <a:xfrm>
            <a:off x="6593276" y="1739992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97379" y="816592"/>
            <a:ext cx="4066709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046">
        <p14:gallery dir="l"/>
      </p:transition>
    </mc:Choice>
    <mc:Fallback xmlns="">
      <p:transition spd="slow" advTm="90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86957" y="3073649"/>
            <a:ext cx="1704975" cy="550912"/>
          </a:xfrm>
          <a:prstGeom prst="rect">
            <a:avLst/>
          </a:prstGeom>
        </p:spPr>
      </p:pic>
      <p:sp>
        <p:nvSpPr>
          <p:cNvPr id="5" name="文本框 3"/>
          <p:cNvSpPr txBox="1"/>
          <p:nvPr/>
        </p:nvSpPr>
        <p:spPr>
          <a:xfrm>
            <a:off x="1449222" y="2628643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工作成果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2759448" y="2631355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98D2E3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团队合作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572412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问题改进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4139952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成功案例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7164288" y="2640629"/>
            <a:ext cx="55399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未来展望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" b="95008"/>
          <a:stretch/>
        </p:blipFill>
        <p:spPr>
          <a:xfrm flipV="1">
            <a:off x="816551" y="2041590"/>
            <a:ext cx="7200799" cy="13054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334076" y="1840606"/>
            <a:ext cx="767586" cy="584775"/>
            <a:chOff x="1334076" y="1840606"/>
            <a:chExt cx="767586" cy="584775"/>
          </a:xfrm>
        </p:grpSpPr>
        <p:sp>
          <p:nvSpPr>
            <p:cNvPr id="1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1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52654" y="1840989"/>
            <a:ext cx="767586" cy="584775"/>
            <a:chOff x="1334076" y="1840606"/>
            <a:chExt cx="767586" cy="584775"/>
          </a:xfrm>
        </p:grpSpPr>
        <p:sp>
          <p:nvSpPr>
            <p:cNvPr id="15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2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68925" y="1840606"/>
            <a:ext cx="767586" cy="584775"/>
            <a:chOff x="1334076" y="1840606"/>
            <a:chExt cx="767586" cy="584775"/>
          </a:xfrm>
        </p:grpSpPr>
        <p:sp>
          <p:nvSpPr>
            <p:cNvPr id="18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3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59344" y="1840606"/>
            <a:ext cx="767586" cy="584775"/>
            <a:chOff x="1334076" y="1840606"/>
            <a:chExt cx="767586" cy="584775"/>
          </a:xfrm>
        </p:grpSpPr>
        <p:sp>
          <p:nvSpPr>
            <p:cNvPr id="21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4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79558" y="1821607"/>
            <a:ext cx="767586" cy="584775"/>
            <a:chOff x="1334076" y="1840606"/>
            <a:chExt cx="767586" cy="584775"/>
          </a:xfrm>
        </p:grpSpPr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1334076" y="1902162"/>
              <a:ext cx="673043" cy="461665"/>
            </a:xfrm>
            <a:prstGeom prst="rect">
              <a:avLst/>
            </a:prstGeom>
            <a:blipFill dpi="0" rotWithShape="1">
              <a:blip r:embed="rId4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宋体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CN" sz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zh-CN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3"/>
            <p:cNvSpPr txBox="1"/>
            <p:nvPr/>
          </p:nvSpPr>
          <p:spPr>
            <a:xfrm>
              <a:off x="1547664" y="1840606"/>
              <a:ext cx="55399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5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526486" y="257471"/>
            <a:ext cx="3751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过度页</a:t>
            </a:r>
            <a:endParaRPr lang="en-US" altLang="zh-CN" sz="4000" dirty="0">
              <a:solidFill>
                <a:srgbClr val="FFFFFF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contents</a:t>
            </a:r>
            <a:endParaRPr lang="zh-CN" altLang="zh-CN" sz="4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13615" y="3442420"/>
            <a:ext cx="2766378" cy="92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6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7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2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5576" y="986780"/>
            <a:ext cx="7463207" cy="3494870"/>
            <a:chOff x="755576" y="986780"/>
            <a:chExt cx="7463207" cy="3494870"/>
          </a:xfrm>
        </p:grpSpPr>
        <p:grpSp>
          <p:nvGrpSpPr>
            <p:cNvPr id="43" name="组合 42"/>
            <p:cNvGrpSpPr/>
            <p:nvPr/>
          </p:nvGrpSpPr>
          <p:grpSpPr>
            <a:xfrm>
              <a:off x="755576" y="986780"/>
              <a:ext cx="7139519" cy="3419940"/>
              <a:chOff x="66555" y="842764"/>
              <a:chExt cx="8821313" cy="422554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067944" y="842764"/>
                <a:ext cx="1085682" cy="1077580"/>
                <a:chOff x="3965288" y="1937543"/>
                <a:chExt cx="1276350" cy="1266825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81450" y="1980406"/>
                  <a:ext cx="1181100" cy="1181100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65288" y="1937543"/>
                  <a:ext cx="1276350" cy="1266825"/>
                </a:xfrm>
                <a:prstGeom prst="rect">
                  <a:avLst/>
                </a:prstGeom>
              </p:spPr>
            </p:pic>
          </p:grpSp>
          <p:grpSp>
            <p:nvGrpSpPr>
              <p:cNvPr id="9" name="组合 8"/>
              <p:cNvGrpSpPr/>
              <p:nvPr/>
            </p:nvGrpSpPr>
            <p:grpSpPr>
              <a:xfrm>
                <a:off x="1600756" y="2231662"/>
                <a:ext cx="964045" cy="956851"/>
                <a:chOff x="3965288" y="1937543"/>
                <a:chExt cx="1276350" cy="1266825"/>
              </a:xfrm>
            </p:grpSpPr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81450" y="1980406"/>
                  <a:ext cx="1181100" cy="1181100"/>
                </a:xfrm>
                <a:prstGeom prst="rect">
                  <a:avLst/>
                </a:pr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65288" y="1937543"/>
                  <a:ext cx="1276350" cy="1266825"/>
                </a:xfrm>
                <a:prstGeom prst="rect">
                  <a:avLst/>
                </a:prstGeom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>
                <a:off x="4133567" y="2276219"/>
                <a:ext cx="964045" cy="956851"/>
                <a:chOff x="3965288" y="1937543"/>
                <a:chExt cx="1276350" cy="1266825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81450" y="1980406"/>
                  <a:ext cx="1181100" cy="1181100"/>
                </a:xfrm>
                <a:prstGeom prst="rect">
                  <a:avLst/>
                </a:prstGeom>
              </p:spPr>
            </p:pic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65288" y="1937543"/>
                  <a:ext cx="1276350" cy="1266825"/>
                </a:xfrm>
                <a:prstGeom prst="rect">
                  <a:avLst/>
                </a:prstGeom>
              </p:spPr>
            </p:pic>
          </p:grpSp>
          <p:grpSp>
            <p:nvGrpSpPr>
              <p:cNvPr id="15" name="组合 14"/>
              <p:cNvGrpSpPr/>
              <p:nvPr/>
            </p:nvGrpSpPr>
            <p:grpSpPr>
              <a:xfrm>
                <a:off x="6510718" y="2276219"/>
                <a:ext cx="964045" cy="956851"/>
                <a:chOff x="3965288" y="1937543"/>
                <a:chExt cx="1276350" cy="1266825"/>
              </a:xfrm>
            </p:grpSpPr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81450" y="1980406"/>
                  <a:ext cx="1181100" cy="1181100"/>
                </a:xfrm>
                <a:prstGeom prst="rect">
                  <a:avLst/>
                </a:prstGeom>
              </p:spPr>
            </p:pic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65288" y="1937543"/>
                  <a:ext cx="1276350" cy="1266825"/>
                </a:xfrm>
                <a:prstGeom prst="rect">
                  <a:avLst/>
                </a:prstGeom>
              </p:spPr>
            </p:pic>
          </p:grpSp>
          <p:grpSp>
            <p:nvGrpSpPr>
              <p:cNvPr id="24" name="组合 23"/>
              <p:cNvGrpSpPr/>
              <p:nvPr/>
            </p:nvGrpSpPr>
            <p:grpSpPr>
              <a:xfrm>
                <a:off x="711872" y="3659618"/>
                <a:ext cx="2360463" cy="876304"/>
                <a:chOff x="611560" y="3435052"/>
                <a:chExt cx="2360463" cy="876304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611560" y="3435052"/>
                  <a:ext cx="848295" cy="841965"/>
                  <a:chOff x="3965288" y="1937543"/>
                  <a:chExt cx="1276350" cy="1266825"/>
                </a:xfrm>
              </p:grpSpPr>
              <p:pic>
                <p:nvPicPr>
                  <p:cNvPr id="19" name="图片 18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81450" y="1980406"/>
                    <a:ext cx="1181100" cy="1181100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65288" y="1937543"/>
                    <a:ext cx="1276350" cy="1266825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1" name="组合 20"/>
                <p:cNvGrpSpPr/>
                <p:nvPr/>
              </p:nvGrpSpPr>
              <p:grpSpPr>
                <a:xfrm>
                  <a:off x="2123728" y="3469391"/>
                  <a:ext cx="848295" cy="841965"/>
                  <a:chOff x="3965288" y="1937543"/>
                  <a:chExt cx="1276350" cy="1266825"/>
                </a:xfrm>
              </p:grpSpPr>
              <p:pic>
                <p:nvPicPr>
                  <p:cNvPr id="22" name="图片 21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81450" y="1980406"/>
                    <a:ext cx="1181100" cy="1181100"/>
                  </a:xfrm>
                  <a:prstGeom prst="rect">
                    <a:avLst/>
                  </a:prstGeom>
                </p:spPr>
              </p:pic>
              <p:pic>
                <p:nvPicPr>
                  <p:cNvPr id="23" name="图片 22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65288" y="1937543"/>
                    <a:ext cx="1276350" cy="1266825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5" name="组合 24"/>
              <p:cNvGrpSpPr/>
              <p:nvPr/>
            </p:nvGrpSpPr>
            <p:grpSpPr>
              <a:xfrm>
                <a:off x="3516113" y="3642448"/>
                <a:ext cx="2360463" cy="876304"/>
                <a:chOff x="611560" y="3435052"/>
                <a:chExt cx="2360463" cy="876304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611560" y="3435052"/>
                  <a:ext cx="848295" cy="841965"/>
                  <a:chOff x="3965288" y="1937543"/>
                  <a:chExt cx="1276350" cy="1266825"/>
                </a:xfrm>
              </p:grpSpPr>
              <p:pic>
                <p:nvPicPr>
                  <p:cNvPr id="30" name="图片 29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81450" y="1980406"/>
                    <a:ext cx="1181100" cy="1181100"/>
                  </a:xfrm>
                  <a:prstGeom prst="rect">
                    <a:avLst/>
                  </a:prstGeom>
                </p:spPr>
              </p:pic>
              <p:pic>
                <p:nvPicPr>
                  <p:cNvPr id="31" name="图片 30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65288" y="1937543"/>
                    <a:ext cx="1276350" cy="1266825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2123728" y="3469391"/>
                  <a:ext cx="848295" cy="841965"/>
                  <a:chOff x="3965288" y="1937543"/>
                  <a:chExt cx="1276350" cy="1266825"/>
                </a:xfrm>
              </p:grpSpPr>
              <p:pic>
                <p:nvPicPr>
                  <p:cNvPr id="28" name="图片 27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81450" y="1980406"/>
                    <a:ext cx="1181100" cy="1181100"/>
                  </a:xfrm>
                  <a:prstGeom prst="rect">
                    <a:avLst/>
                  </a:prstGeom>
                </p:spPr>
              </p:pic>
              <p:pic>
                <p:nvPicPr>
                  <p:cNvPr id="29" name="图片 28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65288" y="1937543"/>
                    <a:ext cx="1276350" cy="1266825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组合 31"/>
              <p:cNvGrpSpPr/>
              <p:nvPr/>
            </p:nvGrpSpPr>
            <p:grpSpPr>
              <a:xfrm>
                <a:off x="6234794" y="3605335"/>
                <a:ext cx="2360463" cy="876304"/>
                <a:chOff x="611560" y="3435052"/>
                <a:chExt cx="2360463" cy="876304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611560" y="3435052"/>
                  <a:ext cx="848295" cy="841965"/>
                  <a:chOff x="3965288" y="1937543"/>
                  <a:chExt cx="1276350" cy="1266825"/>
                </a:xfrm>
              </p:grpSpPr>
              <p:pic>
                <p:nvPicPr>
                  <p:cNvPr id="37" name="图片 36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81450" y="1980406"/>
                    <a:ext cx="1181100" cy="118110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图片 37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65288" y="1937543"/>
                    <a:ext cx="1276350" cy="1266825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2123728" y="3469391"/>
                  <a:ext cx="848295" cy="841965"/>
                  <a:chOff x="3965288" y="1937543"/>
                  <a:chExt cx="1276350" cy="1266825"/>
                </a:xfrm>
              </p:grpSpPr>
              <p:pic>
                <p:nvPicPr>
                  <p:cNvPr id="35" name="图片 34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81450" y="1980406"/>
                    <a:ext cx="1181100" cy="118110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图片 35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965288" y="1937543"/>
                    <a:ext cx="1276350" cy="1266825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39" name="文本框 3"/>
              <p:cNvSpPr txBox="1"/>
              <p:nvPr/>
            </p:nvSpPr>
            <p:spPr>
              <a:xfrm>
                <a:off x="66555" y="4524471"/>
                <a:ext cx="2016223" cy="532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无名氏</a:t>
                </a:r>
                <a:endParaRPr lang="en-US" altLang="zh-CN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position</a:t>
                </a:r>
                <a:endParaRPr lang="zh-CN" altLang="en-US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  <p:sp>
            <p:nvSpPr>
              <p:cNvPr id="40" name="文本框 3"/>
              <p:cNvSpPr txBox="1"/>
              <p:nvPr/>
            </p:nvSpPr>
            <p:spPr>
              <a:xfrm>
                <a:off x="2518743" y="2389337"/>
                <a:ext cx="1399426" cy="72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无名氏</a:t>
                </a:r>
                <a:endParaRPr lang="en-US" altLang="zh-CN" sz="16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  <a:p>
                <a:r>
                  <a:rPr lang="en-US" altLang="zh-CN" sz="16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position</a:t>
                </a:r>
                <a:endParaRPr lang="zh-CN" altLang="en-US" sz="16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  <p:sp>
            <p:nvSpPr>
              <p:cNvPr id="41" name="文本框 3"/>
              <p:cNvSpPr txBox="1"/>
              <p:nvPr/>
            </p:nvSpPr>
            <p:spPr>
              <a:xfrm>
                <a:off x="5112049" y="2455191"/>
                <a:ext cx="1286289" cy="72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无名氏</a:t>
                </a:r>
                <a:endParaRPr lang="en-US" altLang="zh-CN" sz="16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  <a:p>
                <a:r>
                  <a:rPr lang="en-US" altLang="zh-CN" sz="16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position</a:t>
                </a:r>
                <a:endParaRPr lang="zh-CN" altLang="en-US" sz="16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  <p:sp>
            <p:nvSpPr>
              <p:cNvPr id="42" name="文本框 3"/>
              <p:cNvSpPr txBox="1"/>
              <p:nvPr/>
            </p:nvSpPr>
            <p:spPr>
              <a:xfrm>
                <a:off x="7587144" y="2455190"/>
                <a:ext cx="1300724" cy="72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无名氏</a:t>
                </a:r>
                <a:endParaRPr lang="en-US" altLang="zh-CN" sz="16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  <a:p>
                <a:r>
                  <a:rPr lang="en-US" altLang="zh-CN" sz="16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position</a:t>
                </a:r>
                <a:endParaRPr lang="zh-CN" altLang="en-US" sz="16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  <p:sp>
            <p:nvSpPr>
              <p:cNvPr id="44" name="文本框 3"/>
              <p:cNvSpPr txBox="1"/>
              <p:nvPr/>
            </p:nvSpPr>
            <p:spPr>
              <a:xfrm>
                <a:off x="1600756" y="4535922"/>
                <a:ext cx="2016223" cy="532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无名氏</a:t>
                </a:r>
                <a:endParaRPr lang="en-US" altLang="zh-CN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  <a:p>
                <a:pPr algn="ctr"/>
                <a:r>
                  <a:rPr lang="en-US" altLang="zh-CN" sz="1100" dirty="0">
                    <a:solidFill>
                      <a:schemeClr val="bg1"/>
                    </a:solidFill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</a:rPr>
                  <a:t>position</a:t>
                </a:r>
                <a:endParaRPr lang="zh-CN" altLang="en-US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  <p:sp>
          <p:nvSpPr>
            <p:cNvPr id="45" name="文本框 3"/>
            <p:cNvSpPr txBox="1"/>
            <p:nvPr/>
          </p:nvSpPr>
          <p:spPr>
            <a:xfrm>
              <a:off x="5345251" y="4041495"/>
              <a:ext cx="163182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无名氏</a:t>
              </a:r>
              <a:endParaRPr lang="en-US" altLang="zh-CN" sz="11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position</a:t>
              </a:r>
              <a:endParaRPr lang="zh-CN" altLang="en-US" sz="11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  <p:sp>
          <p:nvSpPr>
            <p:cNvPr id="46" name="文本框 3"/>
            <p:cNvSpPr txBox="1"/>
            <p:nvPr/>
          </p:nvSpPr>
          <p:spPr>
            <a:xfrm>
              <a:off x="6586955" y="4050763"/>
              <a:ext cx="163182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无名氏</a:t>
              </a:r>
              <a:endParaRPr lang="en-US" altLang="zh-CN" sz="11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position</a:t>
              </a:r>
              <a:endParaRPr lang="zh-CN" altLang="en-US" sz="11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  <p:sp>
          <p:nvSpPr>
            <p:cNvPr id="47" name="文本框 3"/>
            <p:cNvSpPr txBox="1"/>
            <p:nvPr/>
          </p:nvSpPr>
          <p:spPr>
            <a:xfrm>
              <a:off x="3030725" y="3996695"/>
              <a:ext cx="163182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无名氏</a:t>
              </a:r>
              <a:endParaRPr lang="en-US" altLang="zh-CN" sz="11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position</a:t>
              </a:r>
              <a:endParaRPr lang="zh-CN" altLang="en-US" sz="11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  <p:sp>
          <p:nvSpPr>
            <p:cNvPr id="48" name="文本框 3"/>
            <p:cNvSpPr txBox="1"/>
            <p:nvPr/>
          </p:nvSpPr>
          <p:spPr>
            <a:xfrm>
              <a:off x="4272429" y="4005963"/>
              <a:ext cx="163182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无名氏</a:t>
              </a:r>
              <a:endParaRPr lang="en-US" altLang="zh-CN" sz="11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position</a:t>
              </a:r>
              <a:endParaRPr lang="zh-CN" altLang="en-US" sz="11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 flipH="1">
              <a:off x="2671630" y="1562844"/>
              <a:ext cx="1375577" cy="7051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818343" y="1614292"/>
              <a:ext cx="1290747" cy="6445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4" idx="2"/>
              <a:endCxn id="14" idx="0"/>
            </p:cNvCxnSpPr>
            <p:nvPr/>
          </p:nvCxnSpPr>
          <p:spPr>
            <a:xfrm>
              <a:off x="4433443" y="1858918"/>
              <a:ext cx="3889" cy="2880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组合 60"/>
            <p:cNvGrpSpPr/>
            <p:nvPr/>
          </p:nvGrpSpPr>
          <p:grpSpPr>
            <a:xfrm>
              <a:off x="1604223" y="2789531"/>
              <a:ext cx="1240795" cy="504859"/>
              <a:chOff x="1604223" y="2789531"/>
              <a:chExt cx="1240795" cy="504859"/>
            </a:xfrm>
          </p:grpSpPr>
          <p:cxnSp>
            <p:nvCxnSpPr>
              <p:cNvPr id="57" name="直接连接符 56"/>
              <p:cNvCxnSpPr>
                <a:endCxn id="19" idx="0"/>
              </p:cNvCxnSpPr>
              <p:nvPr/>
            </p:nvCxnSpPr>
            <p:spPr>
              <a:xfrm flipH="1">
                <a:off x="1604223" y="2789531"/>
                <a:ext cx="565955" cy="50012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endCxn id="23" idx="0"/>
              </p:cNvCxnSpPr>
              <p:nvPr/>
            </p:nvCxnSpPr>
            <p:spPr>
              <a:xfrm>
                <a:off x="2576199" y="2822917"/>
                <a:ext cx="268819" cy="47147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/>
            <p:cNvGrpSpPr/>
            <p:nvPr/>
          </p:nvGrpSpPr>
          <p:grpSpPr>
            <a:xfrm>
              <a:off x="3835976" y="2787925"/>
              <a:ext cx="1146498" cy="500124"/>
              <a:chOff x="1698520" y="2817344"/>
              <a:chExt cx="1146498" cy="500124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H="1">
                <a:off x="1698520" y="2817344"/>
                <a:ext cx="325769" cy="50012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2576199" y="2822917"/>
                <a:ext cx="268819" cy="47147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>
              <a:off x="6091117" y="2787925"/>
              <a:ext cx="949835" cy="559868"/>
              <a:chOff x="1895183" y="2734522"/>
              <a:chExt cx="949835" cy="559868"/>
            </a:xfrm>
          </p:grpSpPr>
          <p:cxnSp>
            <p:nvCxnSpPr>
              <p:cNvPr id="67" name="直接连接符 66"/>
              <p:cNvCxnSpPr>
                <a:endCxn id="38" idx="0"/>
              </p:cNvCxnSpPr>
              <p:nvPr/>
            </p:nvCxnSpPr>
            <p:spPr>
              <a:xfrm flipH="1">
                <a:off x="1895183" y="2817344"/>
                <a:ext cx="129107" cy="35191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2381403" y="2734522"/>
                <a:ext cx="463615" cy="55986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1" name="文本框 70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0963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384">
        <p14:switch dir="r"/>
      </p:transition>
    </mc:Choice>
    <mc:Fallback xmlns="">
      <p:transition spd="slow" advTm="23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44361" y="1989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点击添加标题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99592" y="1477363"/>
            <a:ext cx="6800625" cy="2613392"/>
            <a:chOff x="899592" y="1477363"/>
            <a:chExt cx="6800625" cy="2613392"/>
          </a:xfrm>
        </p:grpSpPr>
        <p:grpSp>
          <p:nvGrpSpPr>
            <p:cNvPr id="13" name="组合 12"/>
            <p:cNvGrpSpPr/>
            <p:nvPr/>
          </p:nvGrpSpPr>
          <p:grpSpPr>
            <a:xfrm>
              <a:off x="899592" y="1477363"/>
              <a:ext cx="6800625" cy="1712422"/>
              <a:chOff x="899592" y="1477363"/>
              <a:chExt cx="6800625" cy="1712422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899592" y="1477364"/>
                <a:ext cx="3056209" cy="1712421"/>
                <a:chOff x="950596" y="1202804"/>
                <a:chExt cx="3056209" cy="2072461"/>
              </a:xfrm>
            </p:grpSpPr>
            <p:sp>
              <p:nvSpPr>
                <p:cNvPr id="7" name="Rectangle 8"/>
                <p:cNvSpPr/>
                <p:nvPr/>
              </p:nvSpPr>
              <p:spPr bwMode="auto">
                <a:xfrm>
                  <a:off x="971600" y="1270708"/>
                  <a:ext cx="3014203" cy="2004557"/>
                </a:xfrm>
                <a:prstGeom prst="rect">
                  <a:avLst/>
                </a:prstGeom>
                <a:blipFill dpi="0" rotWithShape="1">
                  <a:blip r:embed="rId2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artisticBlur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/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0596" y="1202804"/>
                  <a:ext cx="3056209" cy="2072461"/>
                </a:xfrm>
                <a:prstGeom prst="rect">
                  <a:avLst/>
                </a:prstGeom>
              </p:spPr>
            </p:pic>
          </p:grpSp>
          <p:grpSp>
            <p:nvGrpSpPr>
              <p:cNvPr id="10" name="组合 9"/>
              <p:cNvGrpSpPr/>
              <p:nvPr/>
            </p:nvGrpSpPr>
            <p:grpSpPr>
              <a:xfrm>
                <a:off x="4644008" y="1477363"/>
                <a:ext cx="3056209" cy="1712421"/>
                <a:chOff x="950596" y="1202804"/>
                <a:chExt cx="3056209" cy="2072461"/>
              </a:xfrm>
            </p:grpSpPr>
            <p:sp>
              <p:nvSpPr>
                <p:cNvPr id="11" name="Rectangle 8"/>
                <p:cNvSpPr/>
                <p:nvPr/>
              </p:nvSpPr>
              <p:spPr bwMode="auto">
                <a:xfrm>
                  <a:off x="971600" y="1270708"/>
                  <a:ext cx="3014203" cy="2004557"/>
                </a:xfrm>
                <a:prstGeom prst="rect">
                  <a:avLst/>
                </a:prstGeom>
                <a:blipFill dpi="0" rotWithShape="1">
                  <a:blip r:embed="rId2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artisticBlur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/>
                  <a:endParaRPr lang="zh-CN" altLang="zh-CN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0596" y="1202804"/>
                  <a:ext cx="3056209" cy="207246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6" name="组合 15"/>
            <p:cNvGrpSpPr/>
            <p:nvPr/>
          </p:nvGrpSpPr>
          <p:grpSpPr>
            <a:xfrm>
              <a:off x="1144788" y="3392101"/>
              <a:ext cx="2565815" cy="698654"/>
              <a:chOff x="1636472" y="3326219"/>
              <a:chExt cx="2565815" cy="698654"/>
            </a:xfrm>
          </p:grpSpPr>
          <p:sp>
            <p:nvSpPr>
              <p:cNvPr id="14" name="Rectangle 70"/>
              <p:cNvSpPr/>
              <p:nvPr/>
            </p:nvSpPr>
            <p:spPr>
              <a:xfrm>
                <a:off x="1636472" y="3617069"/>
                <a:ext cx="2565815" cy="407804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点击输入简要文本内容，文字内容需概况精炼的说明该分项内容</a:t>
                </a:r>
                <a:endPara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TextBox 114"/>
              <p:cNvSpPr txBox="1"/>
              <p:nvPr/>
            </p:nvSpPr>
            <p:spPr>
              <a:xfrm>
                <a:off x="2209866" y="3326219"/>
                <a:ext cx="1369607" cy="31547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004048" y="3333636"/>
              <a:ext cx="2565815" cy="698654"/>
              <a:chOff x="1636472" y="3326219"/>
              <a:chExt cx="2565815" cy="698654"/>
            </a:xfrm>
          </p:grpSpPr>
          <p:sp>
            <p:nvSpPr>
              <p:cNvPr id="18" name="Rectangle 70"/>
              <p:cNvSpPr/>
              <p:nvPr/>
            </p:nvSpPr>
            <p:spPr>
              <a:xfrm>
                <a:off x="1636472" y="3617069"/>
                <a:ext cx="2565815" cy="407804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点击输入简要文本内容，文字内容需概况精炼的说明该分项内容</a:t>
                </a:r>
                <a:endPara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TextBox 114"/>
              <p:cNvSpPr txBox="1"/>
              <p:nvPr/>
            </p:nvSpPr>
            <p:spPr>
              <a:xfrm>
                <a:off x="2209866" y="3326219"/>
                <a:ext cx="1369607" cy="31547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403648" y="2272987"/>
            <a:ext cx="5976795" cy="2876295"/>
            <a:chOff x="1403648" y="2272987"/>
            <a:chExt cx="5976795" cy="287629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8" y="2333575"/>
              <a:ext cx="1820500" cy="281570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2593" y="2272987"/>
              <a:ext cx="1847850" cy="285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737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3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0.7|1|0.9|0.7|0.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1787</Words>
  <Application>Microsoft Office PowerPoint</Application>
  <PresentationFormat>自定义</PresentationFormat>
  <Paragraphs>523</Paragraphs>
  <Slides>26</Slides>
  <Notes>20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/>
  <dc:description>大侠素材铺  淘宝店：https://dxpu.taobao.com/</dc:description>
  <cp:lastModifiedBy/>
  <cp:revision>1</cp:revision>
  <dcterms:created xsi:type="dcterms:W3CDTF">2017-03-26T02:09:46Z</dcterms:created>
  <dcterms:modified xsi:type="dcterms:W3CDTF">2017-11-15T12:43:05Z</dcterms:modified>
</cp:coreProperties>
</file>