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57" r:id="rId4"/>
    <p:sldId id="258" r:id="rId5"/>
    <p:sldId id="263" r:id="rId6"/>
    <p:sldId id="262" r:id="rId7"/>
    <p:sldId id="261" r:id="rId8"/>
    <p:sldId id="260" r:id="rId9"/>
    <p:sldId id="272" r:id="rId10"/>
    <p:sldId id="267" r:id="rId11"/>
    <p:sldId id="265" r:id="rId12"/>
    <p:sldId id="266" r:id="rId13"/>
    <p:sldId id="259" r:id="rId14"/>
    <p:sldId id="268" r:id="rId15"/>
    <p:sldId id="269" r:id="rId16"/>
    <p:sldId id="270" r:id="rId17"/>
    <p:sldId id="271" r:id="rId18"/>
    <p:sldId id="273" r:id="rId19"/>
    <p:sldId id="274" r:id="rId20"/>
    <p:sldId id="26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21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92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72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737C6-2E95-40C6-8C4E-AF5BB561500A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BFE994-F062-440B-A528-E91E3BAC6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125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A4C7C-BD1A-4997-990E-CC6506CDF4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1838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A4C7C-BD1A-4997-990E-CC6506CDF4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775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932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505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6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5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247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585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283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7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906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5486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68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3478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53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563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6530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924572"/>
      </p:ext>
    </p:extLst>
  </p:cSld>
  <p:clrMapOvr>
    <a:masterClrMapping/>
  </p:clrMapOvr>
  <p:transition spd="slow" advClick="0" advTm="3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5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91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088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85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098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88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77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02479-E3AE-4341-9DBE-50D368146FA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D5F73-A9B6-4862-95BF-E7D3AEE99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319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0F292-D677-42B9-803D-B889EE129B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25A9D-674F-4291-85C3-C443BC6107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05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emf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.emf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.em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emf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0684" y="248784"/>
            <a:ext cx="11785373" cy="6433457"/>
          </a:xfrm>
          <a:prstGeom prst="rect">
            <a:avLst/>
          </a:prstGeom>
          <a:solidFill>
            <a:schemeClr val="bg1"/>
          </a:solidFill>
          <a:ln w="15875">
            <a:solidFill>
              <a:schemeClr val="bg2">
                <a:lumMod val="2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52108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9675" y="2738371"/>
            <a:ext cx="6206809" cy="165684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738671" y="2189667"/>
            <a:ext cx="4326170" cy="3883450"/>
          </a:xfrm>
          <a:prstGeom prst="rect">
            <a:avLst/>
          </a:prstGeom>
        </p:spPr>
      </p:pic>
      <p:sp>
        <p:nvSpPr>
          <p:cNvPr id="7" name="Freeform 154"/>
          <p:cNvSpPr>
            <a:spLocks/>
          </p:cNvSpPr>
          <p:nvPr/>
        </p:nvSpPr>
        <p:spPr bwMode="auto">
          <a:xfrm>
            <a:off x="5054227" y="2174629"/>
            <a:ext cx="66414" cy="54221"/>
          </a:xfrm>
          <a:custGeom>
            <a:avLst/>
            <a:gdLst>
              <a:gd name="T0" fmla="*/ 48 w 57"/>
              <a:gd name="T1" fmla="*/ 8 h 56"/>
              <a:gd name="T2" fmla="*/ 29 w 57"/>
              <a:gd name="T3" fmla="*/ 0 h 56"/>
              <a:gd name="T4" fmla="*/ 9 w 57"/>
              <a:gd name="T5" fmla="*/ 8 h 56"/>
              <a:gd name="T6" fmla="*/ 3 w 57"/>
              <a:gd name="T7" fmla="*/ 17 h 56"/>
              <a:gd name="T8" fmla="*/ 1 w 57"/>
              <a:gd name="T9" fmla="*/ 28 h 56"/>
              <a:gd name="T10" fmla="*/ 9 w 57"/>
              <a:gd name="T11" fmla="*/ 48 h 56"/>
              <a:gd name="T12" fmla="*/ 29 w 57"/>
              <a:gd name="T13" fmla="*/ 56 h 56"/>
              <a:gd name="T14" fmla="*/ 48 w 57"/>
              <a:gd name="T15" fmla="*/ 48 h 56"/>
              <a:gd name="T16" fmla="*/ 54 w 57"/>
              <a:gd name="T17" fmla="*/ 39 h 56"/>
              <a:gd name="T18" fmla="*/ 57 w 57"/>
              <a:gd name="T19" fmla="*/ 28 h 56"/>
              <a:gd name="T20" fmla="*/ 48 w 57"/>
              <a:gd name="T21" fmla="*/ 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" h="56">
                <a:moveTo>
                  <a:pt x="48" y="8"/>
                </a:moveTo>
                <a:cubicBezTo>
                  <a:pt x="43" y="3"/>
                  <a:pt x="36" y="0"/>
                  <a:pt x="29" y="0"/>
                </a:cubicBezTo>
                <a:cubicBezTo>
                  <a:pt x="21" y="0"/>
                  <a:pt x="14" y="3"/>
                  <a:pt x="9" y="8"/>
                </a:cubicBezTo>
                <a:cubicBezTo>
                  <a:pt x="6" y="11"/>
                  <a:pt x="4" y="14"/>
                  <a:pt x="3" y="17"/>
                </a:cubicBezTo>
                <a:cubicBezTo>
                  <a:pt x="1" y="20"/>
                  <a:pt x="0" y="24"/>
                  <a:pt x="1" y="28"/>
                </a:cubicBezTo>
                <a:cubicBezTo>
                  <a:pt x="1" y="35"/>
                  <a:pt x="3" y="43"/>
                  <a:pt x="9" y="48"/>
                </a:cubicBezTo>
                <a:cubicBezTo>
                  <a:pt x="14" y="53"/>
                  <a:pt x="21" y="56"/>
                  <a:pt x="29" y="56"/>
                </a:cubicBezTo>
                <a:cubicBezTo>
                  <a:pt x="36" y="56"/>
                  <a:pt x="43" y="53"/>
                  <a:pt x="48" y="48"/>
                </a:cubicBezTo>
                <a:cubicBezTo>
                  <a:pt x="51" y="45"/>
                  <a:pt x="53" y="42"/>
                  <a:pt x="54" y="39"/>
                </a:cubicBezTo>
                <a:cubicBezTo>
                  <a:pt x="56" y="35"/>
                  <a:pt x="57" y="32"/>
                  <a:pt x="57" y="28"/>
                </a:cubicBezTo>
                <a:cubicBezTo>
                  <a:pt x="56" y="21"/>
                  <a:pt x="54" y="13"/>
                  <a:pt x="48" y="8"/>
                </a:cubicBezTo>
                <a:close/>
              </a:path>
            </a:pathLst>
          </a:custGeom>
          <a:solidFill>
            <a:srgbClr val="3521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6347" y="2942072"/>
            <a:ext cx="5656338" cy="7047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手绘卡通小猫咪通用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44910" y="3669727"/>
            <a:ext cx="565633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30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Business general template</a:t>
            </a:r>
            <a:endParaRPr kumimoji="0" lang="zh-CN" altLang="en-US" sz="2400" b="0" i="0" u="none" strike="noStrike" kern="0" cap="none" spc="300" normalizeH="0" baseline="0" noProof="0" dirty="0">
              <a:ln>
                <a:noFill/>
              </a:ln>
              <a:solidFill>
                <a:srgbClr val="352108"/>
              </a:solidFill>
              <a:effectLst/>
              <a:uLnTx/>
              <a:uFillTx/>
              <a:latin typeface="方正粗倩简体" pitchFamily="65" charset="-122"/>
              <a:ea typeface="方正粗倩简体" pitchFamily="65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94169" y="4966381"/>
            <a:ext cx="4116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94602" y="4641464"/>
            <a:ext cx="5135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商务总结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各类汇报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毕业论文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通用模板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lum/>
          </a:blip>
          <a:stretch>
            <a:fillRect/>
          </a:stretch>
        </p:blipFill>
        <p:spPr>
          <a:xfrm>
            <a:off x="9048533" y="1018072"/>
            <a:ext cx="2138462" cy="19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82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sp>
        <p:nvSpPr>
          <p:cNvPr id="5" name="Freeform 108"/>
          <p:cNvSpPr>
            <a:spLocks noEditPoints="1"/>
          </p:cNvSpPr>
          <p:nvPr/>
        </p:nvSpPr>
        <p:spPr bwMode="auto">
          <a:xfrm>
            <a:off x="2126323" y="1744605"/>
            <a:ext cx="2232667" cy="2376264"/>
          </a:xfrm>
          <a:custGeom>
            <a:avLst/>
            <a:gdLst>
              <a:gd name="T0" fmla="*/ 656 w 983"/>
              <a:gd name="T1" fmla="*/ 80 h 1046"/>
              <a:gd name="T2" fmla="*/ 729 w 983"/>
              <a:gd name="T3" fmla="*/ 67 h 1046"/>
              <a:gd name="T4" fmla="*/ 798 w 983"/>
              <a:gd name="T5" fmla="*/ 260 h 1046"/>
              <a:gd name="T6" fmla="*/ 895 w 983"/>
              <a:gd name="T7" fmla="*/ 601 h 1046"/>
              <a:gd name="T8" fmla="*/ 965 w 983"/>
              <a:gd name="T9" fmla="*/ 773 h 1046"/>
              <a:gd name="T10" fmla="*/ 831 w 983"/>
              <a:gd name="T11" fmla="*/ 833 h 1046"/>
              <a:gd name="T12" fmla="*/ 633 w 983"/>
              <a:gd name="T13" fmla="*/ 882 h 1046"/>
              <a:gd name="T14" fmla="*/ 206 w 983"/>
              <a:gd name="T15" fmla="*/ 1046 h 1046"/>
              <a:gd name="T16" fmla="*/ 164 w 983"/>
              <a:gd name="T17" fmla="*/ 951 h 1046"/>
              <a:gd name="T18" fmla="*/ 102 w 983"/>
              <a:gd name="T19" fmla="*/ 790 h 1046"/>
              <a:gd name="T20" fmla="*/ 49 w 983"/>
              <a:gd name="T21" fmla="*/ 623 h 1046"/>
              <a:gd name="T22" fmla="*/ 16 w 983"/>
              <a:gd name="T23" fmla="*/ 435 h 1046"/>
              <a:gd name="T24" fmla="*/ 131 w 983"/>
              <a:gd name="T25" fmla="*/ 234 h 1046"/>
              <a:gd name="T26" fmla="*/ 363 w 983"/>
              <a:gd name="T27" fmla="*/ 159 h 1046"/>
              <a:gd name="T28" fmla="*/ 394 w 983"/>
              <a:gd name="T29" fmla="*/ 17 h 1046"/>
              <a:gd name="T30" fmla="*/ 519 w 983"/>
              <a:gd name="T31" fmla="*/ 44 h 1046"/>
              <a:gd name="T32" fmla="*/ 463 w 983"/>
              <a:gd name="T33" fmla="*/ 209 h 1046"/>
              <a:gd name="T34" fmla="*/ 547 w 983"/>
              <a:gd name="T35" fmla="*/ 252 h 1046"/>
              <a:gd name="T36" fmla="*/ 509 w 983"/>
              <a:gd name="T37" fmla="*/ 366 h 1046"/>
              <a:gd name="T38" fmla="*/ 435 w 983"/>
              <a:gd name="T39" fmla="*/ 33 h 1046"/>
              <a:gd name="T40" fmla="*/ 529 w 983"/>
              <a:gd name="T41" fmla="*/ 114 h 1046"/>
              <a:gd name="T42" fmla="*/ 485 w 983"/>
              <a:gd name="T43" fmla="*/ 24 h 1046"/>
              <a:gd name="T44" fmla="*/ 382 w 983"/>
              <a:gd name="T45" fmla="*/ 82 h 1046"/>
              <a:gd name="T46" fmla="*/ 455 w 983"/>
              <a:gd name="T47" fmla="*/ 307 h 1046"/>
              <a:gd name="T48" fmla="*/ 561 w 983"/>
              <a:gd name="T49" fmla="*/ 383 h 1046"/>
              <a:gd name="T50" fmla="*/ 572 w 983"/>
              <a:gd name="T51" fmla="*/ 271 h 1046"/>
              <a:gd name="T52" fmla="*/ 501 w 983"/>
              <a:gd name="T53" fmla="*/ 114 h 1046"/>
              <a:gd name="T54" fmla="*/ 470 w 983"/>
              <a:gd name="T55" fmla="*/ 256 h 1046"/>
              <a:gd name="T56" fmla="*/ 501 w 983"/>
              <a:gd name="T57" fmla="*/ 83 h 1046"/>
              <a:gd name="T58" fmla="*/ 423 w 983"/>
              <a:gd name="T59" fmla="*/ 56 h 1046"/>
              <a:gd name="T60" fmla="*/ 424 w 983"/>
              <a:gd name="T61" fmla="*/ 143 h 1046"/>
              <a:gd name="T62" fmla="*/ 501 w 983"/>
              <a:gd name="T63" fmla="*/ 83 h 1046"/>
              <a:gd name="T64" fmla="*/ 637 w 983"/>
              <a:gd name="T65" fmla="*/ 98 h 1046"/>
              <a:gd name="T66" fmla="*/ 566 w 983"/>
              <a:gd name="T67" fmla="*/ 225 h 1046"/>
              <a:gd name="T68" fmla="*/ 520 w 983"/>
              <a:gd name="T69" fmla="*/ 396 h 1046"/>
              <a:gd name="T70" fmla="*/ 362 w 983"/>
              <a:gd name="T71" fmla="*/ 169 h 1046"/>
              <a:gd name="T72" fmla="*/ 219 w 983"/>
              <a:gd name="T73" fmla="*/ 210 h 1046"/>
              <a:gd name="T74" fmla="*/ 16 w 983"/>
              <a:gd name="T75" fmla="*/ 293 h 1046"/>
              <a:gd name="T76" fmla="*/ 72 w 983"/>
              <a:gd name="T77" fmla="*/ 657 h 1046"/>
              <a:gd name="T78" fmla="*/ 161 w 983"/>
              <a:gd name="T79" fmla="*/ 920 h 1046"/>
              <a:gd name="T80" fmla="*/ 642 w 983"/>
              <a:gd name="T81" fmla="*/ 870 h 1046"/>
              <a:gd name="T82" fmla="*/ 916 w 983"/>
              <a:gd name="T83" fmla="*/ 780 h 1046"/>
              <a:gd name="T84" fmla="*/ 897 w 983"/>
              <a:gd name="T85" fmla="*/ 635 h 1046"/>
              <a:gd name="T86" fmla="*/ 799 w 983"/>
              <a:gd name="T87" fmla="*/ 327 h 1046"/>
              <a:gd name="T88" fmla="*/ 759 w 983"/>
              <a:gd name="T89" fmla="*/ 79 h 1046"/>
              <a:gd name="T90" fmla="*/ 546 w 983"/>
              <a:gd name="T91" fmla="*/ 354 h 1046"/>
              <a:gd name="T92" fmla="*/ 458 w 983"/>
              <a:gd name="T93" fmla="*/ 140 h 1046"/>
              <a:gd name="T94" fmla="*/ 488 w 983"/>
              <a:gd name="T95" fmla="*/ 240 h 1046"/>
              <a:gd name="T96" fmla="*/ 484 w 983"/>
              <a:gd name="T97" fmla="*/ 298 h 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3" h="1046">
                <a:moveTo>
                  <a:pt x="546" y="104"/>
                </a:moveTo>
                <a:cubicBezTo>
                  <a:pt x="572" y="99"/>
                  <a:pt x="602" y="89"/>
                  <a:pt x="631" y="82"/>
                </a:cubicBezTo>
                <a:cubicBezTo>
                  <a:pt x="639" y="80"/>
                  <a:pt x="648" y="81"/>
                  <a:pt x="656" y="80"/>
                </a:cubicBezTo>
                <a:cubicBezTo>
                  <a:pt x="659" y="80"/>
                  <a:pt x="662" y="77"/>
                  <a:pt x="666" y="77"/>
                </a:cubicBezTo>
                <a:cubicBezTo>
                  <a:pt x="674" y="75"/>
                  <a:pt x="683" y="78"/>
                  <a:pt x="691" y="77"/>
                </a:cubicBezTo>
                <a:cubicBezTo>
                  <a:pt x="702" y="75"/>
                  <a:pt x="717" y="69"/>
                  <a:pt x="729" y="67"/>
                </a:cubicBezTo>
                <a:cubicBezTo>
                  <a:pt x="744" y="64"/>
                  <a:pt x="759" y="66"/>
                  <a:pt x="774" y="69"/>
                </a:cubicBezTo>
                <a:cubicBezTo>
                  <a:pt x="779" y="98"/>
                  <a:pt x="790" y="145"/>
                  <a:pt x="785" y="168"/>
                </a:cubicBezTo>
                <a:cubicBezTo>
                  <a:pt x="790" y="202"/>
                  <a:pt x="788" y="235"/>
                  <a:pt x="798" y="260"/>
                </a:cubicBezTo>
                <a:cubicBezTo>
                  <a:pt x="803" y="297"/>
                  <a:pt x="810" y="337"/>
                  <a:pt x="816" y="374"/>
                </a:cubicBezTo>
                <a:cubicBezTo>
                  <a:pt x="823" y="413"/>
                  <a:pt x="837" y="447"/>
                  <a:pt x="849" y="480"/>
                </a:cubicBezTo>
                <a:cubicBezTo>
                  <a:pt x="864" y="522"/>
                  <a:pt x="877" y="563"/>
                  <a:pt x="895" y="601"/>
                </a:cubicBezTo>
                <a:cubicBezTo>
                  <a:pt x="919" y="650"/>
                  <a:pt x="952" y="695"/>
                  <a:pt x="973" y="747"/>
                </a:cubicBezTo>
                <a:cubicBezTo>
                  <a:pt x="979" y="752"/>
                  <a:pt x="983" y="759"/>
                  <a:pt x="980" y="765"/>
                </a:cubicBezTo>
                <a:cubicBezTo>
                  <a:pt x="978" y="770"/>
                  <a:pt x="971" y="770"/>
                  <a:pt x="965" y="773"/>
                </a:cubicBezTo>
                <a:cubicBezTo>
                  <a:pt x="956" y="777"/>
                  <a:pt x="945" y="785"/>
                  <a:pt x="932" y="789"/>
                </a:cubicBezTo>
                <a:cubicBezTo>
                  <a:pt x="908" y="797"/>
                  <a:pt x="883" y="808"/>
                  <a:pt x="865" y="818"/>
                </a:cubicBezTo>
                <a:cubicBezTo>
                  <a:pt x="856" y="823"/>
                  <a:pt x="839" y="825"/>
                  <a:pt x="831" y="833"/>
                </a:cubicBezTo>
                <a:cubicBezTo>
                  <a:pt x="789" y="838"/>
                  <a:pt x="729" y="860"/>
                  <a:pt x="681" y="871"/>
                </a:cubicBezTo>
                <a:cubicBezTo>
                  <a:pt x="677" y="871"/>
                  <a:pt x="678" y="875"/>
                  <a:pt x="676" y="876"/>
                </a:cubicBezTo>
                <a:cubicBezTo>
                  <a:pt x="662" y="874"/>
                  <a:pt x="648" y="880"/>
                  <a:pt x="633" y="882"/>
                </a:cubicBezTo>
                <a:cubicBezTo>
                  <a:pt x="566" y="894"/>
                  <a:pt x="496" y="902"/>
                  <a:pt x="433" y="930"/>
                </a:cubicBezTo>
                <a:cubicBezTo>
                  <a:pt x="390" y="949"/>
                  <a:pt x="345" y="963"/>
                  <a:pt x="307" y="982"/>
                </a:cubicBezTo>
                <a:cubicBezTo>
                  <a:pt x="269" y="1001"/>
                  <a:pt x="238" y="1027"/>
                  <a:pt x="206" y="1046"/>
                </a:cubicBezTo>
                <a:cubicBezTo>
                  <a:pt x="199" y="1037"/>
                  <a:pt x="196" y="1025"/>
                  <a:pt x="191" y="1014"/>
                </a:cubicBezTo>
                <a:cubicBezTo>
                  <a:pt x="185" y="1001"/>
                  <a:pt x="177" y="986"/>
                  <a:pt x="170" y="971"/>
                </a:cubicBezTo>
                <a:cubicBezTo>
                  <a:pt x="167" y="965"/>
                  <a:pt x="166" y="957"/>
                  <a:pt x="164" y="951"/>
                </a:cubicBezTo>
                <a:cubicBezTo>
                  <a:pt x="147" y="910"/>
                  <a:pt x="130" y="866"/>
                  <a:pt x="112" y="821"/>
                </a:cubicBezTo>
                <a:cubicBezTo>
                  <a:pt x="109" y="815"/>
                  <a:pt x="105" y="809"/>
                  <a:pt x="103" y="804"/>
                </a:cubicBezTo>
                <a:cubicBezTo>
                  <a:pt x="102" y="800"/>
                  <a:pt x="103" y="794"/>
                  <a:pt x="102" y="790"/>
                </a:cubicBezTo>
                <a:cubicBezTo>
                  <a:pt x="93" y="762"/>
                  <a:pt x="82" y="730"/>
                  <a:pt x="73" y="699"/>
                </a:cubicBezTo>
                <a:cubicBezTo>
                  <a:pt x="68" y="683"/>
                  <a:pt x="63" y="666"/>
                  <a:pt x="58" y="650"/>
                </a:cubicBezTo>
                <a:cubicBezTo>
                  <a:pt x="55" y="641"/>
                  <a:pt x="51" y="632"/>
                  <a:pt x="49" y="623"/>
                </a:cubicBezTo>
                <a:cubicBezTo>
                  <a:pt x="47" y="613"/>
                  <a:pt x="48" y="603"/>
                  <a:pt x="46" y="592"/>
                </a:cubicBezTo>
                <a:cubicBezTo>
                  <a:pt x="40" y="559"/>
                  <a:pt x="29" y="526"/>
                  <a:pt x="23" y="491"/>
                </a:cubicBezTo>
                <a:cubicBezTo>
                  <a:pt x="20" y="473"/>
                  <a:pt x="18" y="455"/>
                  <a:pt x="16" y="435"/>
                </a:cubicBezTo>
                <a:cubicBezTo>
                  <a:pt x="11" y="404"/>
                  <a:pt x="8" y="374"/>
                  <a:pt x="7" y="343"/>
                </a:cubicBezTo>
                <a:cubicBezTo>
                  <a:pt x="6" y="324"/>
                  <a:pt x="0" y="305"/>
                  <a:pt x="4" y="288"/>
                </a:cubicBezTo>
                <a:cubicBezTo>
                  <a:pt x="42" y="272"/>
                  <a:pt x="83" y="247"/>
                  <a:pt x="131" y="234"/>
                </a:cubicBezTo>
                <a:cubicBezTo>
                  <a:pt x="140" y="228"/>
                  <a:pt x="154" y="222"/>
                  <a:pt x="164" y="221"/>
                </a:cubicBezTo>
                <a:cubicBezTo>
                  <a:pt x="194" y="205"/>
                  <a:pt x="231" y="196"/>
                  <a:pt x="267" y="186"/>
                </a:cubicBezTo>
                <a:cubicBezTo>
                  <a:pt x="300" y="178"/>
                  <a:pt x="334" y="161"/>
                  <a:pt x="363" y="159"/>
                </a:cubicBezTo>
                <a:cubicBezTo>
                  <a:pt x="371" y="154"/>
                  <a:pt x="382" y="151"/>
                  <a:pt x="393" y="149"/>
                </a:cubicBezTo>
                <a:cubicBezTo>
                  <a:pt x="388" y="129"/>
                  <a:pt x="371" y="101"/>
                  <a:pt x="369" y="79"/>
                </a:cubicBezTo>
                <a:cubicBezTo>
                  <a:pt x="367" y="54"/>
                  <a:pt x="382" y="37"/>
                  <a:pt x="394" y="17"/>
                </a:cubicBezTo>
                <a:cubicBezTo>
                  <a:pt x="408" y="16"/>
                  <a:pt x="422" y="4"/>
                  <a:pt x="439" y="2"/>
                </a:cubicBezTo>
                <a:cubicBezTo>
                  <a:pt x="460" y="0"/>
                  <a:pt x="474" y="7"/>
                  <a:pt x="493" y="14"/>
                </a:cubicBezTo>
                <a:cubicBezTo>
                  <a:pt x="499" y="26"/>
                  <a:pt x="511" y="33"/>
                  <a:pt x="519" y="44"/>
                </a:cubicBezTo>
                <a:cubicBezTo>
                  <a:pt x="530" y="62"/>
                  <a:pt x="533" y="86"/>
                  <a:pt x="546" y="104"/>
                </a:cubicBezTo>
                <a:close/>
                <a:moveTo>
                  <a:pt x="483" y="254"/>
                </a:moveTo>
                <a:cubicBezTo>
                  <a:pt x="476" y="241"/>
                  <a:pt x="469" y="224"/>
                  <a:pt x="463" y="209"/>
                </a:cubicBezTo>
                <a:cubicBezTo>
                  <a:pt x="453" y="186"/>
                  <a:pt x="445" y="162"/>
                  <a:pt x="447" y="137"/>
                </a:cubicBezTo>
                <a:cubicBezTo>
                  <a:pt x="455" y="124"/>
                  <a:pt x="469" y="121"/>
                  <a:pt x="488" y="125"/>
                </a:cubicBezTo>
                <a:cubicBezTo>
                  <a:pt x="509" y="154"/>
                  <a:pt x="533" y="211"/>
                  <a:pt x="547" y="252"/>
                </a:cubicBezTo>
                <a:cubicBezTo>
                  <a:pt x="558" y="282"/>
                  <a:pt x="583" y="334"/>
                  <a:pt x="562" y="357"/>
                </a:cubicBezTo>
                <a:cubicBezTo>
                  <a:pt x="560" y="359"/>
                  <a:pt x="547" y="371"/>
                  <a:pt x="540" y="372"/>
                </a:cubicBezTo>
                <a:cubicBezTo>
                  <a:pt x="532" y="373"/>
                  <a:pt x="514" y="370"/>
                  <a:pt x="509" y="366"/>
                </a:cubicBezTo>
                <a:cubicBezTo>
                  <a:pt x="503" y="362"/>
                  <a:pt x="503" y="353"/>
                  <a:pt x="498" y="349"/>
                </a:cubicBezTo>
                <a:cubicBezTo>
                  <a:pt x="457" y="259"/>
                  <a:pt x="412" y="180"/>
                  <a:pt x="397" y="64"/>
                </a:cubicBezTo>
                <a:cubicBezTo>
                  <a:pt x="405" y="49"/>
                  <a:pt x="420" y="41"/>
                  <a:pt x="435" y="33"/>
                </a:cubicBezTo>
                <a:cubicBezTo>
                  <a:pt x="454" y="31"/>
                  <a:pt x="470" y="39"/>
                  <a:pt x="485" y="44"/>
                </a:cubicBezTo>
                <a:cubicBezTo>
                  <a:pt x="494" y="58"/>
                  <a:pt x="506" y="69"/>
                  <a:pt x="514" y="84"/>
                </a:cubicBezTo>
                <a:cubicBezTo>
                  <a:pt x="519" y="94"/>
                  <a:pt x="520" y="107"/>
                  <a:pt x="529" y="114"/>
                </a:cubicBezTo>
                <a:cubicBezTo>
                  <a:pt x="530" y="110"/>
                  <a:pt x="532" y="114"/>
                  <a:pt x="534" y="112"/>
                </a:cubicBezTo>
                <a:cubicBezTo>
                  <a:pt x="529" y="83"/>
                  <a:pt x="515" y="64"/>
                  <a:pt x="501" y="39"/>
                </a:cubicBezTo>
                <a:cubicBezTo>
                  <a:pt x="495" y="36"/>
                  <a:pt x="489" y="31"/>
                  <a:pt x="485" y="24"/>
                </a:cubicBezTo>
                <a:cubicBezTo>
                  <a:pt x="475" y="20"/>
                  <a:pt x="460" y="12"/>
                  <a:pt x="443" y="14"/>
                </a:cubicBezTo>
                <a:cubicBezTo>
                  <a:pt x="430" y="16"/>
                  <a:pt x="415" y="23"/>
                  <a:pt x="400" y="28"/>
                </a:cubicBezTo>
                <a:cubicBezTo>
                  <a:pt x="387" y="40"/>
                  <a:pt x="377" y="59"/>
                  <a:pt x="382" y="82"/>
                </a:cubicBezTo>
                <a:cubicBezTo>
                  <a:pt x="391" y="102"/>
                  <a:pt x="395" y="127"/>
                  <a:pt x="404" y="148"/>
                </a:cubicBezTo>
                <a:cubicBezTo>
                  <a:pt x="407" y="170"/>
                  <a:pt x="416" y="183"/>
                  <a:pt x="417" y="201"/>
                </a:cubicBezTo>
                <a:cubicBezTo>
                  <a:pt x="432" y="236"/>
                  <a:pt x="440" y="274"/>
                  <a:pt x="455" y="307"/>
                </a:cubicBezTo>
                <a:cubicBezTo>
                  <a:pt x="467" y="334"/>
                  <a:pt x="485" y="365"/>
                  <a:pt x="505" y="382"/>
                </a:cubicBezTo>
                <a:cubicBezTo>
                  <a:pt x="514" y="382"/>
                  <a:pt x="520" y="387"/>
                  <a:pt x="530" y="388"/>
                </a:cubicBezTo>
                <a:cubicBezTo>
                  <a:pt x="538" y="384"/>
                  <a:pt x="554" y="385"/>
                  <a:pt x="561" y="383"/>
                </a:cubicBezTo>
                <a:cubicBezTo>
                  <a:pt x="562" y="378"/>
                  <a:pt x="569" y="376"/>
                  <a:pt x="575" y="373"/>
                </a:cubicBezTo>
                <a:cubicBezTo>
                  <a:pt x="592" y="351"/>
                  <a:pt x="583" y="321"/>
                  <a:pt x="576" y="293"/>
                </a:cubicBezTo>
                <a:cubicBezTo>
                  <a:pt x="574" y="285"/>
                  <a:pt x="575" y="278"/>
                  <a:pt x="572" y="271"/>
                </a:cubicBezTo>
                <a:cubicBezTo>
                  <a:pt x="562" y="240"/>
                  <a:pt x="546" y="205"/>
                  <a:pt x="536" y="181"/>
                </a:cubicBezTo>
                <a:cubicBezTo>
                  <a:pt x="529" y="163"/>
                  <a:pt x="520" y="146"/>
                  <a:pt x="511" y="132"/>
                </a:cubicBezTo>
                <a:cubicBezTo>
                  <a:pt x="508" y="125"/>
                  <a:pt x="504" y="117"/>
                  <a:pt x="501" y="114"/>
                </a:cubicBezTo>
                <a:cubicBezTo>
                  <a:pt x="482" y="93"/>
                  <a:pt x="450" y="108"/>
                  <a:pt x="434" y="125"/>
                </a:cubicBezTo>
                <a:cubicBezTo>
                  <a:pt x="425" y="160"/>
                  <a:pt x="440" y="190"/>
                  <a:pt x="452" y="220"/>
                </a:cubicBezTo>
                <a:cubicBezTo>
                  <a:pt x="456" y="232"/>
                  <a:pt x="463" y="245"/>
                  <a:pt x="470" y="256"/>
                </a:cubicBezTo>
                <a:cubicBezTo>
                  <a:pt x="477" y="267"/>
                  <a:pt x="482" y="285"/>
                  <a:pt x="494" y="283"/>
                </a:cubicBezTo>
                <a:cubicBezTo>
                  <a:pt x="498" y="274"/>
                  <a:pt x="488" y="264"/>
                  <a:pt x="483" y="254"/>
                </a:cubicBezTo>
                <a:close/>
                <a:moveTo>
                  <a:pt x="501" y="83"/>
                </a:moveTo>
                <a:cubicBezTo>
                  <a:pt x="496" y="73"/>
                  <a:pt x="485" y="58"/>
                  <a:pt x="478" y="53"/>
                </a:cubicBezTo>
                <a:cubicBezTo>
                  <a:pt x="468" y="47"/>
                  <a:pt x="448" y="41"/>
                  <a:pt x="438" y="44"/>
                </a:cubicBezTo>
                <a:cubicBezTo>
                  <a:pt x="432" y="46"/>
                  <a:pt x="428" y="53"/>
                  <a:pt x="423" y="56"/>
                </a:cubicBezTo>
                <a:cubicBezTo>
                  <a:pt x="417" y="59"/>
                  <a:pt x="409" y="60"/>
                  <a:pt x="407" y="68"/>
                </a:cubicBezTo>
                <a:cubicBezTo>
                  <a:pt x="405" y="75"/>
                  <a:pt x="407" y="88"/>
                  <a:pt x="408" y="94"/>
                </a:cubicBezTo>
                <a:cubicBezTo>
                  <a:pt x="411" y="111"/>
                  <a:pt x="419" y="129"/>
                  <a:pt x="424" y="143"/>
                </a:cubicBezTo>
                <a:cubicBezTo>
                  <a:pt x="422" y="113"/>
                  <a:pt x="451" y="96"/>
                  <a:pt x="475" y="95"/>
                </a:cubicBezTo>
                <a:cubicBezTo>
                  <a:pt x="492" y="95"/>
                  <a:pt x="502" y="107"/>
                  <a:pt x="513" y="114"/>
                </a:cubicBezTo>
                <a:cubicBezTo>
                  <a:pt x="508" y="101"/>
                  <a:pt x="509" y="95"/>
                  <a:pt x="501" y="83"/>
                </a:cubicBezTo>
                <a:close/>
                <a:moveTo>
                  <a:pt x="724" y="83"/>
                </a:moveTo>
                <a:cubicBezTo>
                  <a:pt x="712" y="89"/>
                  <a:pt x="695" y="86"/>
                  <a:pt x="679" y="88"/>
                </a:cubicBezTo>
                <a:cubicBezTo>
                  <a:pt x="664" y="90"/>
                  <a:pt x="649" y="97"/>
                  <a:pt x="637" y="98"/>
                </a:cubicBezTo>
                <a:cubicBezTo>
                  <a:pt x="630" y="99"/>
                  <a:pt x="624" y="97"/>
                  <a:pt x="617" y="98"/>
                </a:cubicBezTo>
                <a:cubicBezTo>
                  <a:pt x="583" y="104"/>
                  <a:pt x="554" y="118"/>
                  <a:pt x="520" y="127"/>
                </a:cubicBezTo>
                <a:cubicBezTo>
                  <a:pt x="537" y="150"/>
                  <a:pt x="551" y="192"/>
                  <a:pt x="566" y="225"/>
                </a:cubicBezTo>
                <a:cubicBezTo>
                  <a:pt x="578" y="275"/>
                  <a:pt x="609" y="334"/>
                  <a:pt x="590" y="381"/>
                </a:cubicBezTo>
                <a:cubicBezTo>
                  <a:pt x="575" y="393"/>
                  <a:pt x="552" y="393"/>
                  <a:pt x="531" y="401"/>
                </a:cubicBezTo>
                <a:cubicBezTo>
                  <a:pt x="528" y="399"/>
                  <a:pt x="523" y="398"/>
                  <a:pt x="520" y="396"/>
                </a:cubicBezTo>
                <a:cubicBezTo>
                  <a:pt x="493" y="395"/>
                  <a:pt x="479" y="372"/>
                  <a:pt x="469" y="353"/>
                </a:cubicBezTo>
                <a:cubicBezTo>
                  <a:pt x="438" y="297"/>
                  <a:pt x="413" y="219"/>
                  <a:pt x="397" y="159"/>
                </a:cubicBezTo>
                <a:cubicBezTo>
                  <a:pt x="384" y="161"/>
                  <a:pt x="372" y="166"/>
                  <a:pt x="362" y="169"/>
                </a:cubicBezTo>
                <a:cubicBezTo>
                  <a:pt x="344" y="174"/>
                  <a:pt x="333" y="178"/>
                  <a:pt x="320" y="181"/>
                </a:cubicBezTo>
                <a:cubicBezTo>
                  <a:pt x="308" y="184"/>
                  <a:pt x="297" y="189"/>
                  <a:pt x="286" y="193"/>
                </a:cubicBezTo>
                <a:cubicBezTo>
                  <a:pt x="264" y="200"/>
                  <a:pt x="241" y="203"/>
                  <a:pt x="219" y="210"/>
                </a:cubicBezTo>
                <a:cubicBezTo>
                  <a:pt x="205" y="214"/>
                  <a:pt x="192" y="222"/>
                  <a:pt x="179" y="227"/>
                </a:cubicBezTo>
                <a:cubicBezTo>
                  <a:pt x="143" y="241"/>
                  <a:pt x="107" y="251"/>
                  <a:pt x="72" y="270"/>
                </a:cubicBezTo>
                <a:cubicBezTo>
                  <a:pt x="52" y="271"/>
                  <a:pt x="37" y="289"/>
                  <a:pt x="16" y="293"/>
                </a:cubicBezTo>
                <a:cubicBezTo>
                  <a:pt x="15" y="350"/>
                  <a:pt x="20" y="408"/>
                  <a:pt x="31" y="472"/>
                </a:cubicBezTo>
                <a:cubicBezTo>
                  <a:pt x="35" y="496"/>
                  <a:pt x="46" y="519"/>
                  <a:pt x="49" y="545"/>
                </a:cubicBezTo>
                <a:cubicBezTo>
                  <a:pt x="54" y="583"/>
                  <a:pt x="61" y="620"/>
                  <a:pt x="72" y="657"/>
                </a:cubicBezTo>
                <a:cubicBezTo>
                  <a:pt x="83" y="695"/>
                  <a:pt x="90" y="734"/>
                  <a:pt x="102" y="769"/>
                </a:cubicBezTo>
                <a:cubicBezTo>
                  <a:pt x="111" y="798"/>
                  <a:pt x="123" y="827"/>
                  <a:pt x="134" y="853"/>
                </a:cubicBezTo>
                <a:cubicBezTo>
                  <a:pt x="144" y="877"/>
                  <a:pt x="153" y="898"/>
                  <a:pt x="161" y="920"/>
                </a:cubicBezTo>
                <a:cubicBezTo>
                  <a:pt x="176" y="960"/>
                  <a:pt x="192" y="1000"/>
                  <a:pt x="212" y="1033"/>
                </a:cubicBezTo>
                <a:cubicBezTo>
                  <a:pt x="268" y="984"/>
                  <a:pt x="343" y="959"/>
                  <a:pt x="409" y="930"/>
                </a:cubicBezTo>
                <a:cubicBezTo>
                  <a:pt x="480" y="899"/>
                  <a:pt x="564" y="889"/>
                  <a:pt x="642" y="870"/>
                </a:cubicBezTo>
                <a:cubicBezTo>
                  <a:pt x="678" y="861"/>
                  <a:pt x="705" y="852"/>
                  <a:pt x="735" y="843"/>
                </a:cubicBezTo>
                <a:cubicBezTo>
                  <a:pt x="767" y="833"/>
                  <a:pt x="800" y="826"/>
                  <a:pt x="830" y="814"/>
                </a:cubicBezTo>
                <a:cubicBezTo>
                  <a:pt x="860" y="803"/>
                  <a:pt x="887" y="788"/>
                  <a:pt x="916" y="780"/>
                </a:cubicBezTo>
                <a:cubicBezTo>
                  <a:pt x="927" y="768"/>
                  <a:pt x="951" y="764"/>
                  <a:pt x="965" y="757"/>
                </a:cubicBezTo>
                <a:cubicBezTo>
                  <a:pt x="960" y="735"/>
                  <a:pt x="944" y="721"/>
                  <a:pt x="933" y="702"/>
                </a:cubicBezTo>
                <a:cubicBezTo>
                  <a:pt x="921" y="678"/>
                  <a:pt x="907" y="657"/>
                  <a:pt x="897" y="635"/>
                </a:cubicBezTo>
                <a:cubicBezTo>
                  <a:pt x="875" y="584"/>
                  <a:pt x="854" y="535"/>
                  <a:pt x="838" y="483"/>
                </a:cubicBezTo>
                <a:cubicBezTo>
                  <a:pt x="830" y="459"/>
                  <a:pt x="820" y="436"/>
                  <a:pt x="814" y="412"/>
                </a:cubicBezTo>
                <a:cubicBezTo>
                  <a:pt x="807" y="385"/>
                  <a:pt x="804" y="356"/>
                  <a:pt x="799" y="327"/>
                </a:cubicBezTo>
                <a:cubicBezTo>
                  <a:pt x="795" y="301"/>
                  <a:pt x="788" y="274"/>
                  <a:pt x="783" y="246"/>
                </a:cubicBezTo>
                <a:cubicBezTo>
                  <a:pt x="772" y="189"/>
                  <a:pt x="780" y="133"/>
                  <a:pt x="762" y="79"/>
                </a:cubicBezTo>
                <a:cubicBezTo>
                  <a:pt x="761" y="79"/>
                  <a:pt x="760" y="79"/>
                  <a:pt x="759" y="79"/>
                </a:cubicBezTo>
                <a:cubicBezTo>
                  <a:pt x="741" y="81"/>
                  <a:pt x="738" y="86"/>
                  <a:pt x="724" y="83"/>
                </a:cubicBezTo>
                <a:close/>
                <a:moveTo>
                  <a:pt x="527" y="362"/>
                </a:moveTo>
                <a:cubicBezTo>
                  <a:pt x="534" y="363"/>
                  <a:pt x="547" y="357"/>
                  <a:pt x="546" y="354"/>
                </a:cubicBezTo>
                <a:cubicBezTo>
                  <a:pt x="558" y="347"/>
                  <a:pt x="560" y="329"/>
                  <a:pt x="559" y="315"/>
                </a:cubicBezTo>
                <a:cubicBezTo>
                  <a:pt x="533" y="254"/>
                  <a:pt x="517" y="185"/>
                  <a:pt x="481" y="137"/>
                </a:cubicBezTo>
                <a:cubicBezTo>
                  <a:pt x="469" y="135"/>
                  <a:pt x="462" y="133"/>
                  <a:pt x="458" y="140"/>
                </a:cubicBezTo>
                <a:cubicBezTo>
                  <a:pt x="462" y="140"/>
                  <a:pt x="458" y="141"/>
                  <a:pt x="458" y="141"/>
                </a:cubicBezTo>
                <a:cubicBezTo>
                  <a:pt x="453" y="175"/>
                  <a:pt x="471" y="193"/>
                  <a:pt x="479" y="219"/>
                </a:cubicBezTo>
                <a:cubicBezTo>
                  <a:pt x="482" y="229"/>
                  <a:pt x="485" y="232"/>
                  <a:pt x="488" y="240"/>
                </a:cubicBezTo>
                <a:cubicBezTo>
                  <a:pt x="489" y="243"/>
                  <a:pt x="489" y="247"/>
                  <a:pt x="490" y="250"/>
                </a:cubicBezTo>
                <a:cubicBezTo>
                  <a:pt x="498" y="266"/>
                  <a:pt x="521" y="279"/>
                  <a:pt x="503" y="295"/>
                </a:cubicBezTo>
                <a:cubicBezTo>
                  <a:pt x="498" y="293"/>
                  <a:pt x="490" y="297"/>
                  <a:pt x="484" y="298"/>
                </a:cubicBezTo>
                <a:cubicBezTo>
                  <a:pt x="496" y="315"/>
                  <a:pt x="505" y="359"/>
                  <a:pt x="527" y="362"/>
                </a:cubicBezTo>
                <a:close/>
              </a:path>
            </a:pathLst>
          </a:custGeom>
          <a:solidFill>
            <a:srgbClr val="56443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108"/>
          <p:cNvSpPr>
            <a:spLocks noEditPoints="1"/>
          </p:cNvSpPr>
          <p:nvPr/>
        </p:nvSpPr>
        <p:spPr bwMode="auto">
          <a:xfrm>
            <a:off x="3926523" y="1744605"/>
            <a:ext cx="2232667" cy="2376264"/>
          </a:xfrm>
          <a:custGeom>
            <a:avLst/>
            <a:gdLst>
              <a:gd name="T0" fmla="*/ 656 w 983"/>
              <a:gd name="T1" fmla="*/ 80 h 1046"/>
              <a:gd name="T2" fmla="*/ 729 w 983"/>
              <a:gd name="T3" fmla="*/ 67 h 1046"/>
              <a:gd name="T4" fmla="*/ 798 w 983"/>
              <a:gd name="T5" fmla="*/ 260 h 1046"/>
              <a:gd name="T6" fmla="*/ 895 w 983"/>
              <a:gd name="T7" fmla="*/ 601 h 1046"/>
              <a:gd name="T8" fmla="*/ 965 w 983"/>
              <a:gd name="T9" fmla="*/ 773 h 1046"/>
              <a:gd name="T10" fmla="*/ 831 w 983"/>
              <a:gd name="T11" fmla="*/ 833 h 1046"/>
              <a:gd name="T12" fmla="*/ 633 w 983"/>
              <a:gd name="T13" fmla="*/ 882 h 1046"/>
              <a:gd name="T14" fmla="*/ 206 w 983"/>
              <a:gd name="T15" fmla="*/ 1046 h 1046"/>
              <a:gd name="T16" fmla="*/ 164 w 983"/>
              <a:gd name="T17" fmla="*/ 951 h 1046"/>
              <a:gd name="T18" fmla="*/ 102 w 983"/>
              <a:gd name="T19" fmla="*/ 790 h 1046"/>
              <a:gd name="T20" fmla="*/ 49 w 983"/>
              <a:gd name="T21" fmla="*/ 623 h 1046"/>
              <a:gd name="T22" fmla="*/ 16 w 983"/>
              <a:gd name="T23" fmla="*/ 435 h 1046"/>
              <a:gd name="T24" fmla="*/ 131 w 983"/>
              <a:gd name="T25" fmla="*/ 234 h 1046"/>
              <a:gd name="T26" fmla="*/ 363 w 983"/>
              <a:gd name="T27" fmla="*/ 159 h 1046"/>
              <a:gd name="T28" fmla="*/ 394 w 983"/>
              <a:gd name="T29" fmla="*/ 17 h 1046"/>
              <a:gd name="T30" fmla="*/ 519 w 983"/>
              <a:gd name="T31" fmla="*/ 44 h 1046"/>
              <a:gd name="T32" fmla="*/ 463 w 983"/>
              <a:gd name="T33" fmla="*/ 209 h 1046"/>
              <a:gd name="T34" fmla="*/ 547 w 983"/>
              <a:gd name="T35" fmla="*/ 252 h 1046"/>
              <a:gd name="T36" fmla="*/ 509 w 983"/>
              <a:gd name="T37" fmla="*/ 366 h 1046"/>
              <a:gd name="T38" fmla="*/ 435 w 983"/>
              <a:gd name="T39" fmla="*/ 33 h 1046"/>
              <a:gd name="T40" fmla="*/ 529 w 983"/>
              <a:gd name="T41" fmla="*/ 114 h 1046"/>
              <a:gd name="T42" fmla="*/ 485 w 983"/>
              <a:gd name="T43" fmla="*/ 24 h 1046"/>
              <a:gd name="T44" fmla="*/ 382 w 983"/>
              <a:gd name="T45" fmla="*/ 82 h 1046"/>
              <a:gd name="T46" fmla="*/ 455 w 983"/>
              <a:gd name="T47" fmla="*/ 307 h 1046"/>
              <a:gd name="T48" fmla="*/ 561 w 983"/>
              <a:gd name="T49" fmla="*/ 383 h 1046"/>
              <a:gd name="T50" fmla="*/ 572 w 983"/>
              <a:gd name="T51" fmla="*/ 271 h 1046"/>
              <a:gd name="T52" fmla="*/ 501 w 983"/>
              <a:gd name="T53" fmla="*/ 114 h 1046"/>
              <a:gd name="T54" fmla="*/ 470 w 983"/>
              <a:gd name="T55" fmla="*/ 256 h 1046"/>
              <a:gd name="T56" fmla="*/ 501 w 983"/>
              <a:gd name="T57" fmla="*/ 83 h 1046"/>
              <a:gd name="T58" fmla="*/ 423 w 983"/>
              <a:gd name="T59" fmla="*/ 56 h 1046"/>
              <a:gd name="T60" fmla="*/ 424 w 983"/>
              <a:gd name="T61" fmla="*/ 143 h 1046"/>
              <a:gd name="T62" fmla="*/ 501 w 983"/>
              <a:gd name="T63" fmla="*/ 83 h 1046"/>
              <a:gd name="T64" fmla="*/ 637 w 983"/>
              <a:gd name="T65" fmla="*/ 98 h 1046"/>
              <a:gd name="T66" fmla="*/ 566 w 983"/>
              <a:gd name="T67" fmla="*/ 225 h 1046"/>
              <a:gd name="T68" fmla="*/ 520 w 983"/>
              <a:gd name="T69" fmla="*/ 396 h 1046"/>
              <a:gd name="T70" fmla="*/ 362 w 983"/>
              <a:gd name="T71" fmla="*/ 169 h 1046"/>
              <a:gd name="T72" fmla="*/ 219 w 983"/>
              <a:gd name="T73" fmla="*/ 210 h 1046"/>
              <a:gd name="T74" fmla="*/ 16 w 983"/>
              <a:gd name="T75" fmla="*/ 293 h 1046"/>
              <a:gd name="T76" fmla="*/ 72 w 983"/>
              <a:gd name="T77" fmla="*/ 657 h 1046"/>
              <a:gd name="T78" fmla="*/ 161 w 983"/>
              <a:gd name="T79" fmla="*/ 920 h 1046"/>
              <a:gd name="T80" fmla="*/ 642 w 983"/>
              <a:gd name="T81" fmla="*/ 870 h 1046"/>
              <a:gd name="T82" fmla="*/ 916 w 983"/>
              <a:gd name="T83" fmla="*/ 780 h 1046"/>
              <a:gd name="T84" fmla="*/ 897 w 983"/>
              <a:gd name="T85" fmla="*/ 635 h 1046"/>
              <a:gd name="T86" fmla="*/ 799 w 983"/>
              <a:gd name="T87" fmla="*/ 327 h 1046"/>
              <a:gd name="T88" fmla="*/ 759 w 983"/>
              <a:gd name="T89" fmla="*/ 79 h 1046"/>
              <a:gd name="T90" fmla="*/ 546 w 983"/>
              <a:gd name="T91" fmla="*/ 354 h 1046"/>
              <a:gd name="T92" fmla="*/ 458 w 983"/>
              <a:gd name="T93" fmla="*/ 140 h 1046"/>
              <a:gd name="T94" fmla="*/ 488 w 983"/>
              <a:gd name="T95" fmla="*/ 240 h 1046"/>
              <a:gd name="T96" fmla="*/ 484 w 983"/>
              <a:gd name="T97" fmla="*/ 298 h 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3" h="1046">
                <a:moveTo>
                  <a:pt x="546" y="104"/>
                </a:moveTo>
                <a:cubicBezTo>
                  <a:pt x="572" y="99"/>
                  <a:pt x="602" y="89"/>
                  <a:pt x="631" y="82"/>
                </a:cubicBezTo>
                <a:cubicBezTo>
                  <a:pt x="639" y="80"/>
                  <a:pt x="648" y="81"/>
                  <a:pt x="656" y="80"/>
                </a:cubicBezTo>
                <a:cubicBezTo>
                  <a:pt x="659" y="80"/>
                  <a:pt x="662" y="77"/>
                  <a:pt x="666" y="77"/>
                </a:cubicBezTo>
                <a:cubicBezTo>
                  <a:pt x="674" y="75"/>
                  <a:pt x="683" y="78"/>
                  <a:pt x="691" y="77"/>
                </a:cubicBezTo>
                <a:cubicBezTo>
                  <a:pt x="702" y="75"/>
                  <a:pt x="717" y="69"/>
                  <a:pt x="729" y="67"/>
                </a:cubicBezTo>
                <a:cubicBezTo>
                  <a:pt x="744" y="64"/>
                  <a:pt x="759" y="66"/>
                  <a:pt x="774" y="69"/>
                </a:cubicBezTo>
                <a:cubicBezTo>
                  <a:pt x="779" y="98"/>
                  <a:pt x="790" y="145"/>
                  <a:pt x="785" y="168"/>
                </a:cubicBezTo>
                <a:cubicBezTo>
                  <a:pt x="790" y="202"/>
                  <a:pt x="788" y="235"/>
                  <a:pt x="798" y="260"/>
                </a:cubicBezTo>
                <a:cubicBezTo>
                  <a:pt x="803" y="297"/>
                  <a:pt x="810" y="337"/>
                  <a:pt x="816" y="374"/>
                </a:cubicBezTo>
                <a:cubicBezTo>
                  <a:pt x="823" y="413"/>
                  <a:pt x="837" y="447"/>
                  <a:pt x="849" y="480"/>
                </a:cubicBezTo>
                <a:cubicBezTo>
                  <a:pt x="864" y="522"/>
                  <a:pt x="877" y="563"/>
                  <a:pt x="895" y="601"/>
                </a:cubicBezTo>
                <a:cubicBezTo>
                  <a:pt x="919" y="650"/>
                  <a:pt x="952" y="695"/>
                  <a:pt x="973" y="747"/>
                </a:cubicBezTo>
                <a:cubicBezTo>
                  <a:pt x="979" y="752"/>
                  <a:pt x="983" y="759"/>
                  <a:pt x="980" y="765"/>
                </a:cubicBezTo>
                <a:cubicBezTo>
                  <a:pt x="978" y="770"/>
                  <a:pt x="971" y="770"/>
                  <a:pt x="965" y="773"/>
                </a:cubicBezTo>
                <a:cubicBezTo>
                  <a:pt x="956" y="777"/>
                  <a:pt x="945" y="785"/>
                  <a:pt x="932" y="789"/>
                </a:cubicBezTo>
                <a:cubicBezTo>
                  <a:pt x="908" y="797"/>
                  <a:pt x="883" y="808"/>
                  <a:pt x="865" y="818"/>
                </a:cubicBezTo>
                <a:cubicBezTo>
                  <a:pt x="856" y="823"/>
                  <a:pt x="839" y="825"/>
                  <a:pt x="831" y="833"/>
                </a:cubicBezTo>
                <a:cubicBezTo>
                  <a:pt x="789" y="838"/>
                  <a:pt x="729" y="860"/>
                  <a:pt x="681" y="871"/>
                </a:cubicBezTo>
                <a:cubicBezTo>
                  <a:pt x="677" y="871"/>
                  <a:pt x="678" y="875"/>
                  <a:pt x="676" y="876"/>
                </a:cubicBezTo>
                <a:cubicBezTo>
                  <a:pt x="662" y="874"/>
                  <a:pt x="648" y="880"/>
                  <a:pt x="633" y="882"/>
                </a:cubicBezTo>
                <a:cubicBezTo>
                  <a:pt x="566" y="894"/>
                  <a:pt x="496" y="902"/>
                  <a:pt x="433" y="930"/>
                </a:cubicBezTo>
                <a:cubicBezTo>
                  <a:pt x="390" y="949"/>
                  <a:pt x="345" y="963"/>
                  <a:pt x="307" y="982"/>
                </a:cubicBezTo>
                <a:cubicBezTo>
                  <a:pt x="269" y="1001"/>
                  <a:pt x="238" y="1027"/>
                  <a:pt x="206" y="1046"/>
                </a:cubicBezTo>
                <a:cubicBezTo>
                  <a:pt x="199" y="1037"/>
                  <a:pt x="196" y="1025"/>
                  <a:pt x="191" y="1014"/>
                </a:cubicBezTo>
                <a:cubicBezTo>
                  <a:pt x="185" y="1001"/>
                  <a:pt x="177" y="986"/>
                  <a:pt x="170" y="971"/>
                </a:cubicBezTo>
                <a:cubicBezTo>
                  <a:pt x="167" y="965"/>
                  <a:pt x="166" y="957"/>
                  <a:pt x="164" y="951"/>
                </a:cubicBezTo>
                <a:cubicBezTo>
                  <a:pt x="147" y="910"/>
                  <a:pt x="130" y="866"/>
                  <a:pt x="112" y="821"/>
                </a:cubicBezTo>
                <a:cubicBezTo>
                  <a:pt x="109" y="815"/>
                  <a:pt x="105" y="809"/>
                  <a:pt x="103" y="804"/>
                </a:cubicBezTo>
                <a:cubicBezTo>
                  <a:pt x="102" y="800"/>
                  <a:pt x="103" y="794"/>
                  <a:pt x="102" y="790"/>
                </a:cubicBezTo>
                <a:cubicBezTo>
                  <a:pt x="93" y="762"/>
                  <a:pt x="82" y="730"/>
                  <a:pt x="73" y="699"/>
                </a:cubicBezTo>
                <a:cubicBezTo>
                  <a:pt x="68" y="683"/>
                  <a:pt x="63" y="666"/>
                  <a:pt x="58" y="650"/>
                </a:cubicBezTo>
                <a:cubicBezTo>
                  <a:pt x="55" y="641"/>
                  <a:pt x="51" y="632"/>
                  <a:pt x="49" y="623"/>
                </a:cubicBezTo>
                <a:cubicBezTo>
                  <a:pt x="47" y="613"/>
                  <a:pt x="48" y="603"/>
                  <a:pt x="46" y="592"/>
                </a:cubicBezTo>
                <a:cubicBezTo>
                  <a:pt x="40" y="559"/>
                  <a:pt x="29" y="526"/>
                  <a:pt x="23" y="491"/>
                </a:cubicBezTo>
                <a:cubicBezTo>
                  <a:pt x="20" y="473"/>
                  <a:pt x="18" y="455"/>
                  <a:pt x="16" y="435"/>
                </a:cubicBezTo>
                <a:cubicBezTo>
                  <a:pt x="11" y="404"/>
                  <a:pt x="8" y="374"/>
                  <a:pt x="7" y="343"/>
                </a:cubicBezTo>
                <a:cubicBezTo>
                  <a:pt x="6" y="324"/>
                  <a:pt x="0" y="305"/>
                  <a:pt x="4" y="288"/>
                </a:cubicBezTo>
                <a:cubicBezTo>
                  <a:pt x="42" y="272"/>
                  <a:pt x="83" y="247"/>
                  <a:pt x="131" y="234"/>
                </a:cubicBezTo>
                <a:cubicBezTo>
                  <a:pt x="140" y="228"/>
                  <a:pt x="154" y="222"/>
                  <a:pt x="164" y="221"/>
                </a:cubicBezTo>
                <a:cubicBezTo>
                  <a:pt x="194" y="205"/>
                  <a:pt x="231" y="196"/>
                  <a:pt x="267" y="186"/>
                </a:cubicBezTo>
                <a:cubicBezTo>
                  <a:pt x="300" y="178"/>
                  <a:pt x="334" y="161"/>
                  <a:pt x="363" y="159"/>
                </a:cubicBezTo>
                <a:cubicBezTo>
                  <a:pt x="371" y="154"/>
                  <a:pt x="382" y="151"/>
                  <a:pt x="393" y="149"/>
                </a:cubicBezTo>
                <a:cubicBezTo>
                  <a:pt x="388" y="129"/>
                  <a:pt x="371" y="101"/>
                  <a:pt x="369" y="79"/>
                </a:cubicBezTo>
                <a:cubicBezTo>
                  <a:pt x="367" y="54"/>
                  <a:pt x="382" y="37"/>
                  <a:pt x="394" y="17"/>
                </a:cubicBezTo>
                <a:cubicBezTo>
                  <a:pt x="408" y="16"/>
                  <a:pt x="422" y="4"/>
                  <a:pt x="439" y="2"/>
                </a:cubicBezTo>
                <a:cubicBezTo>
                  <a:pt x="460" y="0"/>
                  <a:pt x="474" y="7"/>
                  <a:pt x="493" y="14"/>
                </a:cubicBezTo>
                <a:cubicBezTo>
                  <a:pt x="499" y="26"/>
                  <a:pt x="511" y="33"/>
                  <a:pt x="519" y="44"/>
                </a:cubicBezTo>
                <a:cubicBezTo>
                  <a:pt x="530" y="62"/>
                  <a:pt x="533" y="86"/>
                  <a:pt x="546" y="104"/>
                </a:cubicBezTo>
                <a:close/>
                <a:moveTo>
                  <a:pt x="483" y="254"/>
                </a:moveTo>
                <a:cubicBezTo>
                  <a:pt x="476" y="241"/>
                  <a:pt x="469" y="224"/>
                  <a:pt x="463" y="209"/>
                </a:cubicBezTo>
                <a:cubicBezTo>
                  <a:pt x="453" y="186"/>
                  <a:pt x="445" y="162"/>
                  <a:pt x="447" y="137"/>
                </a:cubicBezTo>
                <a:cubicBezTo>
                  <a:pt x="455" y="124"/>
                  <a:pt x="469" y="121"/>
                  <a:pt x="488" y="125"/>
                </a:cubicBezTo>
                <a:cubicBezTo>
                  <a:pt x="509" y="154"/>
                  <a:pt x="533" y="211"/>
                  <a:pt x="547" y="252"/>
                </a:cubicBezTo>
                <a:cubicBezTo>
                  <a:pt x="558" y="282"/>
                  <a:pt x="583" y="334"/>
                  <a:pt x="562" y="357"/>
                </a:cubicBezTo>
                <a:cubicBezTo>
                  <a:pt x="560" y="359"/>
                  <a:pt x="547" y="371"/>
                  <a:pt x="540" y="372"/>
                </a:cubicBezTo>
                <a:cubicBezTo>
                  <a:pt x="532" y="373"/>
                  <a:pt x="514" y="370"/>
                  <a:pt x="509" y="366"/>
                </a:cubicBezTo>
                <a:cubicBezTo>
                  <a:pt x="503" y="362"/>
                  <a:pt x="503" y="353"/>
                  <a:pt x="498" y="349"/>
                </a:cubicBezTo>
                <a:cubicBezTo>
                  <a:pt x="457" y="259"/>
                  <a:pt x="412" y="180"/>
                  <a:pt x="397" y="64"/>
                </a:cubicBezTo>
                <a:cubicBezTo>
                  <a:pt x="405" y="49"/>
                  <a:pt x="420" y="41"/>
                  <a:pt x="435" y="33"/>
                </a:cubicBezTo>
                <a:cubicBezTo>
                  <a:pt x="454" y="31"/>
                  <a:pt x="470" y="39"/>
                  <a:pt x="485" y="44"/>
                </a:cubicBezTo>
                <a:cubicBezTo>
                  <a:pt x="494" y="58"/>
                  <a:pt x="506" y="69"/>
                  <a:pt x="514" y="84"/>
                </a:cubicBezTo>
                <a:cubicBezTo>
                  <a:pt x="519" y="94"/>
                  <a:pt x="520" y="107"/>
                  <a:pt x="529" y="114"/>
                </a:cubicBezTo>
                <a:cubicBezTo>
                  <a:pt x="530" y="110"/>
                  <a:pt x="532" y="114"/>
                  <a:pt x="534" y="112"/>
                </a:cubicBezTo>
                <a:cubicBezTo>
                  <a:pt x="529" y="83"/>
                  <a:pt x="515" y="64"/>
                  <a:pt x="501" y="39"/>
                </a:cubicBezTo>
                <a:cubicBezTo>
                  <a:pt x="495" y="36"/>
                  <a:pt x="489" y="31"/>
                  <a:pt x="485" y="24"/>
                </a:cubicBezTo>
                <a:cubicBezTo>
                  <a:pt x="475" y="20"/>
                  <a:pt x="460" y="12"/>
                  <a:pt x="443" y="14"/>
                </a:cubicBezTo>
                <a:cubicBezTo>
                  <a:pt x="430" y="16"/>
                  <a:pt x="415" y="23"/>
                  <a:pt x="400" y="28"/>
                </a:cubicBezTo>
                <a:cubicBezTo>
                  <a:pt x="387" y="40"/>
                  <a:pt x="377" y="59"/>
                  <a:pt x="382" y="82"/>
                </a:cubicBezTo>
                <a:cubicBezTo>
                  <a:pt x="391" y="102"/>
                  <a:pt x="395" y="127"/>
                  <a:pt x="404" y="148"/>
                </a:cubicBezTo>
                <a:cubicBezTo>
                  <a:pt x="407" y="170"/>
                  <a:pt x="416" y="183"/>
                  <a:pt x="417" y="201"/>
                </a:cubicBezTo>
                <a:cubicBezTo>
                  <a:pt x="432" y="236"/>
                  <a:pt x="440" y="274"/>
                  <a:pt x="455" y="307"/>
                </a:cubicBezTo>
                <a:cubicBezTo>
                  <a:pt x="467" y="334"/>
                  <a:pt x="485" y="365"/>
                  <a:pt x="505" y="382"/>
                </a:cubicBezTo>
                <a:cubicBezTo>
                  <a:pt x="514" y="382"/>
                  <a:pt x="520" y="387"/>
                  <a:pt x="530" y="388"/>
                </a:cubicBezTo>
                <a:cubicBezTo>
                  <a:pt x="538" y="384"/>
                  <a:pt x="554" y="385"/>
                  <a:pt x="561" y="383"/>
                </a:cubicBezTo>
                <a:cubicBezTo>
                  <a:pt x="562" y="378"/>
                  <a:pt x="569" y="376"/>
                  <a:pt x="575" y="373"/>
                </a:cubicBezTo>
                <a:cubicBezTo>
                  <a:pt x="592" y="351"/>
                  <a:pt x="583" y="321"/>
                  <a:pt x="576" y="293"/>
                </a:cubicBezTo>
                <a:cubicBezTo>
                  <a:pt x="574" y="285"/>
                  <a:pt x="575" y="278"/>
                  <a:pt x="572" y="271"/>
                </a:cubicBezTo>
                <a:cubicBezTo>
                  <a:pt x="562" y="240"/>
                  <a:pt x="546" y="205"/>
                  <a:pt x="536" y="181"/>
                </a:cubicBezTo>
                <a:cubicBezTo>
                  <a:pt x="529" y="163"/>
                  <a:pt x="520" y="146"/>
                  <a:pt x="511" y="132"/>
                </a:cubicBezTo>
                <a:cubicBezTo>
                  <a:pt x="508" y="125"/>
                  <a:pt x="504" y="117"/>
                  <a:pt x="501" y="114"/>
                </a:cubicBezTo>
                <a:cubicBezTo>
                  <a:pt x="482" y="93"/>
                  <a:pt x="450" y="108"/>
                  <a:pt x="434" y="125"/>
                </a:cubicBezTo>
                <a:cubicBezTo>
                  <a:pt x="425" y="160"/>
                  <a:pt x="440" y="190"/>
                  <a:pt x="452" y="220"/>
                </a:cubicBezTo>
                <a:cubicBezTo>
                  <a:pt x="456" y="232"/>
                  <a:pt x="463" y="245"/>
                  <a:pt x="470" y="256"/>
                </a:cubicBezTo>
                <a:cubicBezTo>
                  <a:pt x="477" y="267"/>
                  <a:pt x="482" y="285"/>
                  <a:pt x="494" y="283"/>
                </a:cubicBezTo>
                <a:cubicBezTo>
                  <a:pt x="498" y="274"/>
                  <a:pt x="488" y="264"/>
                  <a:pt x="483" y="254"/>
                </a:cubicBezTo>
                <a:close/>
                <a:moveTo>
                  <a:pt x="501" y="83"/>
                </a:moveTo>
                <a:cubicBezTo>
                  <a:pt x="496" y="73"/>
                  <a:pt x="485" y="58"/>
                  <a:pt x="478" y="53"/>
                </a:cubicBezTo>
                <a:cubicBezTo>
                  <a:pt x="468" y="47"/>
                  <a:pt x="448" y="41"/>
                  <a:pt x="438" y="44"/>
                </a:cubicBezTo>
                <a:cubicBezTo>
                  <a:pt x="432" y="46"/>
                  <a:pt x="428" y="53"/>
                  <a:pt x="423" y="56"/>
                </a:cubicBezTo>
                <a:cubicBezTo>
                  <a:pt x="417" y="59"/>
                  <a:pt x="409" y="60"/>
                  <a:pt x="407" y="68"/>
                </a:cubicBezTo>
                <a:cubicBezTo>
                  <a:pt x="405" y="75"/>
                  <a:pt x="407" y="88"/>
                  <a:pt x="408" y="94"/>
                </a:cubicBezTo>
                <a:cubicBezTo>
                  <a:pt x="411" y="111"/>
                  <a:pt x="419" y="129"/>
                  <a:pt x="424" y="143"/>
                </a:cubicBezTo>
                <a:cubicBezTo>
                  <a:pt x="422" y="113"/>
                  <a:pt x="451" y="96"/>
                  <a:pt x="475" y="95"/>
                </a:cubicBezTo>
                <a:cubicBezTo>
                  <a:pt x="492" y="95"/>
                  <a:pt x="502" y="107"/>
                  <a:pt x="513" y="114"/>
                </a:cubicBezTo>
                <a:cubicBezTo>
                  <a:pt x="508" y="101"/>
                  <a:pt x="509" y="95"/>
                  <a:pt x="501" y="83"/>
                </a:cubicBezTo>
                <a:close/>
                <a:moveTo>
                  <a:pt x="724" y="83"/>
                </a:moveTo>
                <a:cubicBezTo>
                  <a:pt x="712" y="89"/>
                  <a:pt x="695" y="86"/>
                  <a:pt x="679" y="88"/>
                </a:cubicBezTo>
                <a:cubicBezTo>
                  <a:pt x="664" y="90"/>
                  <a:pt x="649" y="97"/>
                  <a:pt x="637" y="98"/>
                </a:cubicBezTo>
                <a:cubicBezTo>
                  <a:pt x="630" y="99"/>
                  <a:pt x="624" y="97"/>
                  <a:pt x="617" y="98"/>
                </a:cubicBezTo>
                <a:cubicBezTo>
                  <a:pt x="583" y="104"/>
                  <a:pt x="554" y="118"/>
                  <a:pt x="520" y="127"/>
                </a:cubicBezTo>
                <a:cubicBezTo>
                  <a:pt x="537" y="150"/>
                  <a:pt x="551" y="192"/>
                  <a:pt x="566" y="225"/>
                </a:cubicBezTo>
                <a:cubicBezTo>
                  <a:pt x="578" y="275"/>
                  <a:pt x="609" y="334"/>
                  <a:pt x="590" y="381"/>
                </a:cubicBezTo>
                <a:cubicBezTo>
                  <a:pt x="575" y="393"/>
                  <a:pt x="552" y="393"/>
                  <a:pt x="531" y="401"/>
                </a:cubicBezTo>
                <a:cubicBezTo>
                  <a:pt x="528" y="399"/>
                  <a:pt x="523" y="398"/>
                  <a:pt x="520" y="396"/>
                </a:cubicBezTo>
                <a:cubicBezTo>
                  <a:pt x="493" y="395"/>
                  <a:pt x="479" y="372"/>
                  <a:pt x="469" y="353"/>
                </a:cubicBezTo>
                <a:cubicBezTo>
                  <a:pt x="438" y="297"/>
                  <a:pt x="413" y="219"/>
                  <a:pt x="397" y="159"/>
                </a:cubicBezTo>
                <a:cubicBezTo>
                  <a:pt x="384" y="161"/>
                  <a:pt x="372" y="166"/>
                  <a:pt x="362" y="169"/>
                </a:cubicBezTo>
                <a:cubicBezTo>
                  <a:pt x="344" y="174"/>
                  <a:pt x="333" y="178"/>
                  <a:pt x="320" y="181"/>
                </a:cubicBezTo>
                <a:cubicBezTo>
                  <a:pt x="308" y="184"/>
                  <a:pt x="297" y="189"/>
                  <a:pt x="286" y="193"/>
                </a:cubicBezTo>
                <a:cubicBezTo>
                  <a:pt x="264" y="200"/>
                  <a:pt x="241" y="203"/>
                  <a:pt x="219" y="210"/>
                </a:cubicBezTo>
                <a:cubicBezTo>
                  <a:pt x="205" y="214"/>
                  <a:pt x="192" y="222"/>
                  <a:pt x="179" y="227"/>
                </a:cubicBezTo>
                <a:cubicBezTo>
                  <a:pt x="143" y="241"/>
                  <a:pt x="107" y="251"/>
                  <a:pt x="72" y="270"/>
                </a:cubicBezTo>
                <a:cubicBezTo>
                  <a:pt x="52" y="271"/>
                  <a:pt x="37" y="289"/>
                  <a:pt x="16" y="293"/>
                </a:cubicBezTo>
                <a:cubicBezTo>
                  <a:pt x="15" y="350"/>
                  <a:pt x="20" y="408"/>
                  <a:pt x="31" y="472"/>
                </a:cubicBezTo>
                <a:cubicBezTo>
                  <a:pt x="35" y="496"/>
                  <a:pt x="46" y="519"/>
                  <a:pt x="49" y="545"/>
                </a:cubicBezTo>
                <a:cubicBezTo>
                  <a:pt x="54" y="583"/>
                  <a:pt x="61" y="620"/>
                  <a:pt x="72" y="657"/>
                </a:cubicBezTo>
                <a:cubicBezTo>
                  <a:pt x="83" y="695"/>
                  <a:pt x="90" y="734"/>
                  <a:pt x="102" y="769"/>
                </a:cubicBezTo>
                <a:cubicBezTo>
                  <a:pt x="111" y="798"/>
                  <a:pt x="123" y="827"/>
                  <a:pt x="134" y="853"/>
                </a:cubicBezTo>
                <a:cubicBezTo>
                  <a:pt x="144" y="877"/>
                  <a:pt x="153" y="898"/>
                  <a:pt x="161" y="920"/>
                </a:cubicBezTo>
                <a:cubicBezTo>
                  <a:pt x="176" y="960"/>
                  <a:pt x="192" y="1000"/>
                  <a:pt x="212" y="1033"/>
                </a:cubicBezTo>
                <a:cubicBezTo>
                  <a:pt x="268" y="984"/>
                  <a:pt x="343" y="959"/>
                  <a:pt x="409" y="930"/>
                </a:cubicBezTo>
                <a:cubicBezTo>
                  <a:pt x="480" y="899"/>
                  <a:pt x="564" y="889"/>
                  <a:pt x="642" y="870"/>
                </a:cubicBezTo>
                <a:cubicBezTo>
                  <a:pt x="678" y="861"/>
                  <a:pt x="705" y="852"/>
                  <a:pt x="735" y="843"/>
                </a:cubicBezTo>
                <a:cubicBezTo>
                  <a:pt x="767" y="833"/>
                  <a:pt x="800" y="826"/>
                  <a:pt x="830" y="814"/>
                </a:cubicBezTo>
                <a:cubicBezTo>
                  <a:pt x="860" y="803"/>
                  <a:pt x="887" y="788"/>
                  <a:pt x="916" y="780"/>
                </a:cubicBezTo>
                <a:cubicBezTo>
                  <a:pt x="927" y="768"/>
                  <a:pt x="951" y="764"/>
                  <a:pt x="965" y="757"/>
                </a:cubicBezTo>
                <a:cubicBezTo>
                  <a:pt x="960" y="735"/>
                  <a:pt x="944" y="721"/>
                  <a:pt x="933" y="702"/>
                </a:cubicBezTo>
                <a:cubicBezTo>
                  <a:pt x="921" y="678"/>
                  <a:pt x="907" y="657"/>
                  <a:pt x="897" y="635"/>
                </a:cubicBezTo>
                <a:cubicBezTo>
                  <a:pt x="875" y="584"/>
                  <a:pt x="854" y="535"/>
                  <a:pt x="838" y="483"/>
                </a:cubicBezTo>
                <a:cubicBezTo>
                  <a:pt x="830" y="459"/>
                  <a:pt x="820" y="436"/>
                  <a:pt x="814" y="412"/>
                </a:cubicBezTo>
                <a:cubicBezTo>
                  <a:pt x="807" y="385"/>
                  <a:pt x="804" y="356"/>
                  <a:pt x="799" y="327"/>
                </a:cubicBezTo>
                <a:cubicBezTo>
                  <a:pt x="795" y="301"/>
                  <a:pt x="788" y="274"/>
                  <a:pt x="783" y="246"/>
                </a:cubicBezTo>
                <a:cubicBezTo>
                  <a:pt x="772" y="189"/>
                  <a:pt x="780" y="133"/>
                  <a:pt x="762" y="79"/>
                </a:cubicBezTo>
                <a:cubicBezTo>
                  <a:pt x="761" y="79"/>
                  <a:pt x="760" y="79"/>
                  <a:pt x="759" y="79"/>
                </a:cubicBezTo>
                <a:cubicBezTo>
                  <a:pt x="741" y="81"/>
                  <a:pt x="738" y="86"/>
                  <a:pt x="724" y="83"/>
                </a:cubicBezTo>
                <a:close/>
                <a:moveTo>
                  <a:pt x="527" y="362"/>
                </a:moveTo>
                <a:cubicBezTo>
                  <a:pt x="534" y="363"/>
                  <a:pt x="547" y="357"/>
                  <a:pt x="546" y="354"/>
                </a:cubicBezTo>
                <a:cubicBezTo>
                  <a:pt x="558" y="347"/>
                  <a:pt x="560" y="329"/>
                  <a:pt x="559" y="315"/>
                </a:cubicBezTo>
                <a:cubicBezTo>
                  <a:pt x="533" y="254"/>
                  <a:pt x="517" y="185"/>
                  <a:pt x="481" y="137"/>
                </a:cubicBezTo>
                <a:cubicBezTo>
                  <a:pt x="469" y="135"/>
                  <a:pt x="462" y="133"/>
                  <a:pt x="458" y="140"/>
                </a:cubicBezTo>
                <a:cubicBezTo>
                  <a:pt x="462" y="140"/>
                  <a:pt x="458" y="141"/>
                  <a:pt x="458" y="141"/>
                </a:cubicBezTo>
                <a:cubicBezTo>
                  <a:pt x="453" y="175"/>
                  <a:pt x="471" y="193"/>
                  <a:pt x="479" y="219"/>
                </a:cubicBezTo>
                <a:cubicBezTo>
                  <a:pt x="482" y="229"/>
                  <a:pt x="485" y="232"/>
                  <a:pt x="488" y="240"/>
                </a:cubicBezTo>
                <a:cubicBezTo>
                  <a:pt x="489" y="243"/>
                  <a:pt x="489" y="247"/>
                  <a:pt x="490" y="250"/>
                </a:cubicBezTo>
                <a:cubicBezTo>
                  <a:pt x="498" y="266"/>
                  <a:pt x="521" y="279"/>
                  <a:pt x="503" y="295"/>
                </a:cubicBezTo>
                <a:cubicBezTo>
                  <a:pt x="498" y="293"/>
                  <a:pt x="490" y="297"/>
                  <a:pt x="484" y="298"/>
                </a:cubicBezTo>
                <a:cubicBezTo>
                  <a:pt x="496" y="315"/>
                  <a:pt x="505" y="359"/>
                  <a:pt x="527" y="362"/>
                </a:cubicBezTo>
                <a:close/>
              </a:path>
            </a:pathLst>
          </a:custGeom>
          <a:solidFill>
            <a:srgbClr val="56443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108"/>
          <p:cNvSpPr>
            <a:spLocks noEditPoints="1"/>
          </p:cNvSpPr>
          <p:nvPr/>
        </p:nvSpPr>
        <p:spPr bwMode="auto">
          <a:xfrm>
            <a:off x="5726723" y="1721164"/>
            <a:ext cx="2232667" cy="2376264"/>
          </a:xfrm>
          <a:custGeom>
            <a:avLst/>
            <a:gdLst>
              <a:gd name="T0" fmla="*/ 656 w 983"/>
              <a:gd name="T1" fmla="*/ 80 h 1046"/>
              <a:gd name="T2" fmla="*/ 729 w 983"/>
              <a:gd name="T3" fmla="*/ 67 h 1046"/>
              <a:gd name="T4" fmla="*/ 798 w 983"/>
              <a:gd name="T5" fmla="*/ 260 h 1046"/>
              <a:gd name="T6" fmla="*/ 895 w 983"/>
              <a:gd name="T7" fmla="*/ 601 h 1046"/>
              <a:gd name="T8" fmla="*/ 965 w 983"/>
              <a:gd name="T9" fmla="*/ 773 h 1046"/>
              <a:gd name="T10" fmla="*/ 831 w 983"/>
              <a:gd name="T11" fmla="*/ 833 h 1046"/>
              <a:gd name="T12" fmla="*/ 633 w 983"/>
              <a:gd name="T13" fmla="*/ 882 h 1046"/>
              <a:gd name="T14" fmla="*/ 206 w 983"/>
              <a:gd name="T15" fmla="*/ 1046 h 1046"/>
              <a:gd name="T16" fmla="*/ 164 w 983"/>
              <a:gd name="T17" fmla="*/ 951 h 1046"/>
              <a:gd name="T18" fmla="*/ 102 w 983"/>
              <a:gd name="T19" fmla="*/ 790 h 1046"/>
              <a:gd name="T20" fmla="*/ 49 w 983"/>
              <a:gd name="T21" fmla="*/ 623 h 1046"/>
              <a:gd name="T22" fmla="*/ 16 w 983"/>
              <a:gd name="T23" fmla="*/ 435 h 1046"/>
              <a:gd name="T24" fmla="*/ 131 w 983"/>
              <a:gd name="T25" fmla="*/ 234 h 1046"/>
              <a:gd name="T26" fmla="*/ 363 w 983"/>
              <a:gd name="T27" fmla="*/ 159 h 1046"/>
              <a:gd name="T28" fmla="*/ 394 w 983"/>
              <a:gd name="T29" fmla="*/ 17 h 1046"/>
              <a:gd name="T30" fmla="*/ 519 w 983"/>
              <a:gd name="T31" fmla="*/ 44 h 1046"/>
              <a:gd name="T32" fmla="*/ 463 w 983"/>
              <a:gd name="T33" fmla="*/ 209 h 1046"/>
              <a:gd name="T34" fmla="*/ 547 w 983"/>
              <a:gd name="T35" fmla="*/ 252 h 1046"/>
              <a:gd name="T36" fmla="*/ 509 w 983"/>
              <a:gd name="T37" fmla="*/ 366 h 1046"/>
              <a:gd name="T38" fmla="*/ 435 w 983"/>
              <a:gd name="T39" fmla="*/ 33 h 1046"/>
              <a:gd name="T40" fmla="*/ 529 w 983"/>
              <a:gd name="T41" fmla="*/ 114 h 1046"/>
              <a:gd name="T42" fmla="*/ 485 w 983"/>
              <a:gd name="T43" fmla="*/ 24 h 1046"/>
              <a:gd name="T44" fmla="*/ 382 w 983"/>
              <a:gd name="T45" fmla="*/ 82 h 1046"/>
              <a:gd name="T46" fmla="*/ 455 w 983"/>
              <a:gd name="T47" fmla="*/ 307 h 1046"/>
              <a:gd name="T48" fmla="*/ 561 w 983"/>
              <a:gd name="T49" fmla="*/ 383 h 1046"/>
              <a:gd name="T50" fmla="*/ 572 w 983"/>
              <a:gd name="T51" fmla="*/ 271 h 1046"/>
              <a:gd name="T52" fmla="*/ 501 w 983"/>
              <a:gd name="T53" fmla="*/ 114 h 1046"/>
              <a:gd name="T54" fmla="*/ 470 w 983"/>
              <a:gd name="T55" fmla="*/ 256 h 1046"/>
              <a:gd name="T56" fmla="*/ 501 w 983"/>
              <a:gd name="T57" fmla="*/ 83 h 1046"/>
              <a:gd name="T58" fmla="*/ 423 w 983"/>
              <a:gd name="T59" fmla="*/ 56 h 1046"/>
              <a:gd name="T60" fmla="*/ 424 w 983"/>
              <a:gd name="T61" fmla="*/ 143 h 1046"/>
              <a:gd name="T62" fmla="*/ 501 w 983"/>
              <a:gd name="T63" fmla="*/ 83 h 1046"/>
              <a:gd name="T64" fmla="*/ 637 w 983"/>
              <a:gd name="T65" fmla="*/ 98 h 1046"/>
              <a:gd name="T66" fmla="*/ 566 w 983"/>
              <a:gd name="T67" fmla="*/ 225 h 1046"/>
              <a:gd name="T68" fmla="*/ 520 w 983"/>
              <a:gd name="T69" fmla="*/ 396 h 1046"/>
              <a:gd name="T70" fmla="*/ 362 w 983"/>
              <a:gd name="T71" fmla="*/ 169 h 1046"/>
              <a:gd name="T72" fmla="*/ 219 w 983"/>
              <a:gd name="T73" fmla="*/ 210 h 1046"/>
              <a:gd name="T74" fmla="*/ 16 w 983"/>
              <a:gd name="T75" fmla="*/ 293 h 1046"/>
              <a:gd name="T76" fmla="*/ 72 w 983"/>
              <a:gd name="T77" fmla="*/ 657 h 1046"/>
              <a:gd name="T78" fmla="*/ 161 w 983"/>
              <a:gd name="T79" fmla="*/ 920 h 1046"/>
              <a:gd name="T80" fmla="*/ 642 w 983"/>
              <a:gd name="T81" fmla="*/ 870 h 1046"/>
              <a:gd name="T82" fmla="*/ 916 w 983"/>
              <a:gd name="T83" fmla="*/ 780 h 1046"/>
              <a:gd name="T84" fmla="*/ 897 w 983"/>
              <a:gd name="T85" fmla="*/ 635 h 1046"/>
              <a:gd name="T86" fmla="*/ 799 w 983"/>
              <a:gd name="T87" fmla="*/ 327 h 1046"/>
              <a:gd name="T88" fmla="*/ 759 w 983"/>
              <a:gd name="T89" fmla="*/ 79 h 1046"/>
              <a:gd name="T90" fmla="*/ 546 w 983"/>
              <a:gd name="T91" fmla="*/ 354 h 1046"/>
              <a:gd name="T92" fmla="*/ 458 w 983"/>
              <a:gd name="T93" fmla="*/ 140 h 1046"/>
              <a:gd name="T94" fmla="*/ 488 w 983"/>
              <a:gd name="T95" fmla="*/ 240 h 1046"/>
              <a:gd name="T96" fmla="*/ 484 w 983"/>
              <a:gd name="T97" fmla="*/ 298 h 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3" h="1046">
                <a:moveTo>
                  <a:pt x="546" y="104"/>
                </a:moveTo>
                <a:cubicBezTo>
                  <a:pt x="572" y="99"/>
                  <a:pt x="602" y="89"/>
                  <a:pt x="631" y="82"/>
                </a:cubicBezTo>
                <a:cubicBezTo>
                  <a:pt x="639" y="80"/>
                  <a:pt x="648" y="81"/>
                  <a:pt x="656" y="80"/>
                </a:cubicBezTo>
                <a:cubicBezTo>
                  <a:pt x="659" y="80"/>
                  <a:pt x="662" y="77"/>
                  <a:pt x="666" y="77"/>
                </a:cubicBezTo>
                <a:cubicBezTo>
                  <a:pt x="674" y="75"/>
                  <a:pt x="683" y="78"/>
                  <a:pt x="691" y="77"/>
                </a:cubicBezTo>
                <a:cubicBezTo>
                  <a:pt x="702" y="75"/>
                  <a:pt x="717" y="69"/>
                  <a:pt x="729" y="67"/>
                </a:cubicBezTo>
                <a:cubicBezTo>
                  <a:pt x="744" y="64"/>
                  <a:pt x="759" y="66"/>
                  <a:pt x="774" y="69"/>
                </a:cubicBezTo>
                <a:cubicBezTo>
                  <a:pt x="779" y="98"/>
                  <a:pt x="790" y="145"/>
                  <a:pt x="785" y="168"/>
                </a:cubicBezTo>
                <a:cubicBezTo>
                  <a:pt x="790" y="202"/>
                  <a:pt x="788" y="235"/>
                  <a:pt x="798" y="260"/>
                </a:cubicBezTo>
                <a:cubicBezTo>
                  <a:pt x="803" y="297"/>
                  <a:pt x="810" y="337"/>
                  <a:pt x="816" y="374"/>
                </a:cubicBezTo>
                <a:cubicBezTo>
                  <a:pt x="823" y="413"/>
                  <a:pt x="837" y="447"/>
                  <a:pt x="849" y="480"/>
                </a:cubicBezTo>
                <a:cubicBezTo>
                  <a:pt x="864" y="522"/>
                  <a:pt x="877" y="563"/>
                  <a:pt x="895" y="601"/>
                </a:cubicBezTo>
                <a:cubicBezTo>
                  <a:pt x="919" y="650"/>
                  <a:pt x="952" y="695"/>
                  <a:pt x="973" y="747"/>
                </a:cubicBezTo>
                <a:cubicBezTo>
                  <a:pt x="979" y="752"/>
                  <a:pt x="983" y="759"/>
                  <a:pt x="980" y="765"/>
                </a:cubicBezTo>
                <a:cubicBezTo>
                  <a:pt x="978" y="770"/>
                  <a:pt x="971" y="770"/>
                  <a:pt x="965" y="773"/>
                </a:cubicBezTo>
                <a:cubicBezTo>
                  <a:pt x="956" y="777"/>
                  <a:pt x="945" y="785"/>
                  <a:pt x="932" y="789"/>
                </a:cubicBezTo>
                <a:cubicBezTo>
                  <a:pt x="908" y="797"/>
                  <a:pt x="883" y="808"/>
                  <a:pt x="865" y="818"/>
                </a:cubicBezTo>
                <a:cubicBezTo>
                  <a:pt x="856" y="823"/>
                  <a:pt x="839" y="825"/>
                  <a:pt x="831" y="833"/>
                </a:cubicBezTo>
                <a:cubicBezTo>
                  <a:pt x="789" y="838"/>
                  <a:pt x="729" y="860"/>
                  <a:pt x="681" y="871"/>
                </a:cubicBezTo>
                <a:cubicBezTo>
                  <a:pt x="677" y="871"/>
                  <a:pt x="678" y="875"/>
                  <a:pt x="676" y="876"/>
                </a:cubicBezTo>
                <a:cubicBezTo>
                  <a:pt x="662" y="874"/>
                  <a:pt x="648" y="880"/>
                  <a:pt x="633" y="882"/>
                </a:cubicBezTo>
                <a:cubicBezTo>
                  <a:pt x="566" y="894"/>
                  <a:pt x="496" y="902"/>
                  <a:pt x="433" y="930"/>
                </a:cubicBezTo>
                <a:cubicBezTo>
                  <a:pt x="390" y="949"/>
                  <a:pt x="345" y="963"/>
                  <a:pt x="307" y="982"/>
                </a:cubicBezTo>
                <a:cubicBezTo>
                  <a:pt x="269" y="1001"/>
                  <a:pt x="238" y="1027"/>
                  <a:pt x="206" y="1046"/>
                </a:cubicBezTo>
                <a:cubicBezTo>
                  <a:pt x="199" y="1037"/>
                  <a:pt x="196" y="1025"/>
                  <a:pt x="191" y="1014"/>
                </a:cubicBezTo>
                <a:cubicBezTo>
                  <a:pt x="185" y="1001"/>
                  <a:pt x="177" y="986"/>
                  <a:pt x="170" y="971"/>
                </a:cubicBezTo>
                <a:cubicBezTo>
                  <a:pt x="167" y="965"/>
                  <a:pt x="166" y="957"/>
                  <a:pt x="164" y="951"/>
                </a:cubicBezTo>
                <a:cubicBezTo>
                  <a:pt x="147" y="910"/>
                  <a:pt x="130" y="866"/>
                  <a:pt x="112" y="821"/>
                </a:cubicBezTo>
                <a:cubicBezTo>
                  <a:pt x="109" y="815"/>
                  <a:pt x="105" y="809"/>
                  <a:pt x="103" y="804"/>
                </a:cubicBezTo>
                <a:cubicBezTo>
                  <a:pt x="102" y="800"/>
                  <a:pt x="103" y="794"/>
                  <a:pt x="102" y="790"/>
                </a:cubicBezTo>
                <a:cubicBezTo>
                  <a:pt x="93" y="762"/>
                  <a:pt x="82" y="730"/>
                  <a:pt x="73" y="699"/>
                </a:cubicBezTo>
                <a:cubicBezTo>
                  <a:pt x="68" y="683"/>
                  <a:pt x="63" y="666"/>
                  <a:pt x="58" y="650"/>
                </a:cubicBezTo>
                <a:cubicBezTo>
                  <a:pt x="55" y="641"/>
                  <a:pt x="51" y="632"/>
                  <a:pt x="49" y="623"/>
                </a:cubicBezTo>
                <a:cubicBezTo>
                  <a:pt x="47" y="613"/>
                  <a:pt x="48" y="603"/>
                  <a:pt x="46" y="592"/>
                </a:cubicBezTo>
                <a:cubicBezTo>
                  <a:pt x="40" y="559"/>
                  <a:pt x="29" y="526"/>
                  <a:pt x="23" y="491"/>
                </a:cubicBezTo>
                <a:cubicBezTo>
                  <a:pt x="20" y="473"/>
                  <a:pt x="18" y="455"/>
                  <a:pt x="16" y="435"/>
                </a:cubicBezTo>
                <a:cubicBezTo>
                  <a:pt x="11" y="404"/>
                  <a:pt x="8" y="374"/>
                  <a:pt x="7" y="343"/>
                </a:cubicBezTo>
                <a:cubicBezTo>
                  <a:pt x="6" y="324"/>
                  <a:pt x="0" y="305"/>
                  <a:pt x="4" y="288"/>
                </a:cubicBezTo>
                <a:cubicBezTo>
                  <a:pt x="42" y="272"/>
                  <a:pt x="83" y="247"/>
                  <a:pt x="131" y="234"/>
                </a:cubicBezTo>
                <a:cubicBezTo>
                  <a:pt x="140" y="228"/>
                  <a:pt x="154" y="222"/>
                  <a:pt x="164" y="221"/>
                </a:cubicBezTo>
                <a:cubicBezTo>
                  <a:pt x="194" y="205"/>
                  <a:pt x="231" y="196"/>
                  <a:pt x="267" y="186"/>
                </a:cubicBezTo>
                <a:cubicBezTo>
                  <a:pt x="300" y="178"/>
                  <a:pt x="334" y="161"/>
                  <a:pt x="363" y="159"/>
                </a:cubicBezTo>
                <a:cubicBezTo>
                  <a:pt x="371" y="154"/>
                  <a:pt x="382" y="151"/>
                  <a:pt x="393" y="149"/>
                </a:cubicBezTo>
                <a:cubicBezTo>
                  <a:pt x="388" y="129"/>
                  <a:pt x="371" y="101"/>
                  <a:pt x="369" y="79"/>
                </a:cubicBezTo>
                <a:cubicBezTo>
                  <a:pt x="367" y="54"/>
                  <a:pt x="382" y="37"/>
                  <a:pt x="394" y="17"/>
                </a:cubicBezTo>
                <a:cubicBezTo>
                  <a:pt x="408" y="16"/>
                  <a:pt x="422" y="4"/>
                  <a:pt x="439" y="2"/>
                </a:cubicBezTo>
                <a:cubicBezTo>
                  <a:pt x="460" y="0"/>
                  <a:pt x="474" y="7"/>
                  <a:pt x="493" y="14"/>
                </a:cubicBezTo>
                <a:cubicBezTo>
                  <a:pt x="499" y="26"/>
                  <a:pt x="511" y="33"/>
                  <a:pt x="519" y="44"/>
                </a:cubicBezTo>
                <a:cubicBezTo>
                  <a:pt x="530" y="62"/>
                  <a:pt x="533" y="86"/>
                  <a:pt x="546" y="104"/>
                </a:cubicBezTo>
                <a:close/>
                <a:moveTo>
                  <a:pt x="483" y="254"/>
                </a:moveTo>
                <a:cubicBezTo>
                  <a:pt x="476" y="241"/>
                  <a:pt x="469" y="224"/>
                  <a:pt x="463" y="209"/>
                </a:cubicBezTo>
                <a:cubicBezTo>
                  <a:pt x="453" y="186"/>
                  <a:pt x="445" y="162"/>
                  <a:pt x="447" y="137"/>
                </a:cubicBezTo>
                <a:cubicBezTo>
                  <a:pt x="455" y="124"/>
                  <a:pt x="469" y="121"/>
                  <a:pt x="488" y="125"/>
                </a:cubicBezTo>
                <a:cubicBezTo>
                  <a:pt x="509" y="154"/>
                  <a:pt x="533" y="211"/>
                  <a:pt x="547" y="252"/>
                </a:cubicBezTo>
                <a:cubicBezTo>
                  <a:pt x="558" y="282"/>
                  <a:pt x="583" y="334"/>
                  <a:pt x="562" y="357"/>
                </a:cubicBezTo>
                <a:cubicBezTo>
                  <a:pt x="560" y="359"/>
                  <a:pt x="547" y="371"/>
                  <a:pt x="540" y="372"/>
                </a:cubicBezTo>
                <a:cubicBezTo>
                  <a:pt x="532" y="373"/>
                  <a:pt x="514" y="370"/>
                  <a:pt x="509" y="366"/>
                </a:cubicBezTo>
                <a:cubicBezTo>
                  <a:pt x="503" y="362"/>
                  <a:pt x="503" y="353"/>
                  <a:pt x="498" y="349"/>
                </a:cubicBezTo>
                <a:cubicBezTo>
                  <a:pt x="457" y="259"/>
                  <a:pt x="412" y="180"/>
                  <a:pt x="397" y="64"/>
                </a:cubicBezTo>
                <a:cubicBezTo>
                  <a:pt x="405" y="49"/>
                  <a:pt x="420" y="41"/>
                  <a:pt x="435" y="33"/>
                </a:cubicBezTo>
                <a:cubicBezTo>
                  <a:pt x="454" y="31"/>
                  <a:pt x="470" y="39"/>
                  <a:pt x="485" y="44"/>
                </a:cubicBezTo>
                <a:cubicBezTo>
                  <a:pt x="494" y="58"/>
                  <a:pt x="506" y="69"/>
                  <a:pt x="514" y="84"/>
                </a:cubicBezTo>
                <a:cubicBezTo>
                  <a:pt x="519" y="94"/>
                  <a:pt x="520" y="107"/>
                  <a:pt x="529" y="114"/>
                </a:cubicBezTo>
                <a:cubicBezTo>
                  <a:pt x="530" y="110"/>
                  <a:pt x="532" y="114"/>
                  <a:pt x="534" y="112"/>
                </a:cubicBezTo>
                <a:cubicBezTo>
                  <a:pt x="529" y="83"/>
                  <a:pt x="515" y="64"/>
                  <a:pt x="501" y="39"/>
                </a:cubicBezTo>
                <a:cubicBezTo>
                  <a:pt x="495" y="36"/>
                  <a:pt x="489" y="31"/>
                  <a:pt x="485" y="24"/>
                </a:cubicBezTo>
                <a:cubicBezTo>
                  <a:pt x="475" y="20"/>
                  <a:pt x="460" y="12"/>
                  <a:pt x="443" y="14"/>
                </a:cubicBezTo>
                <a:cubicBezTo>
                  <a:pt x="430" y="16"/>
                  <a:pt x="415" y="23"/>
                  <a:pt x="400" y="28"/>
                </a:cubicBezTo>
                <a:cubicBezTo>
                  <a:pt x="387" y="40"/>
                  <a:pt x="377" y="59"/>
                  <a:pt x="382" y="82"/>
                </a:cubicBezTo>
                <a:cubicBezTo>
                  <a:pt x="391" y="102"/>
                  <a:pt x="395" y="127"/>
                  <a:pt x="404" y="148"/>
                </a:cubicBezTo>
                <a:cubicBezTo>
                  <a:pt x="407" y="170"/>
                  <a:pt x="416" y="183"/>
                  <a:pt x="417" y="201"/>
                </a:cubicBezTo>
                <a:cubicBezTo>
                  <a:pt x="432" y="236"/>
                  <a:pt x="440" y="274"/>
                  <a:pt x="455" y="307"/>
                </a:cubicBezTo>
                <a:cubicBezTo>
                  <a:pt x="467" y="334"/>
                  <a:pt x="485" y="365"/>
                  <a:pt x="505" y="382"/>
                </a:cubicBezTo>
                <a:cubicBezTo>
                  <a:pt x="514" y="382"/>
                  <a:pt x="520" y="387"/>
                  <a:pt x="530" y="388"/>
                </a:cubicBezTo>
                <a:cubicBezTo>
                  <a:pt x="538" y="384"/>
                  <a:pt x="554" y="385"/>
                  <a:pt x="561" y="383"/>
                </a:cubicBezTo>
                <a:cubicBezTo>
                  <a:pt x="562" y="378"/>
                  <a:pt x="569" y="376"/>
                  <a:pt x="575" y="373"/>
                </a:cubicBezTo>
                <a:cubicBezTo>
                  <a:pt x="592" y="351"/>
                  <a:pt x="583" y="321"/>
                  <a:pt x="576" y="293"/>
                </a:cubicBezTo>
                <a:cubicBezTo>
                  <a:pt x="574" y="285"/>
                  <a:pt x="575" y="278"/>
                  <a:pt x="572" y="271"/>
                </a:cubicBezTo>
                <a:cubicBezTo>
                  <a:pt x="562" y="240"/>
                  <a:pt x="546" y="205"/>
                  <a:pt x="536" y="181"/>
                </a:cubicBezTo>
                <a:cubicBezTo>
                  <a:pt x="529" y="163"/>
                  <a:pt x="520" y="146"/>
                  <a:pt x="511" y="132"/>
                </a:cubicBezTo>
                <a:cubicBezTo>
                  <a:pt x="508" y="125"/>
                  <a:pt x="504" y="117"/>
                  <a:pt x="501" y="114"/>
                </a:cubicBezTo>
                <a:cubicBezTo>
                  <a:pt x="482" y="93"/>
                  <a:pt x="450" y="108"/>
                  <a:pt x="434" y="125"/>
                </a:cubicBezTo>
                <a:cubicBezTo>
                  <a:pt x="425" y="160"/>
                  <a:pt x="440" y="190"/>
                  <a:pt x="452" y="220"/>
                </a:cubicBezTo>
                <a:cubicBezTo>
                  <a:pt x="456" y="232"/>
                  <a:pt x="463" y="245"/>
                  <a:pt x="470" y="256"/>
                </a:cubicBezTo>
                <a:cubicBezTo>
                  <a:pt x="477" y="267"/>
                  <a:pt x="482" y="285"/>
                  <a:pt x="494" y="283"/>
                </a:cubicBezTo>
                <a:cubicBezTo>
                  <a:pt x="498" y="274"/>
                  <a:pt x="488" y="264"/>
                  <a:pt x="483" y="254"/>
                </a:cubicBezTo>
                <a:close/>
                <a:moveTo>
                  <a:pt x="501" y="83"/>
                </a:moveTo>
                <a:cubicBezTo>
                  <a:pt x="496" y="73"/>
                  <a:pt x="485" y="58"/>
                  <a:pt x="478" y="53"/>
                </a:cubicBezTo>
                <a:cubicBezTo>
                  <a:pt x="468" y="47"/>
                  <a:pt x="448" y="41"/>
                  <a:pt x="438" y="44"/>
                </a:cubicBezTo>
                <a:cubicBezTo>
                  <a:pt x="432" y="46"/>
                  <a:pt x="428" y="53"/>
                  <a:pt x="423" y="56"/>
                </a:cubicBezTo>
                <a:cubicBezTo>
                  <a:pt x="417" y="59"/>
                  <a:pt x="409" y="60"/>
                  <a:pt x="407" y="68"/>
                </a:cubicBezTo>
                <a:cubicBezTo>
                  <a:pt x="405" y="75"/>
                  <a:pt x="407" y="88"/>
                  <a:pt x="408" y="94"/>
                </a:cubicBezTo>
                <a:cubicBezTo>
                  <a:pt x="411" y="111"/>
                  <a:pt x="419" y="129"/>
                  <a:pt x="424" y="143"/>
                </a:cubicBezTo>
                <a:cubicBezTo>
                  <a:pt x="422" y="113"/>
                  <a:pt x="451" y="96"/>
                  <a:pt x="475" y="95"/>
                </a:cubicBezTo>
                <a:cubicBezTo>
                  <a:pt x="492" y="95"/>
                  <a:pt x="502" y="107"/>
                  <a:pt x="513" y="114"/>
                </a:cubicBezTo>
                <a:cubicBezTo>
                  <a:pt x="508" y="101"/>
                  <a:pt x="509" y="95"/>
                  <a:pt x="501" y="83"/>
                </a:cubicBezTo>
                <a:close/>
                <a:moveTo>
                  <a:pt x="724" y="83"/>
                </a:moveTo>
                <a:cubicBezTo>
                  <a:pt x="712" y="89"/>
                  <a:pt x="695" y="86"/>
                  <a:pt x="679" y="88"/>
                </a:cubicBezTo>
                <a:cubicBezTo>
                  <a:pt x="664" y="90"/>
                  <a:pt x="649" y="97"/>
                  <a:pt x="637" y="98"/>
                </a:cubicBezTo>
                <a:cubicBezTo>
                  <a:pt x="630" y="99"/>
                  <a:pt x="624" y="97"/>
                  <a:pt x="617" y="98"/>
                </a:cubicBezTo>
                <a:cubicBezTo>
                  <a:pt x="583" y="104"/>
                  <a:pt x="554" y="118"/>
                  <a:pt x="520" y="127"/>
                </a:cubicBezTo>
                <a:cubicBezTo>
                  <a:pt x="537" y="150"/>
                  <a:pt x="551" y="192"/>
                  <a:pt x="566" y="225"/>
                </a:cubicBezTo>
                <a:cubicBezTo>
                  <a:pt x="578" y="275"/>
                  <a:pt x="609" y="334"/>
                  <a:pt x="590" y="381"/>
                </a:cubicBezTo>
                <a:cubicBezTo>
                  <a:pt x="575" y="393"/>
                  <a:pt x="552" y="393"/>
                  <a:pt x="531" y="401"/>
                </a:cubicBezTo>
                <a:cubicBezTo>
                  <a:pt x="528" y="399"/>
                  <a:pt x="523" y="398"/>
                  <a:pt x="520" y="396"/>
                </a:cubicBezTo>
                <a:cubicBezTo>
                  <a:pt x="493" y="395"/>
                  <a:pt x="479" y="372"/>
                  <a:pt x="469" y="353"/>
                </a:cubicBezTo>
                <a:cubicBezTo>
                  <a:pt x="438" y="297"/>
                  <a:pt x="413" y="219"/>
                  <a:pt x="397" y="159"/>
                </a:cubicBezTo>
                <a:cubicBezTo>
                  <a:pt x="384" y="161"/>
                  <a:pt x="372" y="166"/>
                  <a:pt x="362" y="169"/>
                </a:cubicBezTo>
                <a:cubicBezTo>
                  <a:pt x="344" y="174"/>
                  <a:pt x="333" y="178"/>
                  <a:pt x="320" y="181"/>
                </a:cubicBezTo>
                <a:cubicBezTo>
                  <a:pt x="308" y="184"/>
                  <a:pt x="297" y="189"/>
                  <a:pt x="286" y="193"/>
                </a:cubicBezTo>
                <a:cubicBezTo>
                  <a:pt x="264" y="200"/>
                  <a:pt x="241" y="203"/>
                  <a:pt x="219" y="210"/>
                </a:cubicBezTo>
                <a:cubicBezTo>
                  <a:pt x="205" y="214"/>
                  <a:pt x="192" y="222"/>
                  <a:pt x="179" y="227"/>
                </a:cubicBezTo>
                <a:cubicBezTo>
                  <a:pt x="143" y="241"/>
                  <a:pt x="107" y="251"/>
                  <a:pt x="72" y="270"/>
                </a:cubicBezTo>
                <a:cubicBezTo>
                  <a:pt x="52" y="271"/>
                  <a:pt x="37" y="289"/>
                  <a:pt x="16" y="293"/>
                </a:cubicBezTo>
                <a:cubicBezTo>
                  <a:pt x="15" y="350"/>
                  <a:pt x="20" y="408"/>
                  <a:pt x="31" y="472"/>
                </a:cubicBezTo>
                <a:cubicBezTo>
                  <a:pt x="35" y="496"/>
                  <a:pt x="46" y="519"/>
                  <a:pt x="49" y="545"/>
                </a:cubicBezTo>
                <a:cubicBezTo>
                  <a:pt x="54" y="583"/>
                  <a:pt x="61" y="620"/>
                  <a:pt x="72" y="657"/>
                </a:cubicBezTo>
                <a:cubicBezTo>
                  <a:pt x="83" y="695"/>
                  <a:pt x="90" y="734"/>
                  <a:pt x="102" y="769"/>
                </a:cubicBezTo>
                <a:cubicBezTo>
                  <a:pt x="111" y="798"/>
                  <a:pt x="123" y="827"/>
                  <a:pt x="134" y="853"/>
                </a:cubicBezTo>
                <a:cubicBezTo>
                  <a:pt x="144" y="877"/>
                  <a:pt x="153" y="898"/>
                  <a:pt x="161" y="920"/>
                </a:cubicBezTo>
                <a:cubicBezTo>
                  <a:pt x="176" y="960"/>
                  <a:pt x="192" y="1000"/>
                  <a:pt x="212" y="1033"/>
                </a:cubicBezTo>
                <a:cubicBezTo>
                  <a:pt x="268" y="984"/>
                  <a:pt x="343" y="959"/>
                  <a:pt x="409" y="930"/>
                </a:cubicBezTo>
                <a:cubicBezTo>
                  <a:pt x="480" y="899"/>
                  <a:pt x="564" y="889"/>
                  <a:pt x="642" y="870"/>
                </a:cubicBezTo>
                <a:cubicBezTo>
                  <a:pt x="678" y="861"/>
                  <a:pt x="705" y="852"/>
                  <a:pt x="735" y="843"/>
                </a:cubicBezTo>
                <a:cubicBezTo>
                  <a:pt x="767" y="833"/>
                  <a:pt x="800" y="826"/>
                  <a:pt x="830" y="814"/>
                </a:cubicBezTo>
                <a:cubicBezTo>
                  <a:pt x="860" y="803"/>
                  <a:pt x="887" y="788"/>
                  <a:pt x="916" y="780"/>
                </a:cubicBezTo>
                <a:cubicBezTo>
                  <a:pt x="927" y="768"/>
                  <a:pt x="951" y="764"/>
                  <a:pt x="965" y="757"/>
                </a:cubicBezTo>
                <a:cubicBezTo>
                  <a:pt x="960" y="735"/>
                  <a:pt x="944" y="721"/>
                  <a:pt x="933" y="702"/>
                </a:cubicBezTo>
                <a:cubicBezTo>
                  <a:pt x="921" y="678"/>
                  <a:pt x="907" y="657"/>
                  <a:pt x="897" y="635"/>
                </a:cubicBezTo>
                <a:cubicBezTo>
                  <a:pt x="875" y="584"/>
                  <a:pt x="854" y="535"/>
                  <a:pt x="838" y="483"/>
                </a:cubicBezTo>
                <a:cubicBezTo>
                  <a:pt x="830" y="459"/>
                  <a:pt x="820" y="436"/>
                  <a:pt x="814" y="412"/>
                </a:cubicBezTo>
                <a:cubicBezTo>
                  <a:pt x="807" y="385"/>
                  <a:pt x="804" y="356"/>
                  <a:pt x="799" y="327"/>
                </a:cubicBezTo>
                <a:cubicBezTo>
                  <a:pt x="795" y="301"/>
                  <a:pt x="788" y="274"/>
                  <a:pt x="783" y="246"/>
                </a:cubicBezTo>
                <a:cubicBezTo>
                  <a:pt x="772" y="189"/>
                  <a:pt x="780" y="133"/>
                  <a:pt x="762" y="79"/>
                </a:cubicBezTo>
                <a:cubicBezTo>
                  <a:pt x="761" y="79"/>
                  <a:pt x="760" y="79"/>
                  <a:pt x="759" y="79"/>
                </a:cubicBezTo>
                <a:cubicBezTo>
                  <a:pt x="741" y="81"/>
                  <a:pt x="738" y="86"/>
                  <a:pt x="724" y="83"/>
                </a:cubicBezTo>
                <a:close/>
                <a:moveTo>
                  <a:pt x="527" y="362"/>
                </a:moveTo>
                <a:cubicBezTo>
                  <a:pt x="534" y="363"/>
                  <a:pt x="547" y="357"/>
                  <a:pt x="546" y="354"/>
                </a:cubicBezTo>
                <a:cubicBezTo>
                  <a:pt x="558" y="347"/>
                  <a:pt x="560" y="329"/>
                  <a:pt x="559" y="315"/>
                </a:cubicBezTo>
                <a:cubicBezTo>
                  <a:pt x="533" y="254"/>
                  <a:pt x="517" y="185"/>
                  <a:pt x="481" y="137"/>
                </a:cubicBezTo>
                <a:cubicBezTo>
                  <a:pt x="469" y="135"/>
                  <a:pt x="462" y="133"/>
                  <a:pt x="458" y="140"/>
                </a:cubicBezTo>
                <a:cubicBezTo>
                  <a:pt x="462" y="140"/>
                  <a:pt x="458" y="141"/>
                  <a:pt x="458" y="141"/>
                </a:cubicBezTo>
                <a:cubicBezTo>
                  <a:pt x="453" y="175"/>
                  <a:pt x="471" y="193"/>
                  <a:pt x="479" y="219"/>
                </a:cubicBezTo>
                <a:cubicBezTo>
                  <a:pt x="482" y="229"/>
                  <a:pt x="485" y="232"/>
                  <a:pt x="488" y="240"/>
                </a:cubicBezTo>
                <a:cubicBezTo>
                  <a:pt x="489" y="243"/>
                  <a:pt x="489" y="247"/>
                  <a:pt x="490" y="250"/>
                </a:cubicBezTo>
                <a:cubicBezTo>
                  <a:pt x="498" y="266"/>
                  <a:pt x="521" y="279"/>
                  <a:pt x="503" y="295"/>
                </a:cubicBezTo>
                <a:cubicBezTo>
                  <a:pt x="498" y="293"/>
                  <a:pt x="490" y="297"/>
                  <a:pt x="484" y="298"/>
                </a:cubicBezTo>
                <a:cubicBezTo>
                  <a:pt x="496" y="315"/>
                  <a:pt x="505" y="359"/>
                  <a:pt x="527" y="362"/>
                </a:cubicBezTo>
                <a:close/>
              </a:path>
            </a:pathLst>
          </a:custGeom>
          <a:solidFill>
            <a:srgbClr val="56443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108"/>
          <p:cNvSpPr>
            <a:spLocks noEditPoints="1"/>
          </p:cNvSpPr>
          <p:nvPr/>
        </p:nvSpPr>
        <p:spPr bwMode="auto">
          <a:xfrm>
            <a:off x="7526923" y="1721164"/>
            <a:ext cx="2232667" cy="2376264"/>
          </a:xfrm>
          <a:custGeom>
            <a:avLst/>
            <a:gdLst>
              <a:gd name="T0" fmla="*/ 656 w 983"/>
              <a:gd name="T1" fmla="*/ 80 h 1046"/>
              <a:gd name="T2" fmla="*/ 729 w 983"/>
              <a:gd name="T3" fmla="*/ 67 h 1046"/>
              <a:gd name="T4" fmla="*/ 798 w 983"/>
              <a:gd name="T5" fmla="*/ 260 h 1046"/>
              <a:gd name="T6" fmla="*/ 895 w 983"/>
              <a:gd name="T7" fmla="*/ 601 h 1046"/>
              <a:gd name="T8" fmla="*/ 965 w 983"/>
              <a:gd name="T9" fmla="*/ 773 h 1046"/>
              <a:gd name="T10" fmla="*/ 831 w 983"/>
              <a:gd name="T11" fmla="*/ 833 h 1046"/>
              <a:gd name="T12" fmla="*/ 633 w 983"/>
              <a:gd name="T13" fmla="*/ 882 h 1046"/>
              <a:gd name="T14" fmla="*/ 206 w 983"/>
              <a:gd name="T15" fmla="*/ 1046 h 1046"/>
              <a:gd name="T16" fmla="*/ 164 w 983"/>
              <a:gd name="T17" fmla="*/ 951 h 1046"/>
              <a:gd name="T18" fmla="*/ 102 w 983"/>
              <a:gd name="T19" fmla="*/ 790 h 1046"/>
              <a:gd name="T20" fmla="*/ 49 w 983"/>
              <a:gd name="T21" fmla="*/ 623 h 1046"/>
              <a:gd name="T22" fmla="*/ 16 w 983"/>
              <a:gd name="T23" fmla="*/ 435 h 1046"/>
              <a:gd name="T24" fmla="*/ 131 w 983"/>
              <a:gd name="T25" fmla="*/ 234 h 1046"/>
              <a:gd name="T26" fmla="*/ 363 w 983"/>
              <a:gd name="T27" fmla="*/ 159 h 1046"/>
              <a:gd name="T28" fmla="*/ 394 w 983"/>
              <a:gd name="T29" fmla="*/ 17 h 1046"/>
              <a:gd name="T30" fmla="*/ 519 w 983"/>
              <a:gd name="T31" fmla="*/ 44 h 1046"/>
              <a:gd name="T32" fmla="*/ 463 w 983"/>
              <a:gd name="T33" fmla="*/ 209 h 1046"/>
              <a:gd name="T34" fmla="*/ 547 w 983"/>
              <a:gd name="T35" fmla="*/ 252 h 1046"/>
              <a:gd name="T36" fmla="*/ 509 w 983"/>
              <a:gd name="T37" fmla="*/ 366 h 1046"/>
              <a:gd name="T38" fmla="*/ 435 w 983"/>
              <a:gd name="T39" fmla="*/ 33 h 1046"/>
              <a:gd name="T40" fmla="*/ 529 w 983"/>
              <a:gd name="T41" fmla="*/ 114 h 1046"/>
              <a:gd name="T42" fmla="*/ 485 w 983"/>
              <a:gd name="T43" fmla="*/ 24 h 1046"/>
              <a:gd name="T44" fmla="*/ 382 w 983"/>
              <a:gd name="T45" fmla="*/ 82 h 1046"/>
              <a:gd name="T46" fmla="*/ 455 w 983"/>
              <a:gd name="T47" fmla="*/ 307 h 1046"/>
              <a:gd name="T48" fmla="*/ 561 w 983"/>
              <a:gd name="T49" fmla="*/ 383 h 1046"/>
              <a:gd name="T50" fmla="*/ 572 w 983"/>
              <a:gd name="T51" fmla="*/ 271 h 1046"/>
              <a:gd name="T52" fmla="*/ 501 w 983"/>
              <a:gd name="T53" fmla="*/ 114 h 1046"/>
              <a:gd name="T54" fmla="*/ 470 w 983"/>
              <a:gd name="T55" fmla="*/ 256 h 1046"/>
              <a:gd name="T56" fmla="*/ 501 w 983"/>
              <a:gd name="T57" fmla="*/ 83 h 1046"/>
              <a:gd name="T58" fmla="*/ 423 w 983"/>
              <a:gd name="T59" fmla="*/ 56 h 1046"/>
              <a:gd name="T60" fmla="*/ 424 w 983"/>
              <a:gd name="T61" fmla="*/ 143 h 1046"/>
              <a:gd name="T62" fmla="*/ 501 w 983"/>
              <a:gd name="T63" fmla="*/ 83 h 1046"/>
              <a:gd name="T64" fmla="*/ 637 w 983"/>
              <a:gd name="T65" fmla="*/ 98 h 1046"/>
              <a:gd name="T66" fmla="*/ 566 w 983"/>
              <a:gd name="T67" fmla="*/ 225 h 1046"/>
              <a:gd name="T68" fmla="*/ 520 w 983"/>
              <a:gd name="T69" fmla="*/ 396 h 1046"/>
              <a:gd name="T70" fmla="*/ 362 w 983"/>
              <a:gd name="T71" fmla="*/ 169 h 1046"/>
              <a:gd name="T72" fmla="*/ 219 w 983"/>
              <a:gd name="T73" fmla="*/ 210 h 1046"/>
              <a:gd name="T74" fmla="*/ 16 w 983"/>
              <a:gd name="T75" fmla="*/ 293 h 1046"/>
              <a:gd name="T76" fmla="*/ 72 w 983"/>
              <a:gd name="T77" fmla="*/ 657 h 1046"/>
              <a:gd name="T78" fmla="*/ 161 w 983"/>
              <a:gd name="T79" fmla="*/ 920 h 1046"/>
              <a:gd name="T80" fmla="*/ 642 w 983"/>
              <a:gd name="T81" fmla="*/ 870 h 1046"/>
              <a:gd name="T82" fmla="*/ 916 w 983"/>
              <a:gd name="T83" fmla="*/ 780 h 1046"/>
              <a:gd name="T84" fmla="*/ 897 w 983"/>
              <a:gd name="T85" fmla="*/ 635 h 1046"/>
              <a:gd name="T86" fmla="*/ 799 w 983"/>
              <a:gd name="T87" fmla="*/ 327 h 1046"/>
              <a:gd name="T88" fmla="*/ 759 w 983"/>
              <a:gd name="T89" fmla="*/ 79 h 1046"/>
              <a:gd name="T90" fmla="*/ 546 w 983"/>
              <a:gd name="T91" fmla="*/ 354 h 1046"/>
              <a:gd name="T92" fmla="*/ 458 w 983"/>
              <a:gd name="T93" fmla="*/ 140 h 1046"/>
              <a:gd name="T94" fmla="*/ 488 w 983"/>
              <a:gd name="T95" fmla="*/ 240 h 1046"/>
              <a:gd name="T96" fmla="*/ 484 w 983"/>
              <a:gd name="T97" fmla="*/ 298 h 1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3" h="1046">
                <a:moveTo>
                  <a:pt x="546" y="104"/>
                </a:moveTo>
                <a:cubicBezTo>
                  <a:pt x="572" y="99"/>
                  <a:pt x="602" y="89"/>
                  <a:pt x="631" y="82"/>
                </a:cubicBezTo>
                <a:cubicBezTo>
                  <a:pt x="639" y="80"/>
                  <a:pt x="648" y="81"/>
                  <a:pt x="656" y="80"/>
                </a:cubicBezTo>
                <a:cubicBezTo>
                  <a:pt x="659" y="80"/>
                  <a:pt x="662" y="77"/>
                  <a:pt x="666" y="77"/>
                </a:cubicBezTo>
                <a:cubicBezTo>
                  <a:pt x="674" y="75"/>
                  <a:pt x="683" y="78"/>
                  <a:pt x="691" y="77"/>
                </a:cubicBezTo>
                <a:cubicBezTo>
                  <a:pt x="702" y="75"/>
                  <a:pt x="717" y="69"/>
                  <a:pt x="729" y="67"/>
                </a:cubicBezTo>
                <a:cubicBezTo>
                  <a:pt x="744" y="64"/>
                  <a:pt x="759" y="66"/>
                  <a:pt x="774" y="69"/>
                </a:cubicBezTo>
                <a:cubicBezTo>
                  <a:pt x="779" y="98"/>
                  <a:pt x="790" y="145"/>
                  <a:pt x="785" y="168"/>
                </a:cubicBezTo>
                <a:cubicBezTo>
                  <a:pt x="790" y="202"/>
                  <a:pt x="788" y="235"/>
                  <a:pt x="798" y="260"/>
                </a:cubicBezTo>
                <a:cubicBezTo>
                  <a:pt x="803" y="297"/>
                  <a:pt x="810" y="337"/>
                  <a:pt x="816" y="374"/>
                </a:cubicBezTo>
                <a:cubicBezTo>
                  <a:pt x="823" y="413"/>
                  <a:pt x="837" y="447"/>
                  <a:pt x="849" y="480"/>
                </a:cubicBezTo>
                <a:cubicBezTo>
                  <a:pt x="864" y="522"/>
                  <a:pt x="877" y="563"/>
                  <a:pt x="895" y="601"/>
                </a:cubicBezTo>
                <a:cubicBezTo>
                  <a:pt x="919" y="650"/>
                  <a:pt x="952" y="695"/>
                  <a:pt x="973" y="747"/>
                </a:cubicBezTo>
                <a:cubicBezTo>
                  <a:pt x="979" y="752"/>
                  <a:pt x="983" y="759"/>
                  <a:pt x="980" y="765"/>
                </a:cubicBezTo>
                <a:cubicBezTo>
                  <a:pt x="978" y="770"/>
                  <a:pt x="971" y="770"/>
                  <a:pt x="965" y="773"/>
                </a:cubicBezTo>
                <a:cubicBezTo>
                  <a:pt x="956" y="777"/>
                  <a:pt x="945" y="785"/>
                  <a:pt x="932" y="789"/>
                </a:cubicBezTo>
                <a:cubicBezTo>
                  <a:pt x="908" y="797"/>
                  <a:pt x="883" y="808"/>
                  <a:pt x="865" y="818"/>
                </a:cubicBezTo>
                <a:cubicBezTo>
                  <a:pt x="856" y="823"/>
                  <a:pt x="839" y="825"/>
                  <a:pt x="831" y="833"/>
                </a:cubicBezTo>
                <a:cubicBezTo>
                  <a:pt x="789" y="838"/>
                  <a:pt x="729" y="860"/>
                  <a:pt x="681" y="871"/>
                </a:cubicBezTo>
                <a:cubicBezTo>
                  <a:pt x="677" y="871"/>
                  <a:pt x="678" y="875"/>
                  <a:pt x="676" y="876"/>
                </a:cubicBezTo>
                <a:cubicBezTo>
                  <a:pt x="662" y="874"/>
                  <a:pt x="648" y="880"/>
                  <a:pt x="633" y="882"/>
                </a:cubicBezTo>
                <a:cubicBezTo>
                  <a:pt x="566" y="894"/>
                  <a:pt x="496" y="902"/>
                  <a:pt x="433" y="930"/>
                </a:cubicBezTo>
                <a:cubicBezTo>
                  <a:pt x="390" y="949"/>
                  <a:pt x="345" y="963"/>
                  <a:pt x="307" y="982"/>
                </a:cubicBezTo>
                <a:cubicBezTo>
                  <a:pt x="269" y="1001"/>
                  <a:pt x="238" y="1027"/>
                  <a:pt x="206" y="1046"/>
                </a:cubicBezTo>
                <a:cubicBezTo>
                  <a:pt x="199" y="1037"/>
                  <a:pt x="196" y="1025"/>
                  <a:pt x="191" y="1014"/>
                </a:cubicBezTo>
                <a:cubicBezTo>
                  <a:pt x="185" y="1001"/>
                  <a:pt x="177" y="986"/>
                  <a:pt x="170" y="971"/>
                </a:cubicBezTo>
                <a:cubicBezTo>
                  <a:pt x="167" y="965"/>
                  <a:pt x="166" y="957"/>
                  <a:pt x="164" y="951"/>
                </a:cubicBezTo>
                <a:cubicBezTo>
                  <a:pt x="147" y="910"/>
                  <a:pt x="130" y="866"/>
                  <a:pt x="112" y="821"/>
                </a:cubicBezTo>
                <a:cubicBezTo>
                  <a:pt x="109" y="815"/>
                  <a:pt x="105" y="809"/>
                  <a:pt x="103" y="804"/>
                </a:cubicBezTo>
                <a:cubicBezTo>
                  <a:pt x="102" y="800"/>
                  <a:pt x="103" y="794"/>
                  <a:pt x="102" y="790"/>
                </a:cubicBezTo>
                <a:cubicBezTo>
                  <a:pt x="93" y="762"/>
                  <a:pt x="82" y="730"/>
                  <a:pt x="73" y="699"/>
                </a:cubicBezTo>
                <a:cubicBezTo>
                  <a:pt x="68" y="683"/>
                  <a:pt x="63" y="666"/>
                  <a:pt x="58" y="650"/>
                </a:cubicBezTo>
                <a:cubicBezTo>
                  <a:pt x="55" y="641"/>
                  <a:pt x="51" y="632"/>
                  <a:pt x="49" y="623"/>
                </a:cubicBezTo>
                <a:cubicBezTo>
                  <a:pt x="47" y="613"/>
                  <a:pt x="48" y="603"/>
                  <a:pt x="46" y="592"/>
                </a:cubicBezTo>
                <a:cubicBezTo>
                  <a:pt x="40" y="559"/>
                  <a:pt x="29" y="526"/>
                  <a:pt x="23" y="491"/>
                </a:cubicBezTo>
                <a:cubicBezTo>
                  <a:pt x="20" y="473"/>
                  <a:pt x="18" y="455"/>
                  <a:pt x="16" y="435"/>
                </a:cubicBezTo>
                <a:cubicBezTo>
                  <a:pt x="11" y="404"/>
                  <a:pt x="8" y="374"/>
                  <a:pt x="7" y="343"/>
                </a:cubicBezTo>
                <a:cubicBezTo>
                  <a:pt x="6" y="324"/>
                  <a:pt x="0" y="305"/>
                  <a:pt x="4" y="288"/>
                </a:cubicBezTo>
                <a:cubicBezTo>
                  <a:pt x="42" y="272"/>
                  <a:pt x="83" y="247"/>
                  <a:pt x="131" y="234"/>
                </a:cubicBezTo>
                <a:cubicBezTo>
                  <a:pt x="140" y="228"/>
                  <a:pt x="154" y="222"/>
                  <a:pt x="164" y="221"/>
                </a:cubicBezTo>
                <a:cubicBezTo>
                  <a:pt x="194" y="205"/>
                  <a:pt x="231" y="196"/>
                  <a:pt x="267" y="186"/>
                </a:cubicBezTo>
                <a:cubicBezTo>
                  <a:pt x="300" y="178"/>
                  <a:pt x="334" y="161"/>
                  <a:pt x="363" y="159"/>
                </a:cubicBezTo>
                <a:cubicBezTo>
                  <a:pt x="371" y="154"/>
                  <a:pt x="382" y="151"/>
                  <a:pt x="393" y="149"/>
                </a:cubicBezTo>
                <a:cubicBezTo>
                  <a:pt x="388" y="129"/>
                  <a:pt x="371" y="101"/>
                  <a:pt x="369" y="79"/>
                </a:cubicBezTo>
                <a:cubicBezTo>
                  <a:pt x="367" y="54"/>
                  <a:pt x="382" y="37"/>
                  <a:pt x="394" y="17"/>
                </a:cubicBezTo>
                <a:cubicBezTo>
                  <a:pt x="408" y="16"/>
                  <a:pt x="422" y="4"/>
                  <a:pt x="439" y="2"/>
                </a:cubicBezTo>
                <a:cubicBezTo>
                  <a:pt x="460" y="0"/>
                  <a:pt x="474" y="7"/>
                  <a:pt x="493" y="14"/>
                </a:cubicBezTo>
                <a:cubicBezTo>
                  <a:pt x="499" y="26"/>
                  <a:pt x="511" y="33"/>
                  <a:pt x="519" y="44"/>
                </a:cubicBezTo>
                <a:cubicBezTo>
                  <a:pt x="530" y="62"/>
                  <a:pt x="533" y="86"/>
                  <a:pt x="546" y="104"/>
                </a:cubicBezTo>
                <a:close/>
                <a:moveTo>
                  <a:pt x="483" y="254"/>
                </a:moveTo>
                <a:cubicBezTo>
                  <a:pt x="476" y="241"/>
                  <a:pt x="469" y="224"/>
                  <a:pt x="463" y="209"/>
                </a:cubicBezTo>
                <a:cubicBezTo>
                  <a:pt x="453" y="186"/>
                  <a:pt x="445" y="162"/>
                  <a:pt x="447" y="137"/>
                </a:cubicBezTo>
                <a:cubicBezTo>
                  <a:pt x="455" y="124"/>
                  <a:pt x="469" y="121"/>
                  <a:pt x="488" y="125"/>
                </a:cubicBezTo>
                <a:cubicBezTo>
                  <a:pt x="509" y="154"/>
                  <a:pt x="533" y="211"/>
                  <a:pt x="547" y="252"/>
                </a:cubicBezTo>
                <a:cubicBezTo>
                  <a:pt x="558" y="282"/>
                  <a:pt x="583" y="334"/>
                  <a:pt x="562" y="357"/>
                </a:cubicBezTo>
                <a:cubicBezTo>
                  <a:pt x="560" y="359"/>
                  <a:pt x="547" y="371"/>
                  <a:pt x="540" y="372"/>
                </a:cubicBezTo>
                <a:cubicBezTo>
                  <a:pt x="532" y="373"/>
                  <a:pt x="514" y="370"/>
                  <a:pt x="509" y="366"/>
                </a:cubicBezTo>
                <a:cubicBezTo>
                  <a:pt x="503" y="362"/>
                  <a:pt x="503" y="353"/>
                  <a:pt x="498" y="349"/>
                </a:cubicBezTo>
                <a:cubicBezTo>
                  <a:pt x="457" y="259"/>
                  <a:pt x="412" y="180"/>
                  <a:pt x="397" y="64"/>
                </a:cubicBezTo>
                <a:cubicBezTo>
                  <a:pt x="405" y="49"/>
                  <a:pt x="420" y="41"/>
                  <a:pt x="435" y="33"/>
                </a:cubicBezTo>
                <a:cubicBezTo>
                  <a:pt x="454" y="31"/>
                  <a:pt x="470" y="39"/>
                  <a:pt x="485" y="44"/>
                </a:cubicBezTo>
                <a:cubicBezTo>
                  <a:pt x="494" y="58"/>
                  <a:pt x="506" y="69"/>
                  <a:pt x="514" y="84"/>
                </a:cubicBezTo>
                <a:cubicBezTo>
                  <a:pt x="519" y="94"/>
                  <a:pt x="520" y="107"/>
                  <a:pt x="529" y="114"/>
                </a:cubicBezTo>
                <a:cubicBezTo>
                  <a:pt x="530" y="110"/>
                  <a:pt x="532" y="114"/>
                  <a:pt x="534" y="112"/>
                </a:cubicBezTo>
                <a:cubicBezTo>
                  <a:pt x="529" y="83"/>
                  <a:pt x="515" y="64"/>
                  <a:pt x="501" y="39"/>
                </a:cubicBezTo>
                <a:cubicBezTo>
                  <a:pt x="495" y="36"/>
                  <a:pt x="489" y="31"/>
                  <a:pt x="485" y="24"/>
                </a:cubicBezTo>
                <a:cubicBezTo>
                  <a:pt x="475" y="20"/>
                  <a:pt x="460" y="12"/>
                  <a:pt x="443" y="14"/>
                </a:cubicBezTo>
                <a:cubicBezTo>
                  <a:pt x="430" y="16"/>
                  <a:pt x="415" y="23"/>
                  <a:pt x="400" y="28"/>
                </a:cubicBezTo>
                <a:cubicBezTo>
                  <a:pt x="387" y="40"/>
                  <a:pt x="377" y="59"/>
                  <a:pt x="382" y="82"/>
                </a:cubicBezTo>
                <a:cubicBezTo>
                  <a:pt x="391" y="102"/>
                  <a:pt x="395" y="127"/>
                  <a:pt x="404" y="148"/>
                </a:cubicBezTo>
                <a:cubicBezTo>
                  <a:pt x="407" y="170"/>
                  <a:pt x="416" y="183"/>
                  <a:pt x="417" y="201"/>
                </a:cubicBezTo>
                <a:cubicBezTo>
                  <a:pt x="432" y="236"/>
                  <a:pt x="440" y="274"/>
                  <a:pt x="455" y="307"/>
                </a:cubicBezTo>
                <a:cubicBezTo>
                  <a:pt x="467" y="334"/>
                  <a:pt x="485" y="365"/>
                  <a:pt x="505" y="382"/>
                </a:cubicBezTo>
                <a:cubicBezTo>
                  <a:pt x="514" y="382"/>
                  <a:pt x="520" y="387"/>
                  <a:pt x="530" y="388"/>
                </a:cubicBezTo>
                <a:cubicBezTo>
                  <a:pt x="538" y="384"/>
                  <a:pt x="554" y="385"/>
                  <a:pt x="561" y="383"/>
                </a:cubicBezTo>
                <a:cubicBezTo>
                  <a:pt x="562" y="378"/>
                  <a:pt x="569" y="376"/>
                  <a:pt x="575" y="373"/>
                </a:cubicBezTo>
                <a:cubicBezTo>
                  <a:pt x="592" y="351"/>
                  <a:pt x="583" y="321"/>
                  <a:pt x="576" y="293"/>
                </a:cubicBezTo>
                <a:cubicBezTo>
                  <a:pt x="574" y="285"/>
                  <a:pt x="575" y="278"/>
                  <a:pt x="572" y="271"/>
                </a:cubicBezTo>
                <a:cubicBezTo>
                  <a:pt x="562" y="240"/>
                  <a:pt x="546" y="205"/>
                  <a:pt x="536" y="181"/>
                </a:cubicBezTo>
                <a:cubicBezTo>
                  <a:pt x="529" y="163"/>
                  <a:pt x="520" y="146"/>
                  <a:pt x="511" y="132"/>
                </a:cubicBezTo>
                <a:cubicBezTo>
                  <a:pt x="508" y="125"/>
                  <a:pt x="504" y="117"/>
                  <a:pt x="501" y="114"/>
                </a:cubicBezTo>
                <a:cubicBezTo>
                  <a:pt x="482" y="93"/>
                  <a:pt x="450" y="108"/>
                  <a:pt x="434" y="125"/>
                </a:cubicBezTo>
                <a:cubicBezTo>
                  <a:pt x="425" y="160"/>
                  <a:pt x="440" y="190"/>
                  <a:pt x="452" y="220"/>
                </a:cubicBezTo>
                <a:cubicBezTo>
                  <a:pt x="456" y="232"/>
                  <a:pt x="463" y="245"/>
                  <a:pt x="470" y="256"/>
                </a:cubicBezTo>
                <a:cubicBezTo>
                  <a:pt x="477" y="267"/>
                  <a:pt x="482" y="285"/>
                  <a:pt x="494" y="283"/>
                </a:cubicBezTo>
                <a:cubicBezTo>
                  <a:pt x="498" y="274"/>
                  <a:pt x="488" y="264"/>
                  <a:pt x="483" y="254"/>
                </a:cubicBezTo>
                <a:close/>
                <a:moveTo>
                  <a:pt x="501" y="83"/>
                </a:moveTo>
                <a:cubicBezTo>
                  <a:pt x="496" y="73"/>
                  <a:pt x="485" y="58"/>
                  <a:pt x="478" y="53"/>
                </a:cubicBezTo>
                <a:cubicBezTo>
                  <a:pt x="468" y="47"/>
                  <a:pt x="448" y="41"/>
                  <a:pt x="438" y="44"/>
                </a:cubicBezTo>
                <a:cubicBezTo>
                  <a:pt x="432" y="46"/>
                  <a:pt x="428" y="53"/>
                  <a:pt x="423" y="56"/>
                </a:cubicBezTo>
                <a:cubicBezTo>
                  <a:pt x="417" y="59"/>
                  <a:pt x="409" y="60"/>
                  <a:pt x="407" y="68"/>
                </a:cubicBezTo>
                <a:cubicBezTo>
                  <a:pt x="405" y="75"/>
                  <a:pt x="407" y="88"/>
                  <a:pt x="408" y="94"/>
                </a:cubicBezTo>
                <a:cubicBezTo>
                  <a:pt x="411" y="111"/>
                  <a:pt x="419" y="129"/>
                  <a:pt x="424" y="143"/>
                </a:cubicBezTo>
                <a:cubicBezTo>
                  <a:pt x="422" y="113"/>
                  <a:pt x="451" y="96"/>
                  <a:pt x="475" y="95"/>
                </a:cubicBezTo>
                <a:cubicBezTo>
                  <a:pt x="492" y="95"/>
                  <a:pt x="502" y="107"/>
                  <a:pt x="513" y="114"/>
                </a:cubicBezTo>
                <a:cubicBezTo>
                  <a:pt x="508" y="101"/>
                  <a:pt x="509" y="95"/>
                  <a:pt x="501" y="83"/>
                </a:cubicBezTo>
                <a:close/>
                <a:moveTo>
                  <a:pt x="724" y="83"/>
                </a:moveTo>
                <a:cubicBezTo>
                  <a:pt x="712" y="89"/>
                  <a:pt x="695" y="86"/>
                  <a:pt x="679" y="88"/>
                </a:cubicBezTo>
                <a:cubicBezTo>
                  <a:pt x="664" y="90"/>
                  <a:pt x="649" y="97"/>
                  <a:pt x="637" y="98"/>
                </a:cubicBezTo>
                <a:cubicBezTo>
                  <a:pt x="630" y="99"/>
                  <a:pt x="624" y="97"/>
                  <a:pt x="617" y="98"/>
                </a:cubicBezTo>
                <a:cubicBezTo>
                  <a:pt x="583" y="104"/>
                  <a:pt x="554" y="118"/>
                  <a:pt x="520" y="127"/>
                </a:cubicBezTo>
                <a:cubicBezTo>
                  <a:pt x="537" y="150"/>
                  <a:pt x="551" y="192"/>
                  <a:pt x="566" y="225"/>
                </a:cubicBezTo>
                <a:cubicBezTo>
                  <a:pt x="578" y="275"/>
                  <a:pt x="609" y="334"/>
                  <a:pt x="590" y="381"/>
                </a:cubicBezTo>
                <a:cubicBezTo>
                  <a:pt x="575" y="393"/>
                  <a:pt x="552" y="393"/>
                  <a:pt x="531" y="401"/>
                </a:cubicBezTo>
                <a:cubicBezTo>
                  <a:pt x="528" y="399"/>
                  <a:pt x="523" y="398"/>
                  <a:pt x="520" y="396"/>
                </a:cubicBezTo>
                <a:cubicBezTo>
                  <a:pt x="493" y="395"/>
                  <a:pt x="479" y="372"/>
                  <a:pt x="469" y="353"/>
                </a:cubicBezTo>
                <a:cubicBezTo>
                  <a:pt x="438" y="297"/>
                  <a:pt x="413" y="219"/>
                  <a:pt x="397" y="159"/>
                </a:cubicBezTo>
                <a:cubicBezTo>
                  <a:pt x="384" y="161"/>
                  <a:pt x="372" y="166"/>
                  <a:pt x="362" y="169"/>
                </a:cubicBezTo>
                <a:cubicBezTo>
                  <a:pt x="344" y="174"/>
                  <a:pt x="333" y="178"/>
                  <a:pt x="320" y="181"/>
                </a:cubicBezTo>
                <a:cubicBezTo>
                  <a:pt x="308" y="184"/>
                  <a:pt x="297" y="189"/>
                  <a:pt x="286" y="193"/>
                </a:cubicBezTo>
                <a:cubicBezTo>
                  <a:pt x="264" y="200"/>
                  <a:pt x="241" y="203"/>
                  <a:pt x="219" y="210"/>
                </a:cubicBezTo>
                <a:cubicBezTo>
                  <a:pt x="205" y="214"/>
                  <a:pt x="192" y="222"/>
                  <a:pt x="179" y="227"/>
                </a:cubicBezTo>
                <a:cubicBezTo>
                  <a:pt x="143" y="241"/>
                  <a:pt x="107" y="251"/>
                  <a:pt x="72" y="270"/>
                </a:cubicBezTo>
                <a:cubicBezTo>
                  <a:pt x="52" y="271"/>
                  <a:pt x="37" y="289"/>
                  <a:pt x="16" y="293"/>
                </a:cubicBezTo>
                <a:cubicBezTo>
                  <a:pt x="15" y="350"/>
                  <a:pt x="20" y="408"/>
                  <a:pt x="31" y="472"/>
                </a:cubicBezTo>
                <a:cubicBezTo>
                  <a:pt x="35" y="496"/>
                  <a:pt x="46" y="519"/>
                  <a:pt x="49" y="545"/>
                </a:cubicBezTo>
                <a:cubicBezTo>
                  <a:pt x="54" y="583"/>
                  <a:pt x="61" y="620"/>
                  <a:pt x="72" y="657"/>
                </a:cubicBezTo>
                <a:cubicBezTo>
                  <a:pt x="83" y="695"/>
                  <a:pt x="90" y="734"/>
                  <a:pt x="102" y="769"/>
                </a:cubicBezTo>
                <a:cubicBezTo>
                  <a:pt x="111" y="798"/>
                  <a:pt x="123" y="827"/>
                  <a:pt x="134" y="853"/>
                </a:cubicBezTo>
                <a:cubicBezTo>
                  <a:pt x="144" y="877"/>
                  <a:pt x="153" y="898"/>
                  <a:pt x="161" y="920"/>
                </a:cubicBezTo>
                <a:cubicBezTo>
                  <a:pt x="176" y="960"/>
                  <a:pt x="192" y="1000"/>
                  <a:pt x="212" y="1033"/>
                </a:cubicBezTo>
                <a:cubicBezTo>
                  <a:pt x="268" y="984"/>
                  <a:pt x="343" y="959"/>
                  <a:pt x="409" y="930"/>
                </a:cubicBezTo>
                <a:cubicBezTo>
                  <a:pt x="480" y="899"/>
                  <a:pt x="564" y="889"/>
                  <a:pt x="642" y="870"/>
                </a:cubicBezTo>
                <a:cubicBezTo>
                  <a:pt x="678" y="861"/>
                  <a:pt x="705" y="852"/>
                  <a:pt x="735" y="843"/>
                </a:cubicBezTo>
                <a:cubicBezTo>
                  <a:pt x="767" y="833"/>
                  <a:pt x="800" y="826"/>
                  <a:pt x="830" y="814"/>
                </a:cubicBezTo>
                <a:cubicBezTo>
                  <a:pt x="860" y="803"/>
                  <a:pt x="887" y="788"/>
                  <a:pt x="916" y="780"/>
                </a:cubicBezTo>
                <a:cubicBezTo>
                  <a:pt x="927" y="768"/>
                  <a:pt x="951" y="764"/>
                  <a:pt x="965" y="757"/>
                </a:cubicBezTo>
                <a:cubicBezTo>
                  <a:pt x="960" y="735"/>
                  <a:pt x="944" y="721"/>
                  <a:pt x="933" y="702"/>
                </a:cubicBezTo>
                <a:cubicBezTo>
                  <a:pt x="921" y="678"/>
                  <a:pt x="907" y="657"/>
                  <a:pt x="897" y="635"/>
                </a:cubicBezTo>
                <a:cubicBezTo>
                  <a:pt x="875" y="584"/>
                  <a:pt x="854" y="535"/>
                  <a:pt x="838" y="483"/>
                </a:cubicBezTo>
                <a:cubicBezTo>
                  <a:pt x="830" y="459"/>
                  <a:pt x="820" y="436"/>
                  <a:pt x="814" y="412"/>
                </a:cubicBezTo>
                <a:cubicBezTo>
                  <a:pt x="807" y="385"/>
                  <a:pt x="804" y="356"/>
                  <a:pt x="799" y="327"/>
                </a:cubicBezTo>
                <a:cubicBezTo>
                  <a:pt x="795" y="301"/>
                  <a:pt x="788" y="274"/>
                  <a:pt x="783" y="246"/>
                </a:cubicBezTo>
                <a:cubicBezTo>
                  <a:pt x="772" y="189"/>
                  <a:pt x="780" y="133"/>
                  <a:pt x="762" y="79"/>
                </a:cubicBezTo>
                <a:cubicBezTo>
                  <a:pt x="761" y="79"/>
                  <a:pt x="760" y="79"/>
                  <a:pt x="759" y="79"/>
                </a:cubicBezTo>
                <a:cubicBezTo>
                  <a:pt x="741" y="81"/>
                  <a:pt x="738" y="86"/>
                  <a:pt x="724" y="83"/>
                </a:cubicBezTo>
                <a:close/>
                <a:moveTo>
                  <a:pt x="527" y="362"/>
                </a:moveTo>
                <a:cubicBezTo>
                  <a:pt x="534" y="363"/>
                  <a:pt x="547" y="357"/>
                  <a:pt x="546" y="354"/>
                </a:cubicBezTo>
                <a:cubicBezTo>
                  <a:pt x="558" y="347"/>
                  <a:pt x="560" y="329"/>
                  <a:pt x="559" y="315"/>
                </a:cubicBezTo>
                <a:cubicBezTo>
                  <a:pt x="533" y="254"/>
                  <a:pt x="517" y="185"/>
                  <a:pt x="481" y="137"/>
                </a:cubicBezTo>
                <a:cubicBezTo>
                  <a:pt x="469" y="135"/>
                  <a:pt x="462" y="133"/>
                  <a:pt x="458" y="140"/>
                </a:cubicBezTo>
                <a:cubicBezTo>
                  <a:pt x="462" y="140"/>
                  <a:pt x="458" y="141"/>
                  <a:pt x="458" y="141"/>
                </a:cubicBezTo>
                <a:cubicBezTo>
                  <a:pt x="453" y="175"/>
                  <a:pt x="471" y="193"/>
                  <a:pt x="479" y="219"/>
                </a:cubicBezTo>
                <a:cubicBezTo>
                  <a:pt x="482" y="229"/>
                  <a:pt x="485" y="232"/>
                  <a:pt x="488" y="240"/>
                </a:cubicBezTo>
                <a:cubicBezTo>
                  <a:pt x="489" y="243"/>
                  <a:pt x="489" y="247"/>
                  <a:pt x="490" y="250"/>
                </a:cubicBezTo>
                <a:cubicBezTo>
                  <a:pt x="498" y="266"/>
                  <a:pt x="521" y="279"/>
                  <a:pt x="503" y="295"/>
                </a:cubicBezTo>
                <a:cubicBezTo>
                  <a:pt x="498" y="293"/>
                  <a:pt x="490" y="297"/>
                  <a:pt x="484" y="298"/>
                </a:cubicBezTo>
                <a:cubicBezTo>
                  <a:pt x="496" y="315"/>
                  <a:pt x="505" y="359"/>
                  <a:pt x="527" y="362"/>
                </a:cubicBezTo>
                <a:close/>
              </a:path>
            </a:pathLst>
          </a:custGeom>
          <a:solidFill>
            <a:srgbClr val="56443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73765" y="4873703"/>
            <a:ext cx="75298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89021" y="4480909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2559782" y="2873292"/>
            <a:ext cx="9484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不止创新。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68611" y="2873291"/>
            <a:ext cx="9484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不止创新。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10589" y="2873290"/>
            <a:ext cx="9484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不止创新。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69011" y="2873289"/>
            <a:ext cx="9484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不止创新。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5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22295" y="2829107"/>
            <a:ext cx="472567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03</a:t>
            </a:r>
            <a: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营销策划阐述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83890" y="3652067"/>
            <a:ext cx="466407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charset="0"/>
                <a:ea typeface="方正粗倩简体" charset="0"/>
                <a:cs typeface="+mn-cs"/>
              </a:rPr>
              <a:t>Click to add up your title here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方正粗倩简体" charset="0"/>
              <a:ea typeface="方正粗倩简体" charset="0"/>
              <a:cs typeface="+mn-cs"/>
              <a:sym typeface="+mn-ea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粗倩简体" charset="0"/>
              <a:ea typeface="方正粗倩简体" charset="0"/>
              <a:cs typeface="+mn-cs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1883833" y="2339902"/>
            <a:ext cx="2138462" cy="19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9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959793" y="275133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sp>
        <p:nvSpPr>
          <p:cNvPr id="8" name="矩形 7"/>
          <p:cNvSpPr/>
          <p:nvPr/>
        </p:nvSpPr>
        <p:spPr>
          <a:xfrm>
            <a:off x="4959793" y="3088053"/>
            <a:ext cx="5528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59793" y="4144012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sp>
        <p:nvSpPr>
          <p:cNvPr id="10" name="矩形 9"/>
          <p:cNvSpPr/>
          <p:nvPr/>
        </p:nvSpPr>
        <p:spPr>
          <a:xfrm>
            <a:off x="4959793" y="4480729"/>
            <a:ext cx="5528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672321" y="2569945"/>
            <a:ext cx="3141238" cy="281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0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sp>
        <p:nvSpPr>
          <p:cNvPr id="5" name="Freeform 308"/>
          <p:cNvSpPr>
            <a:spLocks noEditPoints="1"/>
          </p:cNvSpPr>
          <p:nvPr/>
        </p:nvSpPr>
        <p:spPr bwMode="auto">
          <a:xfrm>
            <a:off x="8327422" y="2499693"/>
            <a:ext cx="749520" cy="317654"/>
          </a:xfrm>
          <a:custGeom>
            <a:avLst/>
            <a:gdLst>
              <a:gd name="T0" fmla="*/ 257 w 266"/>
              <a:gd name="T1" fmla="*/ 89 h 113"/>
              <a:gd name="T2" fmla="*/ 70 w 266"/>
              <a:gd name="T3" fmla="*/ 96 h 113"/>
              <a:gd name="T4" fmla="*/ 1 w 266"/>
              <a:gd name="T5" fmla="*/ 87 h 113"/>
              <a:gd name="T6" fmla="*/ 52 w 266"/>
              <a:gd name="T7" fmla="*/ 4 h 113"/>
              <a:gd name="T8" fmla="*/ 216 w 266"/>
              <a:gd name="T9" fmla="*/ 4 h 113"/>
              <a:gd name="T10" fmla="*/ 19 w 266"/>
              <a:gd name="T11" fmla="*/ 25 h 113"/>
              <a:gd name="T12" fmla="*/ 13 w 266"/>
              <a:gd name="T13" fmla="*/ 35 h 113"/>
              <a:gd name="T14" fmla="*/ 11 w 266"/>
              <a:gd name="T15" fmla="*/ 74 h 113"/>
              <a:gd name="T16" fmla="*/ 11 w 266"/>
              <a:gd name="T17" fmla="*/ 80 h 113"/>
              <a:gd name="T18" fmla="*/ 30 w 266"/>
              <a:gd name="T19" fmla="*/ 92 h 113"/>
              <a:gd name="T20" fmla="*/ 52 w 266"/>
              <a:gd name="T21" fmla="*/ 72 h 113"/>
              <a:gd name="T22" fmla="*/ 84 w 266"/>
              <a:gd name="T23" fmla="*/ 82 h 113"/>
              <a:gd name="T24" fmla="*/ 97 w 266"/>
              <a:gd name="T25" fmla="*/ 92 h 113"/>
              <a:gd name="T26" fmla="*/ 107 w 266"/>
              <a:gd name="T27" fmla="*/ 90 h 113"/>
              <a:gd name="T28" fmla="*/ 121 w 266"/>
              <a:gd name="T29" fmla="*/ 89 h 113"/>
              <a:gd name="T30" fmla="*/ 130 w 266"/>
              <a:gd name="T31" fmla="*/ 89 h 113"/>
              <a:gd name="T32" fmla="*/ 164 w 266"/>
              <a:gd name="T33" fmla="*/ 92 h 113"/>
              <a:gd name="T34" fmla="*/ 189 w 266"/>
              <a:gd name="T35" fmla="*/ 92 h 113"/>
              <a:gd name="T36" fmla="*/ 219 w 266"/>
              <a:gd name="T37" fmla="*/ 37 h 113"/>
              <a:gd name="T38" fmla="*/ 253 w 266"/>
              <a:gd name="T39" fmla="*/ 91 h 113"/>
              <a:gd name="T40" fmla="*/ 250 w 266"/>
              <a:gd name="T41" fmla="*/ 78 h 113"/>
              <a:gd name="T42" fmla="*/ 250 w 266"/>
              <a:gd name="T43" fmla="*/ 66 h 113"/>
              <a:gd name="T44" fmla="*/ 232 w 266"/>
              <a:gd name="T45" fmla="*/ 68 h 113"/>
              <a:gd name="T46" fmla="*/ 248 w 266"/>
              <a:gd name="T47" fmla="*/ 37 h 113"/>
              <a:gd name="T48" fmla="*/ 255 w 266"/>
              <a:gd name="T49" fmla="*/ 38 h 113"/>
              <a:gd name="T50" fmla="*/ 251 w 266"/>
              <a:gd name="T51" fmla="*/ 30 h 113"/>
              <a:gd name="T52" fmla="*/ 250 w 266"/>
              <a:gd name="T53" fmla="*/ 23 h 113"/>
              <a:gd name="T54" fmla="*/ 249 w 266"/>
              <a:gd name="T55" fmla="*/ 16 h 113"/>
              <a:gd name="T56" fmla="*/ 233 w 266"/>
              <a:gd name="T57" fmla="*/ 9 h 113"/>
              <a:gd name="T58" fmla="*/ 143 w 266"/>
              <a:gd name="T59" fmla="*/ 4 h 113"/>
              <a:gd name="T60" fmla="*/ 46 w 266"/>
              <a:gd name="T61" fmla="*/ 9 h 113"/>
              <a:gd name="T62" fmla="*/ 25 w 266"/>
              <a:gd name="T63" fmla="*/ 15 h 113"/>
              <a:gd name="T64" fmla="*/ 23 w 266"/>
              <a:gd name="T65" fmla="*/ 23 h 113"/>
              <a:gd name="T66" fmla="*/ 11 w 266"/>
              <a:gd name="T67" fmla="*/ 58 h 113"/>
              <a:gd name="T68" fmla="*/ 11 w 266"/>
              <a:gd name="T69" fmla="*/ 58 h 113"/>
              <a:gd name="T70" fmla="*/ 255 w 266"/>
              <a:gd name="T71" fmla="*/ 41 h 113"/>
              <a:gd name="T72" fmla="*/ 81 w 266"/>
              <a:gd name="T73" fmla="*/ 93 h 113"/>
              <a:gd name="T74" fmla="*/ 207 w 266"/>
              <a:gd name="T75" fmla="*/ 80 h 113"/>
              <a:gd name="T76" fmla="*/ 53 w 266"/>
              <a:gd name="T77" fmla="*/ 43 h 113"/>
              <a:gd name="T78" fmla="*/ 53 w 266"/>
              <a:gd name="T79" fmla="*/ 43 h 113"/>
              <a:gd name="T80" fmla="*/ 203 w 266"/>
              <a:gd name="T81" fmla="*/ 43 h 113"/>
              <a:gd name="T82" fmla="*/ 5 w 266"/>
              <a:gd name="T83" fmla="*/ 78 h 113"/>
              <a:gd name="T84" fmla="*/ 219 w 266"/>
              <a:gd name="T85" fmla="*/ 78 h 113"/>
              <a:gd name="T86" fmla="*/ 262 w 266"/>
              <a:gd name="T87" fmla="*/ 79 h 113"/>
              <a:gd name="T88" fmla="*/ 213 w 266"/>
              <a:gd name="T89" fmla="*/ 86 h 113"/>
              <a:gd name="T90" fmla="*/ 64 w 266"/>
              <a:gd name="T91" fmla="*/ 84 h 113"/>
              <a:gd name="T92" fmla="*/ 55 w 266"/>
              <a:gd name="T93" fmla="*/ 86 h 113"/>
              <a:gd name="T94" fmla="*/ 46 w 266"/>
              <a:gd name="T95" fmla="*/ 90 h 113"/>
              <a:gd name="T96" fmla="*/ 218 w 266"/>
              <a:gd name="T97" fmla="*/ 87 h 113"/>
              <a:gd name="T98" fmla="*/ 64 w 266"/>
              <a:gd name="T99" fmla="*/ 93 h 113"/>
              <a:gd name="T100" fmla="*/ 212 w 266"/>
              <a:gd name="T101" fmla="*/ 102 h 113"/>
              <a:gd name="T102" fmla="*/ 55 w 266"/>
              <a:gd name="T103" fmla="*/ 101 h 113"/>
              <a:gd name="T104" fmla="*/ 218 w 266"/>
              <a:gd name="T105" fmla="*/ 9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6" h="113">
                <a:moveTo>
                  <a:pt x="259" y="74"/>
                </a:moveTo>
                <a:cubicBezTo>
                  <a:pt x="261" y="76"/>
                  <a:pt x="263" y="73"/>
                  <a:pt x="265" y="75"/>
                </a:cubicBezTo>
                <a:cubicBezTo>
                  <a:pt x="266" y="80"/>
                  <a:pt x="265" y="84"/>
                  <a:pt x="265" y="88"/>
                </a:cubicBezTo>
                <a:cubicBezTo>
                  <a:pt x="263" y="89"/>
                  <a:pt x="260" y="88"/>
                  <a:pt x="257" y="89"/>
                </a:cubicBezTo>
                <a:cubicBezTo>
                  <a:pt x="256" y="91"/>
                  <a:pt x="259" y="94"/>
                  <a:pt x="257" y="96"/>
                </a:cubicBezTo>
                <a:cubicBezTo>
                  <a:pt x="251" y="96"/>
                  <a:pt x="246" y="95"/>
                  <a:pt x="238" y="95"/>
                </a:cubicBezTo>
                <a:cubicBezTo>
                  <a:pt x="233" y="111"/>
                  <a:pt x="207" y="113"/>
                  <a:pt x="203" y="96"/>
                </a:cubicBezTo>
                <a:cubicBezTo>
                  <a:pt x="161" y="93"/>
                  <a:pt x="109" y="97"/>
                  <a:pt x="70" y="96"/>
                </a:cubicBezTo>
                <a:cubicBezTo>
                  <a:pt x="66" y="109"/>
                  <a:pt x="41" y="113"/>
                  <a:pt x="37" y="96"/>
                </a:cubicBezTo>
                <a:cubicBezTo>
                  <a:pt x="29" y="95"/>
                  <a:pt x="16" y="96"/>
                  <a:pt x="8" y="94"/>
                </a:cubicBezTo>
                <a:cubicBezTo>
                  <a:pt x="7" y="91"/>
                  <a:pt x="8" y="90"/>
                  <a:pt x="8" y="87"/>
                </a:cubicBezTo>
                <a:cubicBezTo>
                  <a:pt x="6" y="86"/>
                  <a:pt x="3" y="88"/>
                  <a:pt x="1" y="87"/>
                </a:cubicBezTo>
                <a:cubicBezTo>
                  <a:pt x="0" y="83"/>
                  <a:pt x="0" y="78"/>
                  <a:pt x="1" y="74"/>
                </a:cubicBezTo>
                <a:cubicBezTo>
                  <a:pt x="4" y="72"/>
                  <a:pt x="4" y="74"/>
                  <a:pt x="8" y="74"/>
                </a:cubicBezTo>
                <a:cubicBezTo>
                  <a:pt x="8" y="62"/>
                  <a:pt x="8" y="46"/>
                  <a:pt x="9" y="34"/>
                </a:cubicBezTo>
                <a:cubicBezTo>
                  <a:pt x="12" y="13"/>
                  <a:pt x="32" y="5"/>
                  <a:pt x="52" y="4"/>
                </a:cubicBezTo>
                <a:cubicBezTo>
                  <a:pt x="69" y="4"/>
                  <a:pt x="88" y="2"/>
                  <a:pt x="104" y="2"/>
                </a:cubicBezTo>
                <a:cubicBezTo>
                  <a:pt x="112" y="1"/>
                  <a:pt x="120" y="2"/>
                  <a:pt x="128" y="2"/>
                </a:cubicBezTo>
                <a:cubicBezTo>
                  <a:pt x="146" y="1"/>
                  <a:pt x="166" y="0"/>
                  <a:pt x="184" y="0"/>
                </a:cubicBezTo>
                <a:cubicBezTo>
                  <a:pt x="195" y="1"/>
                  <a:pt x="206" y="4"/>
                  <a:pt x="216" y="4"/>
                </a:cubicBezTo>
                <a:cubicBezTo>
                  <a:pt x="227" y="5"/>
                  <a:pt x="237" y="4"/>
                  <a:pt x="246" y="9"/>
                </a:cubicBezTo>
                <a:cubicBezTo>
                  <a:pt x="264" y="19"/>
                  <a:pt x="258" y="54"/>
                  <a:pt x="259" y="74"/>
                </a:cubicBezTo>
                <a:close/>
                <a:moveTo>
                  <a:pt x="17" y="23"/>
                </a:moveTo>
                <a:cubicBezTo>
                  <a:pt x="18" y="23"/>
                  <a:pt x="19" y="23"/>
                  <a:pt x="19" y="25"/>
                </a:cubicBezTo>
                <a:cubicBezTo>
                  <a:pt x="17" y="26"/>
                  <a:pt x="16" y="26"/>
                  <a:pt x="15" y="26"/>
                </a:cubicBezTo>
                <a:cubicBezTo>
                  <a:pt x="15" y="28"/>
                  <a:pt x="14" y="28"/>
                  <a:pt x="14" y="30"/>
                </a:cubicBezTo>
                <a:cubicBezTo>
                  <a:pt x="15" y="31"/>
                  <a:pt x="16" y="31"/>
                  <a:pt x="16" y="33"/>
                </a:cubicBezTo>
                <a:cubicBezTo>
                  <a:pt x="16" y="35"/>
                  <a:pt x="12" y="33"/>
                  <a:pt x="13" y="35"/>
                </a:cubicBezTo>
                <a:cubicBezTo>
                  <a:pt x="21" y="37"/>
                  <a:pt x="30" y="36"/>
                  <a:pt x="39" y="35"/>
                </a:cubicBezTo>
                <a:cubicBezTo>
                  <a:pt x="43" y="43"/>
                  <a:pt x="39" y="52"/>
                  <a:pt x="40" y="62"/>
                </a:cubicBezTo>
                <a:cubicBezTo>
                  <a:pt x="32" y="67"/>
                  <a:pt x="16" y="58"/>
                  <a:pt x="11" y="65"/>
                </a:cubicBezTo>
                <a:cubicBezTo>
                  <a:pt x="11" y="68"/>
                  <a:pt x="12" y="70"/>
                  <a:pt x="11" y="74"/>
                </a:cubicBezTo>
                <a:cubicBezTo>
                  <a:pt x="13" y="74"/>
                  <a:pt x="11" y="71"/>
                  <a:pt x="14" y="72"/>
                </a:cubicBezTo>
                <a:cubicBezTo>
                  <a:pt x="14" y="72"/>
                  <a:pt x="15" y="72"/>
                  <a:pt x="15" y="73"/>
                </a:cubicBezTo>
                <a:cubicBezTo>
                  <a:pt x="16" y="77"/>
                  <a:pt x="12" y="74"/>
                  <a:pt x="11" y="75"/>
                </a:cubicBezTo>
                <a:cubicBezTo>
                  <a:pt x="12" y="77"/>
                  <a:pt x="11" y="78"/>
                  <a:pt x="11" y="80"/>
                </a:cubicBezTo>
                <a:cubicBezTo>
                  <a:pt x="11" y="81"/>
                  <a:pt x="13" y="79"/>
                  <a:pt x="14" y="81"/>
                </a:cubicBezTo>
                <a:cubicBezTo>
                  <a:pt x="15" y="85"/>
                  <a:pt x="11" y="83"/>
                  <a:pt x="11" y="85"/>
                </a:cubicBezTo>
                <a:cubicBezTo>
                  <a:pt x="11" y="87"/>
                  <a:pt x="13" y="88"/>
                  <a:pt x="11" y="91"/>
                </a:cubicBezTo>
                <a:cubicBezTo>
                  <a:pt x="18" y="92"/>
                  <a:pt x="21" y="92"/>
                  <a:pt x="30" y="92"/>
                </a:cubicBezTo>
                <a:cubicBezTo>
                  <a:pt x="29" y="89"/>
                  <a:pt x="31" y="89"/>
                  <a:pt x="32" y="89"/>
                </a:cubicBezTo>
                <a:cubicBezTo>
                  <a:pt x="35" y="89"/>
                  <a:pt x="32" y="92"/>
                  <a:pt x="34" y="92"/>
                </a:cubicBezTo>
                <a:cubicBezTo>
                  <a:pt x="35" y="91"/>
                  <a:pt x="36" y="93"/>
                  <a:pt x="37" y="92"/>
                </a:cubicBezTo>
                <a:cubicBezTo>
                  <a:pt x="37" y="80"/>
                  <a:pt x="42" y="73"/>
                  <a:pt x="52" y="72"/>
                </a:cubicBezTo>
                <a:cubicBezTo>
                  <a:pt x="54" y="59"/>
                  <a:pt x="46" y="45"/>
                  <a:pt x="51" y="38"/>
                </a:cubicBezTo>
                <a:cubicBezTo>
                  <a:pt x="61" y="39"/>
                  <a:pt x="71" y="38"/>
                  <a:pt x="81" y="35"/>
                </a:cubicBezTo>
                <a:cubicBezTo>
                  <a:pt x="83" y="40"/>
                  <a:pt x="82" y="45"/>
                  <a:pt x="82" y="50"/>
                </a:cubicBezTo>
                <a:cubicBezTo>
                  <a:pt x="83" y="61"/>
                  <a:pt x="83" y="72"/>
                  <a:pt x="84" y="82"/>
                </a:cubicBezTo>
                <a:cubicBezTo>
                  <a:pt x="84" y="86"/>
                  <a:pt x="84" y="93"/>
                  <a:pt x="88" y="93"/>
                </a:cubicBezTo>
                <a:cubicBezTo>
                  <a:pt x="88" y="93"/>
                  <a:pt x="87" y="90"/>
                  <a:pt x="90" y="90"/>
                </a:cubicBezTo>
                <a:cubicBezTo>
                  <a:pt x="92" y="91"/>
                  <a:pt x="91" y="93"/>
                  <a:pt x="92" y="93"/>
                </a:cubicBezTo>
                <a:cubicBezTo>
                  <a:pt x="94" y="93"/>
                  <a:pt x="96" y="94"/>
                  <a:pt x="97" y="92"/>
                </a:cubicBezTo>
                <a:cubicBezTo>
                  <a:pt x="94" y="92"/>
                  <a:pt x="96" y="89"/>
                  <a:pt x="98" y="90"/>
                </a:cubicBezTo>
                <a:cubicBezTo>
                  <a:pt x="100" y="91"/>
                  <a:pt x="96" y="93"/>
                  <a:pt x="99" y="93"/>
                </a:cubicBezTo>
                <a:cubicBezTo>
                  <a:pt x="101" y="94"/>
                  <a:pt x="104" y="93"/>
                  <a:pt x="106" y="92"/>
                </a:cubicBezTo>
                <a:cubicBezTo>
                  <a:pt x="105" y="92"/>
                  <a:pt x="107" y="90"/>
                  <a:pt x="107" y="90"/>
                </a:cubicBezTo>
                <a:cubicBezTo>
                  <a:pt x="108" y="90"/>
                  <a:pt x="109" y="90"/>
                  <a:pt x="109" y="90"/>
                </a:cubicBezTo>
                <a:cubicBezTo>
                  <a:pt x="110" y="91"/>
                  <a:pt x="109" y="92"/>
                  <a:pt x="109" y="93"/>
                </a:cubicBezTo>
                <a:cubicBezTo>
                  <a:pt x="113" y="93"/>
                  <a:pt x="118" y="92"/>
                  <a:pt x="120" y="93"/>
                </a:cubicBezTo>
                <a:cubicBezTo>
                  <a:pt x="120" y="91"/>
                  <a:pt x="119" y="90"/>
                  <a:pt x="121" y="89"/>
                </a:cubicBezTo>
                <a:cubicBezTo>
                  <a:pt x="123" y="89"/>
                  <a:pt x="124" y="91"/>
                  <a:pt x="123" y="92"/>
                </a:cubicBezTo>
                <a:cubicBezTo>
                  <a:pt x="124" y="92"/>
                  <a:pt x="127" y="93"/>
                  <a:pt x="128" y="92"/>
                </a:cubicBezTo>
                <a:cubicBezTo>
                  <a:pt x="127" y="92"/>
                  <a:pt x="127" y="89"/>
                  <a:pt x="128" y="90"/>
                </a:cubicBezTo>
                <a:cubicBezTo>
                  <a:pt x="129" y="90"/>
                  <a:pt x="129" y="89"/>
                  <a:pt x="130" y="89"/>
                </a:cubicBezTo>
                <a:cubicBezTo>
                  <a:pt x="131" y="92"/>
                  <a:pt x="135" y="93"/>
                  <a:pt x="139" y="91"/>
                </a:cubicBezTo>
                <a:cubicBezTo>
                  <a:pt x="137" y="92"/>
                  <a:pt x="139" y="89"/>
                  <a:pt x="139" y="89"/>
                </a:cubicBezTo>
                <a:cubicBezTo>
                  <a:pt x="144" y="87"/>
                  <a:pt x="140" y="92"/>
                  <a:pt x="142" y="92"/>
                </a:cubicBezTo>
                <a:cubicBezTo>
                  <a:pt x="152" y="92"/>
                  <a:pt x="157" y="92"/>
                  <a:pt x="164" y="92"/>
                </a:cubicBezTo>
                <a:cubicBezTo>
                  <a:pt x="164" y="90"/>
                  <a:pt x="164" y="89"/>
                  <a:pt x="166" y="89"/>
                </a:cubicBezTo>
                <a:cubicBezTo>
                  <a:pt x="167" y="89"/>
                  <a:pt x="167" y="90"/>
                  <a:pt x="167" y="92"/>
                </a:cubicBezTo>
                <a:cubicBezTo>
                  <a:pt x="171" y="92"/>
                  <a:pt x="174" y="92"/>
                  <a:pt x="176" y="90"/>
                </a:cubicBezTo>
                <a:cubicBezTo>
                  <a:pt x="178" y="93"/>
                  <a:pt x="186" y="92"/>
                  <a:pt x="189" y="92"/>
                </a:cubicBezTo>
                <a:cubicBezTo>
                  <a:pt x="189" y="88"/>
                  <a:pt x="190" y="81"/>
                  <a:pt x="190" y="76"/>
                </a:cubicBezTo>
                <a:cubicBezTo>
                  <a:pt x="189" y="67"/>
                  <a:pt x="185" y="43"/>
                  <a:pt x="191" y="39"/>
                </a:cubicBezTo>
                <a:cubicBezTo>
                  <a:pt x="194" y="37"/>
                  <a:pt x="203" y="40"/>
                  <a:pt x="209" y="39"/>
                </a:cubicBezTo>
                <a:cubicBezTo>
                  <a:pt x="213" y="38"/>
                  <a:pt x="215" y="37"/>
                  <a:pt x="219" y="37"/>
                </a:cubicBezTo>
                <a:cubicBezTo>
                  <a:pt x="219" y="38"/>
                  <a:pt x="220" y="37"/>
                  <a:pt x="220" y="38"/>
                </a:cubicBezTo>
                <a:cubicBezTo>
                  <a:pt x="220" y="49"/>
                  <a:pt x="223" y="62"/>
                  <a:pt x="223" y="72"/>
                </a:cubicBezTo>
                <a:cubicBezTo>
                  <a:pt x="234" y="73"/>
                  <a:pt x="238" y="82"/>
                  <a:pt x="238" y="92"/>
                </a:cubicBezTo>
                <a:cubicBezTo>
                  <a:pt x="243" y="91"/>
                  <a:pt x="249" y="93"/>
                  <a:pt x="253" y="91"/>
                </a:cubicBezTo>
                <a:cubicBezTo>
                  <a:pt x="251" y="90"/>
                  <a:pt x="254" y="90"/>
                  <a:pt x="253" y="88"/>
                </a:cubicBezTo>
                <a:cubicBezTo>
                  <a:pt x="253" y="87"/>
                  <a:pt x="250" y="88"/>
                  <a:pt x="250" y="86"/>
                </a:cubicBezTo>
                <a:cubicBezTo>
                  <a:pt x="251" y="85"/>
                  <a:pt x="252" y="83"/>
                  <a:pt x="254" y="85"/>
                </a:cubicBezTo>
                <a:cubicBezTo>
                  <a:pt x="255" y="80"/>
                  <a:pt x="251" y="80"/>
                  <a:pt x="250" y="78"/>
                </a:cubicBezTo>
                <a:cubicBezTo>
                  <a:pt x="251" y="77"/>
                  <a:pt x="251" y="76"/>
                  <a:pt x="253" y="76"/>
                </a:cubicBezTo>
                <a:cubicBezTo>
                  <a:pt x="255" y="76"/>
                  <a:pt x="253" y="80"/>
                  <a:pt x="255" y="80"/>
                </a:cubicBezTo>
                <a:cubicBezTo>
                  <a:pt x="256" y="74"/>
                  <a:pt x="253" y="66"/>
                  <a:pt x="255" y="63"/>
                </a:cubicBezTo>
                <a:cubicBezTo>
                  <a:pt x="251" y="62"/>
                  <a:pt x="253" y="66"/>
                  <a:pt x="250" y="66"/>
                </a:cubicBezTo>
                <a:cubicBezTo>
                  <a:pt x="248" y="66"/>
                  <a:pt x="249" y="63"/>
                  <a:pt x="247" y="63"/>
                </a:cubicBezTo>
                <a:cubicBezTo>
                  <a:pt x="243" y="64"/>
                  <a:pt x="239" y="64"/>
                  <a:pt x="235" y="65"/>
                </a:cubicBezTo>
                <a:cubicBezTo>
                  <a:pt x="234" y="65"/>
                  <a:pt x="236" y="68"/>
                  <a:pt x="235" y="68"/>
                </a:cubicBezTo>
                <a:cubicBezTo>
                  <a:pt x="234" y="68"/>
                  <a:pt x="233" y="68"/>
                  <a:pt x="232" y="68"/>
                </a:cubicBezTo>
                <a:cubicBezTo>
                  <a:pt x="231" y="67"/>
                  <a:pt x="232" y="66"/>
                  <a:pt x="232" y="64"/>
                </a:cubicBezTo>
                <a:cubicBezTo>
                  <a:pt x="230" y="65"/>
                  <a:pt x="229" y="64"/>
                  <a:pt x="229" y="63"/>
                </a:cubicBezTo>
                <a:cubicBezTo>
                  <a:pt x="228" y="53"/>
                  <a:pt x="228" y="47"/>
                  <a:pt x="227" y="38"/>
                </a:cubicBezTo>
                <a:cubicBezTo>
                  <a:pt x="233" y="36"/>
                  <a:pt x="242" y="38"/>
                  <a:pt x="248" y="37"/>
                </a:cubicBezTo>
                <a:cubicBezTo>
                  <a:pt x="247" y="37"/>
                  <a:pt x="247" y="34"/>
                  <a:pt x="248" y="34"/>
                </a:cubicBezTo>
                <a:cubicBezTo>
                  <a:pt x="248" y="34"/>
                  <a:pt x="248" y="33"/>
                  <a:pt x="249" y="33"/>
                </a:cubicBezTo>
                <a:cubicBezTo>
                  <a:pt x="251" y="34"/>
                  <a:pt x="251" y="35"/>
                  <a:pt x="250" y="37"/>
                </a:cubicBezTo>
                <a:cubicBezTo>
                  <a:pt x="252" y="37"/>
                  <a:pt x="254" y="37"/>
                  <a:pt x="255" y="38"/>
                </a:cubicBezTo>
                <a:cubicBezTo>
                  <a:pt x="255" y="35"/>
                  <a:pt x="251" y="38"/>
                  <a:pt x="251" y="35"/>
                </a:cubicBezTo>
                <a:cubicBezTo>
                  <a:pt x="252" y="35"/>
                  <a:pt x="252" y="34"/>
                  <a:pt x="252" y="34"/>
                </a:cubicBezTo>
                <a:cubicBezTo>
                  <a:pt x="254" y="33"/>
                  <a:pt x="253" y="35"/>
                  <a:pt x="255" y="34"/>
                </a:cubicBezTo>
                <a:cubicBezTo>
                  <a:pt x="256" y="30"/>
                  <a:pt x="251" y="34"/>
                  <a:pt x="251" y="30"/>
                </a:cubicBezTo>
                <a:cubicBezTo>
                  <a:pt x="251" y="28"/>
                  <a:pt x="254" y="30"/>
                  <a:pt x="254" y="28"/>
                </a:cubicBezTo>
                <a:cubicBezTo>
                  <a:pt x="253" y="28"/>
                  <a:pt x="254" y="27"/>
                  <a:pt x="254" y="26"/>
                </a:cubicBezTo>
                <a:cubicBezTo>
                  <a:pt x="252" y="27"/>
                  <a:pt x="248" y="27"/>
                  <a:pt x="249" y="23"/>
                </a:cubicBezTo>
                <a:cubicBezTo>
                  <a:pt x="249" y="23"/>
                  <a:pt x="250" y="23"/>
                  <a:pt x="250" y="23"/>
                </a:cubicBezTo>
                <a:cubicBezTo>
                  <a:pt x="252" y="23"/>
                  <a:pt x="252" y="25"/>
                  <a:pt x="253" y="26"/>
                </a:cubicBezTo>
                <a:cubicBezTo>
                  <a:pt x="253" y="23"/>
                  <a:pt x="252" y="21"/>
                  <a:pt x="251" y="20"/>
                </a:cubicBezTo>
                <a:cubicBezTo>
                  <a:pt x="251" y="22"/>
                  <a:pt x="248" y="20"/>
                  <a:pt x="248" y="19"/>
                </a:cubicBezTo>
                <a:cubicBezTo>
                  <a:pt x="247" y="17"/>
                  <a:pt x="249" y="17"/>
                  <a:pt x="249" y="16"/>
                </a:cubicBezTo>
                <a:cubicBezTo>
                  <a:pt x="247" y="15"/>
                  <a:pt x="245" y="12"/>
                  <a:pt x="242" y="11"/>
                </a:cubicBezTo>
                <a:cubicBezTo>
                  <a:pt x="240" y="12"/>
                  <a:pt x="241" y="14"/>
                  <a:pt x="238" y="13"/>
                </a:cubicBezTo>
                <a:cubicBezTo>
                  <a:pt x="237" y="12"/>
                  <a:pt x="238" y="12"/>
                  <a:pt x="238" y="10"/>
                </a:cubicBezTo>
                <a:cubicBezTo>
                  <a:pt x="236" y="10"/>
                  <a:pt x="234" y="10"/>
                  <a:pt x="233" y="9"/>
                </a:cubicBezTo>
                <a:cubicBezTo>
                  <a:pt x="232" y="10"/>
                  <a:pt x="231" y="11"/>
                  <a:pt x="230" y="11"/>
                </a:cubicBezTo>
                <a:cubicBezTo>
                  <a:pt x="229" y="11"/>
                  <a:pt x="229" y="9"/>
                  <a:pt x="229" y="8"/>
                </a:cubicBezTo>
                <a:cubicBezTo>
                  <a:pt x="225" y="9"/>
                  <a:pt x="223" y="7"/>
                  <a:pt x="220" y="9"/>
                </a:cubicBezTo>
                <a:cubicBezTo>
                  <a:pt x="196" y="3"/>
                  <a:pt x="168" y="4"/>
                  <a:pt x="143" y="4"/>
                </a:cubicBezTo>
                <a:cubicBezTo>
                  <a:pt x="136" y="4"/>
                  <a:pt x="130" y="6"/>
                  <a:pt x="123" y="6"/>
                </a:cubicBezTo>
                <a:cubicBezTo>
                  <a:pt x="102" y="5"/>
                  <a:pt x="85" y="5"/>
                  <a:pt x="62" y="8"/>
                </a:cubicBezTo>
                <a:cubicBezTo>
                  <a:pt x="62" y="10"/>
                  <a:pt x="62" y="10"/>
                  <a:pt x="61" y="10"/>
                </a:cubicBezTo>
                <a:cubicBezTo>
                  <a:pt x="59" y="7"/>
                  <a:pt x="50" y="8"/>
                  <a:pt x="46" y="9"/>
                </a:cubicBezTo>
                <a:cubicBezTo>
                  <a:pt x="44" y="9"/>
                  <a:pt x="48" y="10"/>
                  <a:pt x="47" y="12"/>
                </a:cubicBezTo>
                <a:cubicBezTo>
                  <a:pt x="46" y="12"/>
                  <a:pt x="45" y="12"/>
                  <a:pt x="44" y="12"/>
                </a:cubicBezTo>
                <a:cubicBezTo>
                  <a:pt x="43" y="12"/>
                  <a:pt x="43" y="9"/>
                  <a:pt x="42" y="9"/>
                </a:cubicBezTo>
                <a:cubicBezTo>
                  <a:pt x="35" y="11"/>
                  <a:pt x="31" y="12"/>
                  <a:pt x="25" y="15"/>
                </a:cubicBezTo>
                <a:cubicBezTo>
                  <a:pt x="26" y="17"/>
                  <a:pt x="26" y="18"/>
                  <a:pt x="24" y="19"/>
                </a:cubicBezTo>
                <a:cubicBezTo>
                  <a:pt x="23" y="18"/>
                  <a:pt x="21" y="18"/>
                  <a:pt x="21" y="20"/>
                </a:cubicBezTo>
                <a:cubicBezTo>
                  <a:pt x="22" y="19"/>
                  <a:pt x="23" y="20"/>
                  <a:pt x="23" y="22"/>
                </a:cubicBezTo>
                <a:cubicBezTo>
                  <a:pt x="23" y="22"/>
                  <a:pt x="23" y="22"/>
                  <a:pt x="23" y="23"/>
                </a:cubicBezTo>
                <a:cubicBezTo>
                  <a:pt x="21" y="23"/>
                  <a:pt x="19" y="23"/>
                  <a:pt x="20" y="21"/>
                </a:cubicBezTo>
                <a:cubicBezTo>
                  <a:pt x="20" y="21"/>
                  <a:pt x="20" y="20"/>
                  <a:pt x="20" y="20"/>
                </a:cubicBezTo>
                <a:cubicBezTo>
                  <a:pt x="19" y="21"/>
                  <a:pt x="17" y="22"/>
                  <a:pt x="17" y="23"/>
                </a:cubicBezTo>
                <a:close/>
                <a:moveTo>
                  <a:pt x="11" y="58"/>
                </a:moveTo>
                <a:cubicBezTo>
                  <a:pt x="21" y="58"/>
                  <a:pt x="28" y="59"/>
                  <a:pt x="35" y="60"/>
                </a:cubicBezTo>
                <a:cubicBezTo>
                  <a:pt x="36" y="51"/>
                  <a:pt x="35" y="47"/>
                  <a:pt x="36" y="39"/>
                </a:cubicBezTo>
                <a:cubicBezTo>
                  <a:pt x="29" y="40"/>
                  <a:pt x="21" y="39"/>
                  <a:pt x="12" y="39"/>
                </a:cubicBezTo>
                <a:cubicBezTo>
                  <a:pt x="12" y="46"/>
                  <a:pt x="12" y="52"/>
                  <a:pt x="11" y="58"/>
                </a:cubicBezTo>
                <a:close/>
                <a:moveTo>
                  <a:pt x="232" y="41"/>
                </a:moveTo>
                <a:cubicBezTo>
                  <a:pt x="232" y="49"/>
                  <a:pt x="232" y="56"/>
                  <a:pt x="233" y="61"/>
                </a:cubicBezTo>
                <a:cubicBezTo>
                  <a:pt x="241" y="61"/>
                  <a:pt x="250" y="60"/>
                  <a:pt x="256" y="59"/>
                </a:cubicBezTo>
                <a:cubicBezTo>
                  <a:pt x="256" y="54"/>
                  <a:pt x="255" y="48"/>
                  <a:pt x="255" y="41"/>
                </a:cubicBezTo>
                <a:cubicBezTo>
                  <a:pt x="248" y="39"/>
                  <a:pt x="238" y="42"/>
                  <a:pt x="232" y="41"/>
                </a:cubicBezTo>
                <a:close/>
                <a:moveTo>
                  <a:pt x="69" y="42"/>
                </a:moveTo>
                <a:cubicBezTo>
                  <a:pt x="69" y="63"/>
                  <a:pt x="70" y="75"/>
                  <a:pt x="71" y="93"/>
                </a:cubicBezTo>
                <a:cubicBezTo>
                  <a:pt x="75" y="93"/>
                  <a:pt x="78" y="92"/>
                  <a:pt x="81" y="93"/>
                </a:cubicBezTo>
                <a:cubicBezTo>
                  <a:pt x="81" y="75"/>
                  <a:pt x="78" y="60"/>
                  <a:pt x="79" y="41"/>
                </a:cubicBezTo>
                <a:cubicBezTo>
                  <a:pt x="75" y="42"/>
                  <a:pt x="73" y="43"/>
                  <a:pt x="69" y="42"/>
                </a:cubicBezTo>
                <a:close/>
                <a:moveTo>
                  <a:pt x="207" y="43"/>
                </a:moveTo>
                <a:cubicBezTo>
                  <a:pt x="206" y="55"/>
                  <a:pt x="206" y="67"/>
                  <a:pt x="207" y="80"/>
                </a:cubicBezTo>
                <a:cubicBezTo>
                  <a:pt x="210" y="76"/>
                  <a:pt x="214" y="73"/>
                  <a:pt x="220" y="73"/>
                </a:cubicBezTo>
                <a:cubicBezTo>
                  <a:pt x="220" y="61"/>
                  <a:pt x="216" y="51"/>
                  <a:pt x="217" y="41"/>
                </a:cubicBezTo>
                <a:cubicBezTo>
                  <a:pt x="212" y="41"/>
                  <a:pt x="212" y="42"/>
                  <a:pt x="207" y="43"/>
                </a:cubicBezTo>
                <a:close/>
                <a:moveTo>
                  <a:pt x="53" y="43"/>
                </a:moveTo>
                <a:cubicBezTo>
                  <a:pt x="54" y="52"/>
                  <a:pt x="55" y="61"/>
                  <a:pt x="55" y="72"/>
                </a:cubicBezTo>
                <a:cubicBezTo>
                  <a:pt x="60" y="73"/>
                  <a:pt x="64" y="75"/>
                  <a:pt x="67" y="79"/>
                </a:cubicBezTo>
                <a:cubicBezTo>
                  <a:pt x="67" y="67"/>
                  <a:pt x="65" y="53"/>
                  <a:pt x="65" y="42"/>
                </a:cubicBezTo>
                <a:cubicBezTo>
                  <a:pt x="61" y="42"/>
                  <a:pt x="58" y="43"/>
                  <a:pt x="53" y="43"/>
                </a:cubicBezTo>
                <a:close/>
                <a:moveTo>
                  <a:pt x="192" y="44"/>
                </a:moveTo>
                <a:cubicBezTo>
                  <a:pt x="190" y="61"/>
                  <a:pt x="194" y="76"/>
                  <a:pt x="193" y="92"/>
                </a:cubicBezTo>
                <a:cubicBezTo>
                  <a:pt x="196" y="92"/>
                  <a:pt x="199" y="92"/>
                  <a:pt x="202" y="92"/>
                </a:cubicBezTo>
                <a:cubicBezTo>
                  <a:pt x="205" y="78"/>
                  <a:pt x="203" y="58"/>
                  <a:pt x="203" y="43"/>
                </a:cubicBezTo>
                <a:cubicBezTo>
                  <a:pt x="199" y="43"/>
                  <a:pt x="194" y="43"/>
                  <a:pt x="192" y="44"/>
                </a:cubicBezTo>
                <a:close/>
                <a:moveTo>
                  <a:pt x="5" y="83"/>
                </a:moveTo>
                <a:cubicBezTo>
                  <a:pt x="8" y="84"/>
                  <a:pt x="8" y="81"/>
                  <a:pt x="7" y="78"/>
                </a:cubicBezTo>
                <a:cubicBezTo>
                  <a:pt x="6" y="78"/>
                  <a:pt x="6" y="77"/>
                  <a:pt x="5" y="78"/>
                </a:cubicBezTo>
                <a:cubicBezTo>
                  <a:pt x="5" y="79"/>
                  <a:pt x="5" y="81"/>
                  <a:pt x="5" y="83"/>
                </a:cubicBezTo>
                <a:close/>
                <a:moveTo>
                  <a:pt x="220" y="81"/>
                </a:moveTo>
                <a:cubicBezTo>
                  <a:pt x="219" y="80"/>
                  <a:pt x="220" y="79"/>
                  <a:pt x="220" y="78"/>
                </a:cubicBezTo>
                <a:cubicBezTo>
                  <a:pt x="220" y="78"/>
                  <a:pt x="219" y="78"/>
                  <a:pt x="219" y="78"/>
                </a:cubicBezTo>
                <a:cubicBezTo>
                  <a:pt x="219" y="79"/>
                  <a:pt x="219" y="81"/>
                  <a:pt x="220" y="81"/>
                </a:cubicBezTo>
                <a:close/>
                <a:moveTo>
                  <a:pt x="257" y="85"/>
                </a:moveTo>
                <a:cubicBezTo>
                  <a:pt x="259" y="85"/>
                  <a:pt x="260" y="85"/>
                  <a:pt x="261" y="84"/>
                </a:cubicBezTo>
                <a:cubicBezTo>
                  <a:pt x="261" y="82"/>
                  <a:pt x="262" y="81"/>
                  <a:pt x="262" y="79"/>
                </a:cubicBezTo>
                <a:cubicBezTo>
                  <a:pt x="261" y="79"/>
                  <a:pt x="259" y="79"/>
                  <a:pt x="258" y="79"/>
                </a:cubicBezTo>
                <a:cubicBezTo>
                  <a:pt x="258" y="81"/>
                  <a:pt x="257" y="83"/>
                  <a:pt x="257" y="85"/>
                </a:cubicBezTo>
                <a:close/>
                <a:moveTo>
                  <a:pt x="210" y="85"/>
                </a:moveTo>
                <a:cubicBezTo>
                  <a:pt x="210" y="84"/>
                  <a:pt x="212" y="86"/>
                  <a:pt x="213" y="86"/>
                </a:cubicBezTo>
                <a:cubicBezTo>
                  <a:pt x="212" y="85"/>
                  <a:pt x="211" y="83"/>
                  <a:pt x="210" y="82"/>
                </a:cubicBezTo>
                <a:cubicBezTo>
                  <a:pt x="211" y="83"/>
                  <a:pt x="209" y="85"/>
                  <a:pt x="210" y="85"/>
                </a:cubicBezTo>
                <a:close/>
                <a:moveTo>
                  <a:pt x="65" y="87"/>
                </a:moveTo>
                <a:cubicBezTo>
                  <a:pt x="65" y="86"/>
                  <a:pt x="65" y="85"/>
                  <a:pt x="64" y="84"/>
                </a:cubicBezTo>
                <a:cubicBezTo>
                  <a:pt x="64" y="85"/>
                  <a:pt x="63" y="88"/>
                  <a:pt x="65" y="87"/>
                </a:cubicBezTo>
                <a:close/>
                <a:moveTo>
                  <a:pt x="51" y="91"/>
                </a:moveTo>
                <a:cubicBezTo>
                  <a:pt x="53" y="91"/>
                  <a:pt x="53" y="91"/>
                  <a:pt x="56" y="90"/>
                </a:cubicBezTo>
                <a:cubicBezTo>
                  <a:pt x="55" y="89"/>
                  <a:pt x="55" y="88"/>
                  <a:pt x="55" y="86"/>
                </a:cubicBezTo>
                <a:cubicBezTo>
                  <a:pt x="52" y="84"/>
                  <a:pt x="49" y="88"/>
                  <a:pt x="51" y="91"/>
                </a:cubicBezTo>
                <a:close/>
                <a:moveTo>
                  <a:pt x="42" y="88"/>
                </a:moveTo>
                <a:cubicBezTo>
                  <a:pt x="42" y="88"/>
                  <a:pt x="41" y="91"/>
                  <a:pt x="42" y="91"/>
                </a:cubicBezTo>
                <a:cubicBezTo>
                  <a:pt x="43" y="90"/>
                  <a:pt x="44" y="88"/>
                  <a:pt x="46" y="90"/>
                </a:cubicBezTo>
                <a:cubicBezTo>
                  <a:pt x="46" y="89"/>
                  <a:pt x="47" y="88"/>
                  <a:pt x="46" y="87"/>
                </a:cubicBezTo>
                <a:cubicBezTo>
                  <a:pt x="46" y="88"/>
                  <a:pt x="43" y="88"/>
                  <a:pt x="42" y="88"/>
                </a:cubicBezTo>
                <a:close/>
                <a:moveTo>
                  <a:pt x="224" y="91"/>
                </a:moveTo>
                <a:cubicBezTo>
                  <a:pt x="224" y="88"/>
                  <a:pt x="221" y="88"/>
                  <a:pt x="218" y="87"/>
                </a:cubicBezTo>
                <a:cubicBezTo>
                  <a:pt x="215" y="92"/>
                  <a:pt x="221" y="94"/>
                  <a:pt x="224" y="91"/>
                </a:cubicBezTo>
                <a:close/>
                <a:moveTo>
                  <a:pt x="64" y="93"/>
                </a:moveTo>
                <a:cubicBezTo>
                  <a:pt x="65" y="92"/>
                  <a:pt x="64" y="90"/>
                  <a:pt x="63" y="90"/>
                </a:cubicBezTo>
                <a:cubicBezTo>
                  <a:pt x="62" y="91"/>
                  <a:pt x="63" y="93"/>
                  <a:pt x="64" y="93"/>
                </a:cubicBezTo>
                <a:close/>
                <a:moveTo>
                  <a:pt x="46" y="99"/>
                </a:moveTo>
                <a:cubicBezTo>
                  <a:pt x="47" y="99"/>
                  <a:pt x="49" y="96"/>
                  <a:pt x="48" y="96"/>
                </a:cubicBezTo>
                <a:cubicBezTo>
                  <a:pt x="48" y="97"/>
                  <a:pt x="46" y="97"/>
                  <a:pt x="46" y="99"/>
                </a:cubicBezTo>
                <a:close/>
                <a:moveTo>
                  <a:pt x="212" y="102"/>
                </a:moveTo>
                <a:cubicBezTo>
                  <a:pt x="212" y="102"/>
                  <a:pt x="212" y="101"/>
                  <a:pt x="213" y="101"/>
                </a:cubicBezTo>
                <a:cubicBezTo>
                  <a:pt x="210" y="100"/>
                  <a:pt x="210" y="97"/>
                  <a:pt x="207" y="96"/>
                </a:cubicBezTo>
                <a:cubicBezTo>
                  <a:pt x="208" y="99"/>
                  <a:pt x="210" y="101"/>
                  <a:pt x="212" y="102"/>
                </a:cubicBezTo>
                <a:close/>
                <a:moveTo>
                  <a:pt x="55" y="101"/>
                </a:moveTo>
                <a:cubicBezTo>
                  <a:pt x="54" y="99"/>
                  <a:pt x="54" y="98"/>
                  <a:pt x="53" y="97"/>
                </a:cubicBezTo>
                <a:cubicBezTo>
                  <a:pt x="54" y="98"/>
                  <a:pt x="53" y="101"/>
                  <a:pt x="55" y="101"/>
                </a:cubicBezTo>
                <a:close/>
                <a:moveTo>
                  <a:pt x="216" y="104"/>
                </a:moveTo>
                <a:cubicBezTo>
                  <a:pt x="217" y="103"/>
                  <a:pt x="219" y="100"/>
                  <a:pt x="218" y="99"/>
                </a:cubicBezTo>
                <a:cubicBezTo>
                  <a:pt x="216" y="100"/>
                  <a:pt x="213" y="103"/>
                  <a:pt x="216" y="104"/>
                </a:cubicBezTo>
                <a:close/>
              </a:path>
            </a:pathLst>
          </a:custGeom>
          <a:solidFill>
            <a:srgbClr val="56443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26499" y="3132187"/>
            <a:ext cx="420568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在此处填入你需要的内容。请在此处填入你需要的内容。请在此处填入你需要的内容。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01719" y="2442980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162496" y="3027561"/>
            <a:ext cx="3164582" cy="0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11" name="矩形 10"/>
          <p:cNvSpPr/>
          <p:nvPr/>
        </p:nvSpPr>
        <p:spPr>
          <a:xfrm>
            <a:off x="6096000" y="4293096"/>
            <a:ext cx="4236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can click here to enter your text. You can click here to enter your text. You can click here to enter your text.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75778" y="2812312"/>
            <a:ext cx="3929342" cy="2053412"/>
            <a:chOff x="4957764" y="1879601"/>
            <a:chExt cx="3022600" cy="1579563"/>
          </a:xfrm>
          <a:solidFill>
            <a:srgbClr val="56443A"/>
          </a:solidFill>
        </p:grpSpPr>
        <p:sp>
          <p:nvSpPr>
            <p:cNvPr id="13" name="Freeform 85"/>
            <p:cNvSpPr>
              <a:spLocks/>
            </p:cNvSpPr>
            <p:nvPr/>
          </p:nvSpPr>
          <p:spPr bwMode="auto">
            <a:xfrm>
              <a:off x="4957764" y="1879601"/>
              <a:ext cx="3022600" cy="1579563"/>
            </a:xfrm>
            <a:custGeom>
              <a:avLst/>
              <a:gdLst>
                <a:gd name="T0" fmla="*/ 465 w 643"/>
                <a:gd name="T1" fmla="*/ 289 h 336"/>
                <a:gd name="T2" fmla="*/ 463 w 643"/>
                <a:gd name="T3" fmla="*/ 286 h 336"/>
                <a:gd name="T4" fmla="*/ 465 w 643"/>
                <a:gd name="T5" fmla="*/ 273 h 336"/>
                <a:gd name="T6" fmla="*/ 429 w 643"/>
                <a:gd name="T7" fmla="*/ 213 h 336"/>
                <a:gd name="T8" fmla="*/ 412 w 643"/>
                <a:gd name="T9" fmla="*/ 207 h 336"/>
                <a:gd name="T10" fmla="*/ 361 w 643"/>
                <a:gd name="T11" fmla="*/ 255 h 336"/>
                <a:gd name="T12" fmla="*/ 359 w 643"/>
                <a:gd name="T13" fmla="*/ 256 h 336"/>
                <a:gd name="T14" fmla="*/ 238 w 643"/>
                <a:gd name="T15" fmla="*/ 219 h 336"/>
                <a:gd name="T16" fmla="*/ 236 w 643"/>
                <a:gd name="T17" fmla="*/ 218 h 336"/>
                <a:gd name="T18" fmla="*/ 236 w 643"/>
                <a:gd name="T19" fmla="*/ 217 h 336"/>
                <a:gd name="T20" fmla="*/ 241 w 643"/>
                <a:gd name="T21" fmla="*/ 186 h 336"/>
                <a:gd name="T22" fmla="*/ 211 w 643"/>
                <a:gd name="T23" fmla="*/ 123 h 336"/>
                <a:gd name="T24" fmla="*/ 198 w 643"/>
                <a:gd name="T25" fmla="*/ 119 h 336"/>
                <a:gd name="T26" fmla="*/ 147 w 643"/>
                <a:gd name="T27" fmla="*/ 184 h 336"/>
                <a:gd name="T28" fmla="*/ 146 w 643"/>
                <a:gd name="T29" fmla="*/ 185 h 336"/>
                <a:gd name="T30" fmla="*/ 145 w 643"/>
                <a:gd name="T31" fmla="*/ 185 h 336"/>
                <a:gd name="T32" fmla="*/ 1 w 643"/>
                <a:gd name="T33" fmla="*/ 140 h 336"/>
                <a:gd name="T34" fmla="*/ 0 w 643"/>
                <a:gd name="T35" fmla="*/ 139 h 336"/>
                <a:gd name="T36" fmla="*/ 0 w 643"/>
                <a:gd name="T37" fmla="*/ 138 h 336"/>
                <a:gd name="T38" fmla="*/ 20 w 643"/>
                <a:gd name="T39" fmla="*/ 67 h 336"/>
                <a:gd name="T40" fmla="*/ 50 w 643"/>
                <a:gd name="T41" fmla="*/ 36 h 336"/>
                <a:gd name="T42" fmla="*/ 76 w 643"/>
                <a:gd name="T43" fmla="*/ 40 h 336"/>
                <a:gd name="T44" fmla="*/ 149 w 643"/>
                <a:gd name="T45" fmla="*/ 63 h 336"/>
                <a:gd name="T46" fmla="*/ 182 w 643"/>
                <a:gd name="T47" fmla="*/ 52 h 336"/>
                <a:gd name="T48" fmla="*/ 248 w 643"/>
                <a:gd name="T49" fmla="*/ 0 h 336"/>
                <a:gd name="T50" fmla="*/ 249 w 643"/>
                <a:gd name="T51" fmla="*/ 0 h 336"/>
                <a:gd name="T52" fmla="*/ 353 w 643"/>
                <a:gd name="T53" fmla="*/ 24 h 336"/>
                <a:gd name="T54" fmla="*/ 471 w 643"/>
                <a:gd name="T55" fmla="*/ 96 h 336"/>
                <a:gd name="T56" fmla="*/ 468 w 643"/>
                <a:gd name="T57" fmla="*/ 97 h 336"/>
                <a:gd name="T58" fmla="*/ 352 w 643"/>
                <a:gd name="T59" fmla="*/ 28 h 336"/>
                <a:gd name="T60" fmla="*/ 248 w 643"/>
                <a:gd name="T61" fmla="*/ 4 h 336"/>
                <a:gd name="T62" fmla="*/ 184 w 643"/>
                <a:gd name="T63" fmla="*/ 55 h 336"/>
                <a:gd name="T64" fmla="*/ 149 w 643"/>
                <a:gd name="T65" fmla="*/ 67 h 336"/>
                <a:gd name="T66" fmla="*/ 75 w 643"/>
                <a:gd name="T67" fmla="*/ 44 h 336"/>
                <a:gd name="T68" fmla="*/ 50 w 643"/>
                <a:gd name="T69" fmla="*/ 40 h 336"/>
                <a:gd name="T70" fmla="*/ 24 w 643"/>
                <a:gd name="T71" fmla="*/ 68 h 336"/>
                <a:gd name="T72" fmla="*/ 4 w 643"/>
                <a:gd name="T73" fmla="*/ 137 h 336"/>
                <a:gd name="T74" fmla="*/ 144 w 643"/>
                <a:gd name="T75" fmla="*/ 181 h 336"/>
                <a:gd name="T76" fmla="*/ 198 w 643"/>
                <a:gd name="T77" fmla="*/ 115 h 336"/>
                <a:gd name="T78" fmla="*/ 213 w 643"/>
                <a:gd name="T79" fmla="*/ 119 h 336"/>
                <a:gd name="T80" fmla="*/ 245 w 643"/>
                <a:gd name="T81" fmla="*/ 186 h 336"/>
                <a:gd name="T82" fmla="*/ 241 w 643"/>
                <a:gd name="T83" fmla="*/ 216 h 336"/>
                <a:gd name="T84" fmla="*/ 358 w 643"/>
                <a:gd name="T85" fmla="*/ 252 h 336"/>
                <a:gd name="T86" fmla="*/ 412 w 643"/>
                <a:gd name="T87" fmla="*/ 203 h 336"/>
                <a:gd name="T88" fmla="*/ 432 w 643"/>
                <a:gd name="T89" fmla="*/ 210 h 336"/>
                <a:gd name="T90" fmla="*/ 469 w 643"/>
                <a:gd name="T91" fmla="*/ 273 h 336"/>
                <a:gd name="T92" fmla="*/ 468 w 643"/>
                <a:gd name="T93" fmla="*/ 286 h 336"/>
                <a:gd name="T94" fmla="*/ 612 w 643"/>
                <a:gd name="T95" fmla="*/ 332 h 336"/>
                <a:gd name="T96" fmla="*/ 639 w 643"/>
                <a:gd name="T97" fmla="*/ 252 h 336"/>
                <a:gd name="T98" fmla="*/ 548 w 643"/>
                <a:gd name="T99" fmla="*/ 210 h 336"/>
                <a:gd name="T100" fmla="*/ 468 w 643"/>
                <a:gd name="T101" fmla="*/ 97 h 336"/>
                <a:gd name="T102" fmla="*/ 471 w 643"/>
                <a:gd name="T103" fmla="*/ 96 h 336"/>
                <a:gd name="T104" fmla="*/ 550 w 643"/>
                <a:gd name="T105" fmla="*/ 207 h 336"/>
                <a:gd name="T106" fmla="*/ 642 w 643"/>
                <a:gd name="T107" fmla="*/ 249 h 336"/>
                <a:gd name="T108" fmla="*/ 643 w 643"/>
                <a:gd name="T109" fmla="*/ 251 h 336"/>
                <a:gd name="T110" fmla="*/ 615 w 643"/>
                <a:gd name="T111" fmla="*/ 336 h 336"/>
                <a:gd name="T112" fmla="*/ 613 w 643"/>
                <a:gd name="T11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3" h="336">
                  <a:moveTo>
                    <a:pt x="613" y="336"/>
                  </a:moveTo>
                  <a:cubicBezTo>
                    <a:pt x="591" y="336"/>
                    <a:pt x="488" y="297"/>
                    <a:pt x="465" y="289"/>
                  </a:cubicBezTo>
                  <a:cubicBezTo>
                    <a:pt x="465" y="289"/>
                    <a:pt x="465" y="289"/>
                    <a:pt x="465" y="289"/>
                  </a:cubicBezTo>
                  <a:cubicBezTo>
                    <a:pt x="464" y="288"/>
                    <a:pt x="463" y="287"/>
                    <a:pt x="463" y="286"/>
                  </a:cubicBezTo>
                  <a:cubicBezTo>
                    <a:pt x="463" y="286"/>
                    <a:pt x="463" y="286"/>
                    <a:pt x="463" y="286"/>
                  </a:cubicBezTo>
                  <a:cubicBezTo>
                    <a:pt x="464" y="282"/>
                    <a:pt x="465" y="278"/>
                    <a:pt x="465" y="273"/>
                  </a:cubicBezTo>
                  <a:cubicBezTo>
                    <a:pt x="465" y="273"/>
                    <a:pt x="465" y="273"/>
                    <a:pt x="465" y="273"/>
                  </a:cubicBezTo>
                  <a:cubicBezTo>
                    <a:pt x="465" y="250"/>
                    <a:pt x="452" y="230"/>
                    <a:pt x="429" y="213"/>
                  </a:cubicBezTo>
                  <a:cubicBezTo>
                    <a:pt x="429" y="213"/>
                    <a:pt x="429" y="213"/>
                    <a:pt x="429" y="213"/>
                  </a:cubicBezTo>
                  <a:cubicBezTo>
                    <a:pt x="423" y="209"/>
                    <a:pt x="417" y="207"/>
                    <a:pt x="412" y="207"/>
                  </a:cubicBezTo>
                  <a:cubicBezTo>
                    <a:pt x="412" y="207"/>
                    <a:pt x="412" y="207"/>
                    <a:pt x="412" y="207"/>
                  </a:cubicBezTo>
                  <a:cubicBezTo>
                    <a:pt x="391" y="206"/>
                    <a:pt x="373" y="236"/>
                    <a:pt x="361" y="255"/>
                  </a:cubicBezTo>
                  <a:cubicBezTo>
                    <a:pt x="361" y="255"/>
                    <a:pt x="361" y="255"/>
                    <a:pt x="361" y="255"/>
                  </a:cubicBezTo>
                  <a:cubicBezTo>
                    <a:pt x="360" y="256"/>
                    <a:pt x="359" y="257"/>
                    <a:pt x="359" y="256"/>
                  </a:cubicBezTo>
                  <a:cubicBezTo>
                    <a:pt x="359" y="256"/>
                    <a:pt x="359" y="256"/>
                    <a:pt x="359" y="256"/>
                  </a:cubicBezTo>
                  <a:cubicBezTo>
                    <a:pt x="347" y="252"/>
                    <a:pt x="261" y="227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7" y="219"/>
                    <a:pt x="237" y="219"/>
                    <a:pt x="236" y="218"/>
                  </a:cubicBezTo>
                  <a:cubicBezTo>
                    <a:pt x="236" y="218"/>
                    <a:pt x="236" y="218"/>
                    <a:pt x="236" y="218"/>
                  </a:cubicBezTo>
                  <a:cubicBezTo>
                    <a:pt x="236" y="218"/>
                    <a:pt x="236" y="217"/>
                    <a:pt x="236" y="217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39" y="209"/>
                    <a:pt x="241" y="198"/>
                    <a:pt x="241" y="186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61"/>
                    <a:pt x="233" y="132"/>
                    <a:pt x="211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07" y="120"/>
                    <a:pt x="202" y="119"/>
                    <a:pt x="198" y="119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71" y="119"/>
                    <a:pt x="151" y="160"/>
                    <a:pt x="147" y="184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47" y="184"/>
                    <a:pt x="147" y="185"/>
                    <a:pt x="146" y="185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46" y="185"/>
                    <a:pt x="145" y="185"/>
                    <a:pt x="145" y="185"/>
                  </a:cubicBezTo>
                  <a:cubicBezTo>
                    <a:pt x="145" y="185"/>
                    <a:pt x="145" y="185"/>
                    <a:pt x="145" y="185"/>
                  </a:cubicBezTo>
                  <a:cubicBezTo>
                    <a:pt x="119" y="178"/>
                    <a:pt x="25" y="144"/>
                    <a:pt x="1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1" y="140"/>
                    <a:pt x="0" y="140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7" y="114"/>
                    <a:pt x="15" y="91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5" y="44"/>
                    <a:pt x="35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7" y="36"/>
                    <a:pt x="66" y="38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111" y="46"/>
                    <a:pt x="127" y="63"/>
                    <a:pt x="149" y="63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58" y="63"/>
                    <a:pt x="168" y="60"/>
                    <a:pt x="182" y="5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206" y="39"/>
                    <a:pt x="216" y="3"/>
                    <a:pt x="248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0"/>
                    <a:pt x="299" y="8"/>
                    <a:pt x="353" y="24"/>
                  </a:cubicBezTo>
                  <a:cubicBezTo>
                    <a:pt x="353" y="24"/>
                    <a:pt x="353" y="24"/>
                    <a:pt x="353" y="24"/>
                  </a:cubicBezTo>
                  <a:cubicBezTo>
                    <a:pt x="406" y="40"/>
                    <a:pt x="461" y="63"/>
                    <a:pt x="471" y="96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69" y="97"/>
                    <a:pt x="469" y="97"/>
                    <a:pt x="469" y="97"/>
                  </a:cubicBezTo>
                  <a:cubicBezTo>
                    <a:pt x="468" y="97"/>
                    <a:pt x="468" y="97"/>
                    <a:pt x="468" y="97"/>
                  </a:cubicBezTo>
                  <a:cubicBezTo>
                    <a:pt x="459" y="67"/>
                    <a:pt x="404" y="43"/>
                    <a:pt x="352" y="28"/>
                  </a:cubicBezTo>
                  <a:cubicBezTo>
                    <a:pt x="352" y="28"/>
                    <a:pt x="352" y="28"/>
                    <a:pt x="352" y="28"/>
                  </a:cubicBezTo>
                  <a:cubicBezTo>
                    <a:pt x="301" y="12"/>
                    <a:pt x="252" y="5"/>
                    <a:pt x="248" y="4"/>
                  </a:cubicBezTo>
                  <a:cubicBezTo>
                    <a:pt x="248" y="4"/>
                    <a:pt x="248" y="4"/>
                    <a:pt x="248" y="4"/>
                  </a:cubicBezTo>
                  <a:cubicBezTo>
                    <a:pt x="220" y="6"/>
                    <a:pt x="210" y="40"/>
                    <a:pt x="184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70" y="63"/>
                    <a:pt x="159" y="67"/>
                    <a:pt x="149" y="67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25" y="66"/>
                    <a:pt x="109" y="50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65" y="42"/>
                    <a:pt x="57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36" y="40"/>
                    <a:pt x="30" y="46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9" y="91"/>
                    <a:pt x="12" y="114"/>
                    <a:pt x="4" y="137"/>
                  </a:cubicBezTo>
                  <a:cubicBezTo>
                    <a:pt x="4" y="137"/>
                    <a:pt x="4" y="137"/>
                    <a:pt x="4" y="137"/>
                  </a:cubicBezTo>
                  <a:cubicBezTo>
                    <a:pt x="31" y="142"/>
                    <a:pt x="116" y="172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9" y="156"/>
                    <a:pt x="168" y="116"/>
                    <a:pt x="198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203" y="115"/>
                    <a:pt x="208" y="117"/>
                    <a:pt x="213" y="119"/>
                  </a:cubicBezTo>
                  <a:cubicBezTo>
                    <a:pt x="213" y="119"/>
                    <a:pt x="213" y="119"/>
                    <a:pt x="213" y="119"/>
                  </a:cubicBezTo>
                  <a:cubicBezTo>
                    <a:pt x="237" y="130"/>
                    <a:pt x="245" y="160"/>
                    <a:pt x="245" y="186"/>
                  </a:cubicBezTo>
                  <a:cubicBezTo>
                    <a:pt x="245" y="186"/>
                    <a:pt x="245" y="186"/>
                    <a:pt x="245" y="186"/>
                  </a:cubicBezTo>
                  <a:cubicBezTo>
                    <a:pt x="245" y="198"/>
                    <a:pt x="244" y="208"/>
                    <a:pt x="241" y="216"/>
                  </a:cubicBezTo>
                  <a:cubicBezTo>
                    <a:pt x="241" y="216"/>
                    <a:pt x="241" y="216"/>
                    <a:pt x="241" y="216"/>
                  </a:cubicBezTo>
                  <a:cubicBezTo>
                    <a:pt x="265" y="224"/>
                    <a:pt x="343" y="246"/>
                    <a:pt x="358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71" y="233"/>
                    <a:pt x="388" y="203"/>
                    <a:pt x="412" y="203"/>
                  </a:cubicBezTo>
                  <a:cubicBezTo>
                    <a:pt x="412" y="203"/>
                    <a:pt x="412" y="203"/>
                    <a:pt x="412" y="203"/>
                  </a:cubicBezTo>
                  <a:cubicBezTo>
                    <a:pt x="418" y="203"/>
                    <a:pt x="425" y="205"/>
                    <a:pt x="432" y="210"/>
                  </a:cubicBezTo>
                  <a:cubicBezTo>
                    <a:pt x="432" y="210"/>
                    <a:pt x="432" y="210"/>
                    <a:pt x="432" y="210"/>
                  </a:cubicBezTo>
                  <a:cubicBezTo>
                    <a:pt x="455" y="227"/>
                    <a:pt x="469" y="248"/>
                    <a:pt x="469" y="273"/>
                  </a:cubicBezTo>
                  <a:cubicBezTo>
                    <a:pt x="469" y="273"/>
                    <a:pt x="469" y="273"/>
                    <a:pt x="469" y="273"/>
                  </a:cubicBezTo>
                  <a:cubicBezTo>
                    <a:pt x="469" y="277"/>
                    <a:pt x="468" y="281"/>
                    <a:pt x="468" y="286"/>
                  </a:cubicBezTo>
                  <a:cubicBezTo>
                    <a:pt x="468" y="286"/>
                    <a:pt x="468" y="286"/>
                    <a:pt x="468" y="286"/>
                  </a:cubicBezTo>
                  <a:cubicBezTo>
                    <a:pt x="493" y="295"/>
                    <a:pt x="590" y="331"/>
                    <a:pt x="612" y="332"/>
                  </a:cubicBezTo>
                  <a:cubicBezTo>
                    <a:pt x="612" y="332"/>
                    <a:pt x="612" y="332"/>
                    <a:pt x="612" y="332"/>
                  </a:cubicBezTo>
                  <a:cubicBezTo>
                    <a:pt x="626" y="314"/>
                    <a:pt x="634" y="287"/>
                    <a:pt x="639" y="252"/>
                  </a:cubicBezTo>
                  <a:cubicBezTo>
                    <a:pt x="639" y="252"/>
                    <a:pt x="639" y="252"/>
                    <a:pt x="639" y="252"/>
                  </a:cubicBezTo>
                  <a:cubicBezTo>
                    <a:pt x="607" y="236"/>
                    <a:pt x="575" y="226"/>
                    <a:pt x="548" y="210"/>
                  </a:cubicBezTo>
                  <a:cubicBezTo>
                    <a:pt x="548" y="210"/>
                    <a:pt x="548" y="210"/>
                    <a:pt x="548" y="210"/>
                  </a:cubicBezTo>
                  <a:cubicBezTo>
                    <a:pt x="495" y="181"/>
                    <a:pt x="488" y="169"/>
                    <a:pt x="468" y="97"/>
                  </a:cubicBezTo>
                  <a:cubicBezTo>
                    <a:pt x="468" y="97"/>
                    <a:pt x="468" y="97"/>
                    <a:pt x="468" y="97"/>
                  </a:cubicBezTo>
                  <a:cubicBezTo>
                    <a:pt x="469" y="97"/>
                    <a:pt x="469" y="97"/>
                    <a:pt x="469" y="97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92" y="168"/>
                    <a:pt x="497" y="177"/>
                    <a:pt x="550" y="207"/>
                  </a:cubicBezTo>
                  <a:cubicBezTo>
                    <a:pt x="550" y="207"/>
                    <a:pt x="550" y="207"/>
                    <a:pt x="550" y="207"/>
                  </a:cubicBezTo>
                  <a:cubicBezTo>
                    <a:pt x="577" y="222"/>
                    <a:pt x="609" y="233"/>
                    <a:pt x="642" y="249"/>
                  </a:cubicBezTo>
                  <a:cubicBezTo>
                    <a:pt x="642" y="249"/>
                    <a:pt x="642" y="249"/>
                    <a:pt x="642" y="249"/>
                  </a:cubicBezTo>
                  <a:cubicBezTo>
                    <a:pt x="643" y="250"/>
                    <a:pt x="643" y="251"/>
                    <a:pt x="643" y="251"/>
                  </a:cubicBezTo>
                  <a:cubicBezTo>
                    <a:pt x="643" y="251"/>
                    <a:pt x="643" y="251"/>
                    <a:pt x="643" y="251"/>
                  </a:cubicBezTo>
                  <a:cubicBezTo>
                    <a:pt x="638" y="288"/>
                    <a:pt x="630" y="316"/>
                    <a:pt x="615" y="336"/>
                  </a:cubicBezTo>
                  <a:cubicBezTo>
                    <a:pt x="615" y="336"/>
                    <a:pt x="615" y="336"/>
                    <a:pt x="615" y="336"/>
                  </a:cubicBezTo>
                  <a:cubicBezTo>
                    <a:pt x="614" y="336"/>
                    <a:pt x="614" y="336"/>
                    <a:pt x="613" y="336"/>
                  </a:cubicBezTo>
                  <a:cubicBezTo>
                    <a:pt x="613" y="336"/>
                    <a:pt x="613" y="336"/>
                    <a:pt x="613" y="336"/>
                  </a:cubicBezTo>
                  <a:cubicBezTo>
                    <a:pt x="613" y="336"/>
                    <a:pt x="613" y="336"/>
                    <a:pt x="613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86"/>
            <p:cNvSpPr>
              <a:spLocks noEditPoints="1"/>
            </p:cNvSpPr>
            <p:nvPr/>
          </p:nvSpPr>
          <p:spPr bwMode="auto">
            <a:xfrm>
              <a:off x="5699126" y="2486026"/>
              <a:ext cx="325438" cy="517525"/>
            </a:xfrm>
            <a:custGeom>
              <a:avLst/>
              <a:gdLst>
                <a:gd name="T0" fmla="*/ 13 w 69"/>
                <a:gd name="T1" fmla="*/ 92 h 110"/>
                <a:gd name="T2" fmla="*/ 0 w 69"/>
                <a:gd name="T3" fmla="*/ 49 h 110"/>
                <a:gd name="T4" fmla="*/ 0 w 69"/>
                <a:gd name="T5" fmla="*/ 49 h 110"/>
                <a:gd name="T6" fmla="*/ 8 w 69"/>
                <a:gd name="T7" fmla="*/ 16 h 110"/>
                <a:gd name="T8" fmla="*/ 8 w 69"/>
                <a:gd name="T9" fmla="*/ 16 h 110"/>
                <a:gd name="T10" fmla="*/ 30 w 69"/>
                <a:gd name="T11" fmla="*/ 1 h 110"/>
                <a:gd name="T12" fmla="*/ 30 w 69"/>
                <a:gd name="T13" fmla="*/ 1 h 110"/>
                <a:gd name="T14" fmla="*/ 32 w 69"/>
                <a:gd name="T15" fmla="*/ 0 h 110"/>
                <a:gd name="T16" fmla="*/ 32 w 69"/>
                <a:gd name="T17" fmla="*/ 0 h 110"/>
                <a:gd name="T18" fmla="*/ 33 w 69"/>
                <a:gd name="T19" fmla="*/ 1 h 110"/>
                <a:gd name="T20" fmla="*/ 33 w 69"/>
                <a:gd name="T21" fmla="*/ 1 h 110"/>
                <a:gd name="T22" fmla="*/ 36 w 69"/>
                <a:gd name="T23" fmla="*/ 0 h 110"/>
                <a:gd name="T24" fmla="*/ 36 w 69"/>
                <a:gd name="T25" fmla="*/ 0 h 110"/>
                <a:gd name="T26" fmla="*/ 37 w 69"/>
                <a:gd name="T27" fmla="*/ 0 h 110"/>
                <a:gd name="T28" fmla="*/ 37 w 69"/>
                <a:gd name="T29" fmla="*/ 0 h 110"/>
                <a:gd name="T30" fmla="*/ 39 w 69"/>
                <a:gd name="T31" fmla="*/ 2 h 110"/>
                <a:gd name="T32" fmla="*/ 39 w 69"/>
                <a:gd name="T33" fmla="*/ 2 h 110"/>
                <a:gd name="T34" fmla="*/ 68 w 69"/>
                <a:gd name="T35" fmla="*/ 43 h 110"/>
                <a:gd name="T36" fmla="*/ 68 w 69"/>
                <a:gd name="T37" fmla="*/ 43 h 110"/>
                <a:gd name="T38" fmla="*/ 69 w 69"/>
                <a:gd name="T39" fmla="*/ 58 h 110"/>
                <a:gd name="T40" fmla="*/ 69 w 69"/>
                <a:gd name="T41" fmla="*/ 58 h 110"/>
                <a:gd name="T42" fmla="*/ 41 w 69"/>
                <a:gd name="T43" fmla="*/ 110 h 110"/>
                <a:gd name="T44" fmla="*/ 41 w 69"/>
                <a:gd name="T45" fmla="*/ 110 h 110"/>
                <a:gd name="T46" fmla="*/ 13 w 69"/>
                <a:gd name="T47" fmla="*/ 92 h 110"/>
                <a:gd name="T48" fmla="*/ 12 w 69"/>
                <a:gd name="T49" fmla="*/ 18 h 110"/>
                <a:gd name="T50" fmla="*/ 4 w 69"/>
                <a:gd name="T51" fmla="*/ 49 h 110"/>
                <a:gd name="T52" fmla="*/ 4 w 69"/>
                <a:gd name="T53" fmla="*/ 49 h 110"/>
                <a:gd name="T54" fmla="*/ 16 w 69"/>
                <a:gd name="T55" fmla="*/ 90 h 110"/>
                <a:gd name="T56" fmla="*/ 16 w 69"/>
                <a:gd name="T57" fmla="*/ 90 h 110"/>
                <a:gd name="T58" fmla="*/ 41 w 69"/>
                <a:gd name="T59" fmla="*/ 106 h 110"/>
                <a:gd name="T60" fmla="*/ 41 w 69"/>
                <a:gd name="T61" fmla="*/ 106 h 110"/>
                <a:gd name="T62" fmla="*/ 59 w 69"/>
                <a:gd name="T63" fmla="*/ 92 h 110"/>
                <a:gd name="T64" fmla="*/ 59 w 69"/>
                <a:gd name="T65" fmla="*/ 92 h 110"/>
                <a:gd name="T66" fmla="*/ 65 w 69"/>
                <a:gd name="T67" fmla="*/ 58 h 110"/>
                <a:gd name="T68" fmla="*/ 65 w 69"/>
                <a:gd name="T69" fmla="*/ 58 h 110"/>
                <a:gd name="T70" fmla="*/ 64 w 69"/>
                <a:gd name="T71" fmla="*/ 44 h 110"/>
                <a:gd name="T72" fmla="*/ 64 w 69"/>
                <a:gd name="T73" fmla="*/ 44 h 110"/>
                <a:gd name="T74" fmla="*/ 33 w 69"/>
                <a:gd name="T75" fmla="*/ 5 h 110"/>
                <a:gd name="T76" fmla="*/ 33 w 69"/>
                <a:gd name="T77" fmla="*/ 5 h 110"/>
                <a:gd name="T78" fmla="*/ 12 w 69"/>
                <a:gd name="T79" fmla="*/ 1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" h="110">
                  <a:moveTo>
                    <a:pt x="13" y="92"/>
                  </a:moveTo>
                  <a:cubicBezTo>
                    <a:pt x="5" y="82"/>
                    <a:pt x="0" y="65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7"/>
                    <a:pt x="3" y="2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3" y="8"/>
                    <a:pt x="20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58" y="8"/>
                    <a:pt x="65" y="24"/>
                    <a:pt x="68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9" y="48"/>
                    <a:pt x="69" y="53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83"/>
                    <a:pt x="60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33" y="110"/>
                    <a:pt x="23" y="105"/>
                    <a:pt x="13" y="92"/>
                  </a:cubicBezTo>
                  <a:close/>
                  <a:moveTo>
                    <a:pt x="12" y="18"/>
                  </a:moveTo>
                  <a:cubicBezTo>
                    <a:pt x="7" y="26"/>
                    <a:pt x="4" y="37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65"/>
                    <a:pt x="9" y="81"/>
                    <a:pt x="16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26" y="102"/>
                    <a:pt x="34" y="107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8" y="107"/>
                    <a:pt x="54" y="101"/>
                    <a:pt x="59" y="92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3" y="82"/>
                    <a:pt x="65" y="70"/>
                    <a:pt x="65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3"/>
                    <a:pt x="65" y="49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0" y="23"/>
                    <a:pt x="54" y="8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3" y="5"/>
                    <a:pt x="16" y="10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87"/>
            <p:cNvSpPr>
              <a:spLocks noEditPoints="1"/>
            </p:cNvSpPr>
            <p:nvPr/>
          </p:nvSpPr>
          <p:spPr bwMode="auto">
            <a:xfrm>
              <a:off x="6753226" y="2886076"/>
              <a:ext cx="357188" cy="498475"/>
            </a:xfrm>
            <a:custGeom>
              <a:avLst/>
              <a:gdLst>
                <a:gd name="T0" fmla="*/ 11 w 76"/>
                <a:gd name="T1" fmla="*/ 81 h 106"/>
                <a:gd name="T2" fmla="*/ 0 w 76"/>
                <a:gd name="T3" fmla="*/ 43 h 106"/>
                <a:gd name="T4" fmla="*/ 0 w 76"/>
                <a:gd name="T5" fmla="*/ 43 h 106"/>
                <a:gd name="T6" fmla="*/ 7 w 76"/>
                <a:gd name="T7" fmla="*/ 14 h 106"/>
                <a:gd name="T8" fmla="*/ 7 w 76"/>
                <a:gd name="T9" fmla="*/ 14 h 106"/>
                <a:gd name="T10" fmla="*/ 32 w 76"/>
                <a:gd name="T11" fmla="*/ 0 h 106"/>
                <a:gd name="T12" fmla="*/ 32 w 76"/>
                <a:gd name="T13" fmla="*/ 0 h 106"/>
                <a:gd name="T14" fmla="*/ 37 w 76"/>
                <a:gd name="T15" fmla="*/ 1 h 106"/>
                <a:gd name="T16" fmla="*/ 37 w 76"/>
                <a:gd name="T17" fmla="*/ 1 h 106"/>
                <a:gd name="T18" fmla="*/ 39 w 76"/>
                <a:gd name="T19" fmla="*/ 1 h 106"/>
                <a:gd name="T20" fmla="*/ 39 w 76"/>
                <a:gd name="T21" fmla="*/ 1 h 106"/>
                <a:gd name="T22" fmla="*/ 41 w 76"/>
                <a:gd name="T23" fmla="*/ 1 h 106"/>
                <a:gd name="T24" fmla="*/ 41 w 76"/>
                <a:gd name="T25" fmla="*/ 1 h 106"/>
                <a:gd name="T26" fmla="*/ 45 w 76"/>
                <a:gd name="T27" fmla="*/ 3 h 106"/>
                <a:gd name="T28" fmla="*/ 45 w 76"/>
                <a:gd name="T29" fmla="*/ 3 h 106"/>
                <a:gd name="T30" fmla="*/ 47 w 76"/>
                <a:gd name="T31" fmla="*/ 4 h 106"/>
                <a:gd name="T32" fmla="*/ 47 w 76"/>
                <a:gd name="T33" fmla="*/ 4 h 106"/>
                <a:gd name="T34" fmla="*/ 75 w 76"/>
                <a:gd name="T35" fmla="*/ 51 h 106"/>
                <a:gd name="T36" fmla="*/ 75 w 76"/>
                <a:gd name="T37" fmla="*/ 51 h 106"/>
                <a:gd name="T38" fmla="*/ 76 w 76"/>
                <a:gd name="T39" fmla="*/ 59 h 106"/>
                <a:gd name="T40" fmla="*/ 76 w 76"/>
                <a:gd name="T41" fmla="*/ 59 h 106"/>
                <a:gd name="T42" fmla="*/ 45 w 76"/>
                <a:gd name="T43" fmla="*/ 106 h 106"/>
                <a:gd name="T44" fmla="*/ 45 w 76"/>
                <a:gd name="T45" fmla="*/ 106 h 106"/>
                <a:gd name="T46" fmla="*/ 11 w 76"/>
                <a:gd name="T47" fmla="*/ 81 h 106"/>
                <a:gd name="T48" fmla="*/ 4 w 76"/>
                <a:gd name="T49" fmla="*/ 43 h 106"/>
                <a:gd name="T50" fmla="*/ 14 w 76"/>
                <a:gd name="T51" fmla="*/ 78 h 106"/>
                <a:gd name="T52" fmla="*/ 14 w 76"/>
                <a:gd name="T53" fmla="*/ 78 h 106"/>
                <a:gd name="T54" fmla="*/ 45 w 76"/>
                <a:gd name="T55" fmla="*/ 102 h 106"/>
                <a:gd name="T56" fmla="*/ 45 w 76"/>
                <a:gd name="T57" fmla="*/ 102 h 106"/>
                <a:gd name="T58" fmla="*/ 64 w 76"/>
                <a:gd name="T59" fmla="*/ 89 h 106"/>
                <a:gd name="T60" fmla="*/ 64 w 76"/>
                <a:gd name="T61" fmla="*/ 89 h 106"/>
                <a:gd name="T62" fmla="*/ 72 w 76"/>
                <a:gd name="T63" fmla="*/ 59 h 106"/>
                <a:gd name="T64" fmla="*/ 72 w 76"/>
                <a:gd name="T65" fmla="*/ 59 h 106"/>
                <a:gd name="T66" fmla="*/ 71 w 76"/>
                <a:gd name="T67" fmla="*/ 52 h 106"/>
                <a:gd name="T68" fmla="*/ 71 w 76"/>
                <a:gd name="T69" fmla="*/ 52 h 106"/>
                <a:gd name="T70" fmla="*/ 39 w 76"/>
                <a:gd name="T71" fmla="*/ 5 h 106"/>
                <a:gd name="T72" fmla="*/ 39 w 76"/>
                <a:gd name="T73" fmla="*/ 5 h 106"/>
                <a:gd name="T74" fmla="*/ 32 w 76"/>
                <a:gd name="T75" fmla="*/ 4 h 106"/>
                <a:gd name="T76" fmla="*/ 32 w 76"/>
                <a:gd name="T77" fmla="*/ 4 h 106"/>
                <a:gd name="T78" fmla="*/ 4 w 76"/>
                <a:gd name="T79" fmla="*/ 4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" h="106">
                  <a:moveTo>
                    <a:pt x="11" y="81"/>
                  </a:moveTo>
                  <a:cubicBezTo>
                    <a:pt x="4" y="71"/>
                    <a:pt x="0" y="57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2"/>
                    <a:pt x="2" y="22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3" y="6"/>
                    <a:pt x="2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9" y="0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1"/>
                    <a:pt x="40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2"/>
                    <a:pt x="44" y="2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7" y="3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67" y="15"/>
                    <a:pt x="73" y="32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4"/>
                    <a:pt x="76" y="56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81"/>
                    <a:pt x="65" y="106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5" y="106"/>
                    <a:pt x="23" y="99"/>
                    <a:pt x="11" y="81"/>
                  </a:cubicBezTo>
                  <a:close/>
                  <a:moveTo>
                    <a:pt x="4" y="43"/>
                  </a:moveTo>
                  <a:cubicBezTo>
                    <a:pt x="4" y="56"/>
                    <a:pt x="8" y="69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26" y="96"/>
                    <a:pt x="37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53" y="102"/>
                    <a:pt x="60" y="97"/>
                    <a:pt x="64" y="89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9" y="81"/>
                    <a:pt x="72" y="70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7"/>
                    <a:pt x="72" y="54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9" y="31"/>
                    <a:pt x="63" y="1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7" y="5"/>
                    <a:pt x="34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13" y="4"/>
                    <a:pt x="4" y="22"/>
                    <a:pt x="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88"/>
            <p:cNvSpPr>
              <a:spLocks noEditPoints="1"/>
            </p:cNvSpPr>
            <p:nvPr/>
          </p:nvSpPr>
          <p:spPr bwMode="auto">
            <a:xfrm>
              <a:off x="6532564" y="2128838"/>
              <a:ext cx="647700" cy="568325"/>
            </a:xfrm>
            <a:custGeom>
              <a:avLst/>
              <a:gdLst>
                <a:gd name="T0" fmla="*/ 1 w 138"/>
                <a:gd name="T1" fmla="*/ 80 h 121"/>
                <a:gd name="T2" fmla="*/ 0 w 138"/>
                <a:gd name="T3" fmla="*/ 78 h 121"/>
                <a:gd name="T4" fmla="*/ 0 w 138"/>
                <a:gd name="T5" fmla="*/ 78 h 121"/>
                <a:gd name="T6" fmla="*/ 18 w 138"/>
                <a:gd name="T7" fmla="*/ 5 h 121"/>
                <a:gd name="T8" fmla="*/ 18 w 138"/>
                <a:gd name="T9" fmla="*/ 5 h 121"/>
                <a:gd name="T10" fmla="*/ 18 w 138"/>
                <a:gd name="T11" fmla="*/ 5 h 121"/>
                <a:gd name="T12" fmla="*/ 18 w 138"/>
                <a:gd name="T13" fmla="*/ 5 h 121"/>
                <a:gd name="T14" fmla="*/ 16 w 138"/>
                <a:gd name="T15" fmla="*/ 3 h 121"/>
                <a:gd name="T16" fmla="*/ 16 w 138"/>
                <a:gd name="T17" fmla="*/ 3 h 121"/>
                <a:gd name="T18" fmla="*/ 19 w 138"/>
                <a:gd name="T19" fmla="*/ 1 h 121"/>
                <a:gd name="T20" fmla="*/ 19 w 138"/>
                <a:gd name="T21" fmla="*/ 1 h 121"/>
                <a:gd name="T22" fmla="*/ 19 w 138"/>
                <a:gd name="T23" fmla="*/ 1 h 121"/>
                <a:gd name="T24" fmla="*/ 19 w 138"/>
                <a:gd name="T25" fmla="*/ 1 h 121"/>
                <a:gd name="T26" fmla="*/ 21 w 138"/>
                <a:gd name="T27" fmla="*/ 0 h 121"/>
                <a:gd name="T28" fmla="*/ 21 w 138"/>
                <a:gd name="T29" fmla="*/ 0 h 121"/>
                <a:gd name="T30" fmla="*/ 23 w 138"/>
                <a:gd name="T31" fmla="*/ 2 h 121"/>
                <a:gd name="T32" fmla="*/ 23 w 138"/>
                <a:gd name="T33" fmla="*/ 2 h 121"/>
                <a:gd name="T34" fmla="*/ 99 w 138"/>
                <a:gd name="T35" fmla="*/ 28 h 121"/>
                <a:gd name="T36" fmla="*/ 99 w 138"/>
                <a:gd name="T37" fmla="*/ 28 h 121"/>
                <a:gd name="T38" fmla="*/ 100 w 138"/>
                <a:gd name="T39" fmla="*/ 29 h 121"/>
                <a:gd name="T40" fmla="*/ 138 w 138"/>
                <a:gd name="T41" fmla="*/ 115 h 121"/>
                <a:gd name="T42" fmla="*/ 138 w 138"/>
                <a:gd name="T43" fmla="*/ 115 h 121"/>
                <a:gd name="T44" fmla="*/ 137 w 138"/>
                <a:gd name="T45" fmla="*/ 116 h 121"/>
                <a:gd name="T46" fmla="*/ 137 w 138"/>
                <a:gd name="T47" fmla="*/ 116 h 121"/>
                <a:gd name="T48" fmla="*/ 123 w 138"/>
                <a:gd name="T49" fmla="*/ 121 h 121"/>
                <a:gd name="T50" fmla="*/ 123 w 138"/>
                <a:gd name="T51" fmla="*/ 121 h 121"/>
                <a:gd name="T52" fmla="*/ 1 w 138"/>
                <a:gd name="T53" fmla="*/ 80 h 121"/>
                <a:gd name="T54" fmla="*/ 134 w 138"/>
                <a:gd name="T55" fmla="*/ 114 h 121"/>
                <a:gd name="T56" fmla="*/ 97 w 138"/>
                <a:gd name="T57" fmla="*/ 32 h 121"/>
                <a:gd name="T58" fmla="*/ 97 w 138"/>
                <a:gd name="T59" fmla="*/ 32 h 121"/>
                <a:gd name="T60" fmla="*/ 22 w 138"/>
                <a:gd name="T61" fmla="*/ 6 h 121"/>
                <a:gd name="T62" fmla="*/ 22 w 138"/>
                <a:gd name="T63" fmla="*/ 6 h 121"/>
                <a:gd name="T64" fmla="*/ 4 w 138"/>
                <a:gd name="T65" fmla="*/ 77 h 121"/>
                <a:gd name="T66" fmla="*/ 4 w 138"/>
                <a:gd name="T67" fmla="*/ 77 h 121"/>
                <a:gd name="T68" fmla="*/ 123 w 138"/>
                <a:gd name="T69" fmla="*/ 117 h 121"/>
                <a:gd name="T70" fmla="*/ 123 w 138"/>
                <a:gd name="T71" fmla="*/ 117 h 121"/>
                <a:gd name="T72" fmla="*/ 134 w 138"/>
                <a:gd name="T73" fmla="*/ 1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" h="121">
                  <a:moveTo>
                    <a:pt x="1" y="80"/>
                  </a:moveTo>
                  <a:cubicBezTo>
                    <a:pt x="1" y="80"/>
                    <a:pt x="0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63"/>
                    <a:pt x="15" y="20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6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8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8" y="7"/>
                    <a:pt x="65" y="16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24" y="61"/>
                    <a:pt x="137" y="88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7" y="116"/>
                    <a:pt x="137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4" y="120"/>
                    <a:pt x="129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92" y="121"/>
                    <a:pt x="21" y="90"/>
                    <a:pt x="1" y="80"/>
                  </a:cubicBezTo>
                  <a:close/>
                  <a:moveTo>
                    <a:pt x="134" y="114"/>
                  </a:moveTo>
                  <a:cubicBezTo>
                    <a:pt x="133" y="89"/>
                    <a:pt x="121" y="63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63" y="19"/>
                    <a:pt x="4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9" y="21"/>
                    <a:pt x="7" y="62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6" y="87"/>
                    <a:pt x="94" y="117"/>
                    <a:pt x="123" y="117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8" y="117"/>
                    <a:pt x="132" y="116"/>
                    <a:pt x="13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89"/>
            <p:cNvSpPr>
              <a:spLocks noEditPoints="1"/>
            </p:cNvSpPr>
            <p:nvPr/>
          </p:nvSpPr>
          <p:spPr bwMode="auto">
            <a:xfrm>
              <a:off x="5845176" y="1954213"/>
              <a:ext cx="701675" cy="508000"/>
            </a:xfrm>
            <a:custGeom>
              <a:avLst/>
              <a:gdLst>
                <a:gd name="T0" fmla="*/ 1 w 149"/>
                <a:gd name="T1" fmla="*/ 64 h 108"/>
                <a:gd name="T2" fmla="*/ 0 w 149"/>
                <a:gd name="T3" fmla="*/ 62 h 108"/>
                <a:gd name="T4" fmla="*/ 0 w 149"/>
                <a:gd name="T5" fmla="*/ 62 h 108"/>
                <a:gd name="T6" fmla="*/ 0 w 149"/>
                <a:gd name="T7" fmla="*/ 60 h 108"/>
                <a:gd name="T8" fmla="*/ 0 w 149"/>
                <a:gd name="T9" fmla="*/ 60 h 108"/>
                <a:gd name="T10" fmla="*/ 49 w 149"/>
                <a:gd name="T11" fmla="*/ 3 h 108"/>
                <a:gd name="T12" fmla="*/ 49 w 149"/>
                <a:gd name="T13" fmla="*/ 3 h 108"/>
                <a:gd name="T14" fmla="*/ 49 w 149"/>
                <a:gd name="T15" fmla="*/ 3 h 108"/>
                <a:gd name="T16" fmla="*/ 49 w 149"/>
                <a:gd name="T17" fmla="*/ 3 h 108"/>
                <a:gd name="T18" fmla="*/ 49 w 149"/>
                <a:gd name="T19" fmla="*/ 2 h 108"/>
                <a:gd name="T20" fmla="*/ 49 w 149"/>
                <a:gd name="T21" fmla="*/ 2 h 108"/>
                <a:gd name="T22" fmla="*/ 51 w 149"/>
                <a:gd name="T23" fmla="*/ 0 h 108"/>
                <a:gd name="T24" fmla="*/ 51 w 149"/>
                <a:gd name="T25" fmla="*/ 0 h 108"/>
                <a:gd name="T26" fmla="*/ 148 w 149"/>
                <a:gd name="T27" fmla="*/ 33 h 108"/>
                <a:gd name="T28" fmla="*/ 148 w 149"/>
                <a:gd name="T29" fmla="*/ 33 h 108"/>
                <a:gd name="T30" fmla="*/ 149 w 149"/>
                <a:gd name="T31" fmla="*/ 34 h 108"/>
                <a:gd name="T32" fmla="*/ 149 w 149"/>
                <a:gd name="T33" fmla="*/ 34 h 108"/>
                <a:gd name="T34" fmla="*/ 149 w 149"/>
                <a:gd name="T35" fmla="*/ 40 h 108"/>
                <a:gd name="T36" fmla="*/ 149 w 149"/>
                <a:gd name="T37" fmla="*/ 40 h 108"/>
                <a:gd name="T38" fmla="*/ 137 w 149"/>
                <a:gd name="T39" fmla="*/ 106 h 108"/>
                <a:gd name="T40" fmla="*/ 137 w 149"/>
                <a:gd name="T41" fmla="*/ 106 h 108"/>
                <a:gd name="T42" fmla="*/ 135 w 149"/>
                <a:gd name="T43" fmla="*/ 108 h 108"/>
                <a:gd name="T44" fmla="*/ 135 w 149"/>
                <a:gd name="T45" fmla="*/ 108 h 108"/>
                <a:gd name="T46" fmla="*/ 132 w 149"/>
                <a:gd name="T47" fmla="*/ 108 h 108"/>
                <a:gd name="T48" fmla="*/ 132 w 149"/>
                <a:gd name="T49" fmla="*/ 108 h 108"/>
                <a:gd name="T50" fmla="*/ 1 w 149"/>
                <a:gd name="T51" fmla="*/ 64 h 108"/>
                <a:gd name="T52" fmla="*/ 132 w 149"/>
                <a:gd name="T53" fmla="*/ 104 h 108"/>
                <a:gd name="T54" fmla="*/ 133 w 149"/>
                <a:gd name="T55" fmla="*/ 104 h 108"/>
                <a:gd name="T56" fmla="*/ 133 w 149"/>
                <a:gd name="T57" fmla="*/ 104 h 108"/>
                <a:gd name="T58" fmla="*/ 145 w 149"/>
                <a:gd name="T59" fmla="*/ 40 h 108"/>
                <a:gd name="T60" fmla="*/ 145 w 149"/>
                <a:gd name="T61" fmla="*/ 40 h 108"/>
                <a:gd name="T62" fmla="*/ 145 w 149"/>
                <a:gd name="T63" fmla="*/ 36 h 108"/>
                <a:gd name="T64" fmla="*/ 145 w 149"/>
                <a:gd name="T65" fmla="*/ 36 h 108"/>
                <a:gd name="T66" fmla="*/ 52 w 149"/>
                <a:gd name="T67" fmla="*/ 5 h 108"/>
                <a:gd name="T68" fmla="*/ 52 w 149"/>
                <a:gd name="T69" fmla="*/ 5 h 108"/>
                <a:gd name="T70" fmla="*/ 52 w 149"/>
                <a:gd name="T71" fmla="*/ 6 h 108"/>
                <a:gd name="T72" fmla="*/ 52 w 149"/>
                <a:gd name="T73" fmla="*/ 6 h 108"/>
                <a:gd name="T74" fmla="*/ 4 w 149"/>
                <a:gd name="T75" fmla="*/ 60 h 108"/>
                <a:gd name="T76" fmla="*/ 4 w 149"/>
                <a:gd name="T77" fmla="*/ 60 h 108"/>
                <a:gd name="T78" fmla="*/ 4 w 149"/>
                <a:gd name="T79" fmla="*/ 61 h 108"/>
                <a:gd name="T80" fmla="*/ 4 w 149"/>
                <a:gd name="T81" fmla="*/ 61 h 108"/>
                <a:gd name="T82" fmla="*/ 132 w 149"/>
                <a:gd name="T83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108">
                  <a:moveTo>
                    <a:pt x="1" y="64"/>
                  </a:moveTo>
                  <a:cubicBezTo>
                    <a:pt x="1" y="63"/>
                    <a:pt x="0" y="63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38"/>
                    <a:pt x="37" y="15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"/>
                    <a:pt x="50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7" y="7"/>
                    <a:pt x="125" y="21"/>
                    <a:pt x="148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3"/>
                    <a:pt x="149" y="33"/>
                    <a:pt x="149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6"/>
                    <a:pt x="149" y="38"/>
                    <a:pt x="149" y="40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62"/>
                    <a:pt x="141" y="83"/>
                    <a:pt x="137" y="106"/>
                  </a:cubicBezTo>
                  <a:cubicBezTo>
                    <a:pt x="137" y="106"/>
                    <a:pt x="137" y="106"/>
                    <a:pt x="137" y="106"/>
                  </a:cubicBezTo>
                  <a:cubicBezTo>
                    <a:pt x="136" y="107"/>
                    <a:pt x="136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4" y="108"/>
                    <a:pt x="133" y="108"/>
                    <a:pt x="13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04" y="108"/>
                    <a:pt x="20" y="75"/>
                    <a:pt x="1" y="64"/>
                  </a:cubicBezTo>
                  <a:close/>
                  <a:moveTo>
                    <a:pt x="132" y="104"/>
                  </a:moveTo>
                  <a:cubicBezTo>
                    <a:pt x="132" y="104"/>
                    <a:pt x="133" y="104"/>
                    <a:pt x="133" y="104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7" y="81"/>
                    <a:pt x="145" y="61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39"/>
                    <a:pt x="145" y="37"/>
                    <a:pt x="145" y="36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23" y="25"/>
                    <a:pt x="77" y="11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39" y="18"/>
                    <a:pt x="4" y="42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3" y="72"/>
                    <a:pt x="107" y="104"/>
                    <a:pt x="132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90"/>
            <p:cNvSpPr>
              <a:spLocks/>
            </p:cNvSpPr>
            <p:nvPr/>
          </p:nvSpPr>
          <p:spPr bwMode="auto">
            <a:xfrm>
              <a:off x="6681789" y="2320926"/>
              <a:ext cx="296863" cy="292100"/>
            </a:xfrm>
            <a:custGeom>
              <a:avLst/>
              <a:gdLst>
                <a:gd name="T0" fmla="*/ 22 w 63"/>
                <a:gd name="T1" fmla="*/ 61 h 62"/>
                <a:gd name="T2" fmla="*/ 0 w 63"/>
                <a:gd name="T3" fmla="*/ 32 h 62"/>
                <a:gd name="T4" fmla="*/ 0 w 63"/>
                <a:gd name="T5" fmla="*/ 32 h 62"/>
                <a:gd name="T6" fmla="*/ 30 w 63"/>
                <a:gd name="T7" fmla="*/ 1 h 62"/>
                <a:gd name="T8" fmla="*/ 30 w 63"/>
                <a:gd name="T9" fmla="*/ 1 h 62"/>
                <a:gd name="T10" fmla="*/ 36 w 63"/>
                <a:gd name="T11" fmla="*/ 1 h 62"/>
                <a:gd name="T12" fmla="*/ 36 w 63"/>
                <a:gd name="T13" fmla="*/ 1 h 62"/>
                <a:gd name="T14" fmla="*/ 37 w 63"/>
                <a:gd name="T15" fmla="*/ 3 h 62"/>
                <a:gd name="T16" fmla="*/ 37 w 63"/>
                <a:gd name="T17" fmla="*/ 3 h 62"/>
                <a:gd name="T18" fmla="*/ 35 w 63"/>
                <a:gd name="T19" fmla="*/ 5 h 62"/>
                <a:gd name="T20" fmla="*/ 35 w 63"/>
                <a:gd name="T21" fmla="*/ 5 h 62"/>
                <a:gd name="T22" fmla="*/ 30 w 63"/>
                <a:gd name="T23" fmla="*/ 5 h 62"/>
                <a:gd name="T24" fmla="*/ 30 w 63"/>
                <a:gd name="T25" fmla="*/ 5 h 62"/>
                <a:gd name="T26" fmla="*/ 4 w 63"/>
                <a:gd name="T27" fmla="*/ 32 h 62"/>
                <a:gd name="T28" fmla="*/ 4 w 63"/>
                <a:gd name="T29" fmla="*/ 32 h 62"/>
                <a:gd name="T30" fmla="*/ 23 w 63"/>
                <a:gd name="T31" fmla="*/ 57 h 62"/>
                <a:gd name="T32" fmla="*/ 23 w 63"/>
                <a:gd name="T33" fmla="*/ 57 h 62"/>
                <a:gd name="T34" fmla="*/ 30 w 63"/>
                <a:gd name="T35" fmla="*/ 58 h 62"/>
                <a:gd name="T36" fmla="*/ 30 w 63"/>
                <a:gd name="T37" fmla="*/ 58 h 62"/>
                <a:gd name="T38" fmla="*/ 58 w 63"/>
                <a:gd name="T39" fmla="*/ 29 h 62"/>
                <a:gd name="T40" fmla="*/ 58 w 63"/>
                <a:gd name="T41" fmla="*/ 29 h 62"/>
                <a:gd name="T42" fmla="*/ 39 w 63"/>
                <a:gd name="T43" fmla="*/ 8 h 62"/>
                <a:gd name="T44" fmla="*/ 39 w 63"/>
                <a:gd name="T45" fmla="*/ 8 h 62"/>
                <a:gd name="T46" fmla="*/ 37 w 63"/>
                <a:gd name="T47" fmla="*/ 6 h 62"/>
                <a:gd name="T48" fmla="*/ 37 w 63"/>
                <a:gd name="T49" fmla="*/ 6 h 62"/>
                <a:gd name="T50" fmla="*/ 40 w 63"/>
                <a:gd name="T51" fmla="*/ 4 h 62"/>
                <a:gd name="T52" fmla="*/ 40 w 63"/>
                <a:gd name="T53" fmla="*/ 4 h 62"/>
                <a:gd name="T54" fmla="*/ 62 w 63"/>
                <a:gd name="T55" fmla="*/ 29 h 62"/>
                <a:gd name="T56" fmla="*/ 62 w 63"/>
                <a:gd name="T57" fmla="*/ 29 h 62"/>
                <a:gd name="T58" fmla="*/ 30 w 63"/>
                <a:gd name="T59" fmla="*/ 62 h 62"/>
                <a:gd name="T60" fmla="*/ 30 w 63"/>
                <a:gd name="T61" fmla="*/ 62 h 62"/>
                <a:gd name="T62" fmla="*/ 30 w 63"/>
                <a:gd name="T63" fmla="*/ 62 h 62"/>
                <a:gd name="T64" fmla="*/ 30 w 63"/>
                <a:gd name="T65" fmla="*/ 62 h 62"/>
                <a:gd name="T66" fmla="*/ 22 w 63"/>
                <a:gd name="T67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62">
                  <a:moveTo>
                    <a:pt x="22" y="61"/>
                  </a:moveTo>
                  <a:cubicBezTo>
                    <a:pt x="7" y="57"/>
                    <a:pt x="0" y="44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6"/>
                    <a:pt x="1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2" y="0"/>
                    <a:pt x="34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8" y="2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5"/>
                    <a:pt x="32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13" y="5"/>
                    <a:pt x="4" y="18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43"/>
                    <a:pt x="10" y="53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7"/>
                    <a:pt x="28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47" y="58"/>
                    <a:pt x="58" y="43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0"/>
                    <a:pt x="53" y="11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8"/>
                    <a:pt x="37" y="7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9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55" y="7"/>
                    <a:pt x="63" y="18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45"/>
                    <a:pt x="49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8" y="62"/>
                    <a:pt x="25" y="61"/>
                    <a:pt x="2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91"/>
            <p:cNvSpPr>
              <a:spLocks/>
            </p:cNvSpPr>
            <p:nvPr/>
          </p:nvSpPr>
          <p:spPr bwMode="auto">
            <a:xfrm>
              <a:off x="6753226" y="2486026"/>
              <a:ext cx="163513" cy="50800"/>
            </a:xfrm>
            <a:custGeom>
              <a:avLst/>
              <a:gdLst>
                <a:gd name="T0" fmla="*/ 1 w 35"/>
                <a:gd name="T1" fmla="*/ 3 h 11"/>
                <a:gd name="T2" fmla="*/ 1 w 35"/>
                <a:gd name="T3" fmla="*/ 0 h 11"/>
                <a:gd name="T4" fmla="*/ 1 w 35"/>
                <a:gd name="T5" fmla="*/ 0 h 11"/>
                <a:gd name="T6" fmla="*/ 4 w 35"/>
                <a:gd name="T7" fmla="*/ 1 h 11"/>
                <a:gd name="T8" fmla="*/ 4 w 35"/>
                <a:gd name="T9" fmla="*/ 1 h 11"/>
                <a:gd name="T10" fmla="*/ 20 w 35"/>
                <a:gd name="T11" fmla="*/ 7 h 11"/>
                <a:gd name="T12" fmla="*/ 20 w 35"/>
                <a:gd name="T13" fmla="*/ 7 h 11"/>
                <a:gd name="T14" fmla="*/ 32 w 35"/>
                <a:gd name="T15" fmla="*/ 4 h 11"/>
                <a:gd name="T16" fmla="*/ 32 w 35"/>
                <a:gd name="T17" fmla="*/ 4 h 11"/>
                <a:gd name="T18" fmla="*/ 35 w 35"/>
                <a:gd name="T19" fmla="*/ 5 h 11"/>
                <a:gd name="T20" fmla="*/ 35 w 35"/>
                <a:gd name="T21" fmla="*/ 5 h 11"/>
                <a:gd name="T22" fmla="*/ 34 w 35"/>
                <a:gd name="T23" fmla="*/ 8 h 11"/>
                <a:gd name="T24" fmla="*/ 34 w 35"/>
                <a:gd name="T25" fmla="*/ 8 h 11"/>
                <a:gd name="T26" fmla="*/ 20 w 35"/>
                <a:gd name="T27" fmla="*/ 11 h 11"/>
                <a:gd name="T28" fmla="*/ 20 w 35"/>
                <a:gd name="T29" fmla="*/ 11 h 11"/>
                <a:gd name="T30" fmla="*/ 1 w 35"/>
                <a:gd name="T3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">
                  <a:moveTo>
                    <a:pt x="1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5"/>
                    <a:pt x="14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4" y="7"/>
                    <a:pt x="29" y="6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4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0" y="10"/>
                    <a:pt x="25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5" y="9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92"/>
            <p:cNvSpPr>
              <a:spLocks/>
            </p:cNvSpPr>
            <p:nvPr/>
          </p:nvSpPr>
          <p:spPr bwMode="auto">
            <a:xfrm>
              <a:off x="6786564" y="2405063"/>
              <a:ext cx="22225" cy="28575"/>
            </a:xfrm>
            <a:custGeom>
              <a:avLst/>
              <a:gdLst>
                <a:gd name="T0" fmla="*/ 2 w 5"/>
                <a:gd name="T1" fmla="*/ 6 h 6"/>
                <a:gd name="T2" fmla="*/ 1 w 5"/>
                <a:gd name="T3" fmla="*/ 3 h 6"/>
                <a:gd name="T4" fmla="*/ 1 w 5"/>
                <a:gd name="T5" fmla="*/ 3 h 6"/>
                <a:gd name="T6" fmla="*/ 1 w 5"/>
                <a:gd name="T7" fmla="*/ 3 h 6"/>
                <a:gd name="T8" fmla="*/ 1 w 5"/>
                <a:gd name="T9" fmla="*/ 3 h 6"/>
                <a:gd name="T10" fmla="*/ 1 w 5"/>
                <a:gd name="T11" fmla="*/ 0 h 6"/>
                <a:gd name="T12" fmla="*/ 1 w 5"/>
                <a:gd name="T13" fmla="*/ 0 h 6"/>
                <a:gd name="T14" fmla="*/ 4 w 5"/>
                <a:gd name="T15" fmla="*/ 1 h 6"/>
                <a:gd name="T16" fmla="*/ 4 w 5"/>
                <a:gd name="T17" fmla="*/ 1 h 6"/>
                <a:gd name="T18" fmla="*/ 5 w 5"/>
                <a:gd name="T19" fmla="*/ 4 h 6"/>
                <a:gd name="T20" fmla="*/ 5 w 5"/>
                <a:gd name="T21" fmla="*/ 4 h 6"/>
                <a:gd name="T22" fmla="*/ 4 w 5"/>
                <a:gd name="T23" fmla="*/ 5 h 6"/>
                <a:gd name="T24" fmla="*/ 4 w 5"/>
                <a:gd name="T25" fmla="*/ 5 h 6"/>
                <a:gd name="T26" fmla="*/ 3 w 5"/>
                <a:gd name="T27" fmla="*/ 6 h 6"/>
                <a:gd name="T28" fmla="*/ 3 w 5"/>
                <a:gd name="T29" fmla="*/ 6 h 6"/>
                <a:gd name="T30" fmla="*/ 2 w 5"/>
                <a:gd name="T3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1" y="5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93"/>
            <p:cNvSpPr>
              <a:spLocks/>
            </p:cNvSpPr>
            <p:nvPr/>
          </p:nvSpPr>
          <p:spPr bwMode="auto">
            <a:xfrm>
              <a:off x="6884989" y="2424113"/>
              <a:ext cx="28575" cy="33338"/>
            </a:xfrm>
            <a:custGeom>
              <a:avLst/>
              <a:gdLst>
                <a:gd name="T0" fmla="*/ 1 w 6"/>
                <a:gd name="T1" fmla="*/ 7 h 7"/>
                <a:gd name="T2" fmla="*/ 0 w 6"/>
                <a:gd name="T3" fmla="*/ 4 h 7"/>
                <a:gd name="T4" fmla="*/ 0 w 6"/>
                <a:gd name="T5" fmla="*/ 4 h 7"/>
                <a:gd name="T6" fmla="*/ 2 w 6"/>
                <a:gd name="T7" fmla="*/ 1 h 7"/>
                <a:gd name="T8" fmla="*/ 2 w 6"/>
                <a:gd name="T9" fmla="*/ 1 h 7"/>
                <a:gd name="T10" fmla="*/ 4 w 6"/>
                <a:gd name="T11" fmla="*/ 0 h 7"/>
                <a:gd name="T12" fmla="*/ 4 w 6"/>
                <a:gd name="T13" fmla="*/ 0 h 7"/>
                <a:gd name="T14" fmla="*/ 6 w 6"/>
                <a:gd name="T15" fmla="*/ 1 h 7"/>
                <a:gd name="T16" fmla="*/ 6 w 6"/>
                <a:gd name="T17" fmla="*/ 1 h 7"/>
                <a:gd name="T18" fmla="*/ 6 w 6"/>
                <a:gd name="T19" fmla="*/ 2 h 7"/>
                <a:gd name="T20" fmla="*/ 6 w 6"/>
                <a:gd name="T21" fmla="*/ 2 h 7"/>
                <a:gd name="T22" fmla="*/ 5 w 6"/>
                <a:gd name="T23" fmla="*/ 6 h 7"/>
                <a:gd name="T24" fmla="*/ 5 w 6"/>
                <a:gd name="T25" fmla="*/ 6 h 7"/>
                <a:gd name="T26" fmla="*/ 3 w 6"/>
                <a:gd name="T27" fmla="*/ 7 h 7"/>
                <a:gd name="T28" fmla="*/ 3 w 6"/>
                <a:gd name="T29" fmla="*/ 7 h 7"/>
                <a:gd name="T30" fmla="*/ 3 w 6"/>
                <a:gd name="T31" fmla="*/ 7 h 7"/>
                <a:gd name="T32" fmla="*/ 3 w 6"/>
                <a:gd name="T33" fmla="*/ 7 h 7"/>
                <a:gd name="T34" fmla="*/ 2 w 6"/>
                <a:gd name="T35" fmla="*/ 7 h 7"/>
                <a:gd name="T36" fmla="*/ 2 w 6"/>
                <a:gd name="T37" fmla="*/ 7 h 7"/>
                <a:gd name="T38" fmla="*/ 1 w 6"/>
                <a:gd name="T3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7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94"/>
            <p:cNvSpPr>
              <a:spLocks noEditPoints="1"/>
            </p:cNvSpPr>
            <p:nvPr/>
          </p:nvSpPr>
          <p:spPr bwMode="auto">
            <a:xfrm>
              <a:off x="6602414" y="2255838"/>
              <a:ext cx="441325" cy="304800"/>
            </a:xfrm>
            <a:custGeom>
              <a:avLst/>
              <a:gdLst>
                <a:gd name="T0" fmla="*/ 79 w 94"/>
                <a:gd name="T1" fmla="*/ 64 h 65"/>
                <a:gd name="T2" fmla="*/ 77 w 94"/>
                <a:gd name="T3" fmla="*/ 57 h 65"/>
                <a:gd name="T4" fmla="*/ 83 w 94"/>
                <a:gd name="T5" fmla="*/ 42 h 65"/>
                <a:gd name="T6" fmla="*/ 79 w 94"/>
                <a:gd name="T7" fmla="*/ 27 h 65"/>
                <a:gd name="T8" fmla="*/ 72 w 94"/>
                <a:gd name="T9" fmla="*/ 29 h 65"/>
                <a:gd name="T10" fmla="*/ 58 w 94"/>
                <a:gd name="T11" fmla="*/ 22 h 65"/>
                <a:gd name="T12" fmla="*/ 46 w 94"/>
                <a:gd name="T13" fmla="*/ 17 h 65"/>
                <a:gd name="T14" fmla="*/ 32 w 94"/>
                <a:gd name="T15" fmla="*/ 17 h 65"/>
                <a:gd name="T16" fmla="*/ 26 w 94"/>
                <a:gd name="T17" fmla="*/ 17 h 65"/>
                <a:gd name="T18" fmla="*/ 14 w 94"/>
                <a:gd name="T19" fmla="*/ 27 h 65"/>
                <a:gd name="T20" fmla="*/ 6 w 94"/>
                <a:gd name="T21" fmla="*/ 38 h 65"/>
                <a:gd name="T22" fmla="*/ 3 w 94"/>
                <a:gd name="T23" fmla="*/ 35 h 65"/>
                <a:gd name="T24" fmla="*/ 6 w 94"/>
                <a:gd name="T25" fmla="*/ 32 h 65"/>
                <a:gd name="T26" fmla="*/ 7 w 94"/>
                <a:gd name="T27" fmla="*/ 32 h 65"/>
                <a:gd name="T28" fmla="*/ 9 w 94"/>
                <a:gd name="T29" fmla="*/ 29 h 65"/>
                <a:gd name="T30" fmla="*/ 2 w 94"/>
                <a:gd name="T31" fmla="*/ 27 h 65"/>
                <a:gd name="T32" fmla="*/ 0 w 94"/>
                <a:gd name="T33" fmla="*/ 21 h 65"/>
                <a:gd name="T34" fmla="*/ 2 w 94"/>
                <a:gd name="T35" fmla="*/ 15 h 65"/>
                <a:gd name="T36" fmla="*/ 7 w 94"/>
                <a:gd name="T37" fmla="*/ 14 h 65"/>
                <a:gd name="T38" fmla="*/ 15 w 94"/>
                <a:gd name="T39" fmla="*/ 22 h 65"/>
                <a:gd name="T40" fmla="*/ 18 w 94"/>
                <a:gd name="T41" fmla="*/ 19 h 65"/>
                <a:gd name="T42" fmla="*/ 21 w 94"/>
                <a:gd name="T43" fmla="*/ 14 h 65"/>
                <a:gd name="T44" fmla="*/ 15 w 94"/>
                <a:gd name="T45" fmla="*/ 4 h 65"/>
                <a:gd name="T46" fmla="*/ 17 w 94"/>
                <a:gd name="T47" fmla="*/ 1 h 65"/>
                <a:gd name="T48" fmla="*/ 18 w 94"/>
                <a:gd name="T49" fmla="*/ 0 h 65"/>
                <a:gd name="T50" fmla="*/ 29 w 94"/>
                <a:gd name="T51" fmla="*/ 8 h 65"/>
                <a:gd name="T52" fmla="*/ 28 w 94"/>
                <a:gd name="T53" fmla="*/ 13 h 65"/>
                <a:gd name="T54" fmla="*/ 41 w 94"/>
                <a:gd name="T55" fmla="*/ 11 h 65"/>
                <a:gd name="T56" fmla="*/ 40 w 94"/>
                <a:gd name="T57" fmla="*/ 7 h 65"/>
                <a:gd name="T58" fmla="*/ 47 w 94"/>
                <a:gd name="T59" fmla="*/ 2 h 65"/>
                <a:gd name="T60" fmla="*/ 51 w 94"/>
                <a:gd name="T61" fmla="*/ 3 h 65"/>
                <a:gd name="T62" fmla="*/ 53 w 94"/>
                <a:gd name="T63" fmla="*/ 5 h 65"/>
                <a:gd name="T64" fmla="*/ 48 w 94"/>
                <a:gd name="T65" fmla="*/ 13 h 65"/>
                <a:gd name="T66" fmla="*/ 57 w 94"/>
                <a:gd name="T67" fmla="*/ 18 h 65"/>
                <a:gd name="T68" fmla="*/ 57 w 94"/>
                <a:gd name="T69" fmla="*/ 16 h 65"/>
                <a:gd name="T70" fmla="*/ 67 w 94"/>
                <a:gd name="T71" fmla="*/ 7 h 65"/>
                <a:gd name="T72" fmla="*/ 68 w 94"/>
                <a:gd name="T73" fmla="*/ 9 h 65"/>
                <a:gd name="T74" fmla="*/ 64 w 94"/>
                <a:gd name="T75" fmla="*/ 22 h 65"/>
                <a:gd name="T76" fmla="*/ 72 w 94"/>
                <a:gd name="T77" fmla="*/ 25 h 65"/>
                <a:gd name="T78" fmla="*/ 84 w 94"/>
                <a:gd name="T79" fmla="*/ 17 h 65"/>
                <a:gd name="T80" fmla="*/ 86 w 94"/>
                <a:gd name="T81" fmla="*/ 17 h 65"/>
                <a:gd name="T82" fmla="*/ 83 w 94"/>
                <a:gd name="T83" fmla="*/ 24 h 65"/>
                <a:gd name="T84" fmla="*/ 82 w 94"/>
                <a:gd name="T85" fmla="*/ 30 h 65"/>
                <a:gd name="T86" fmla="*/ 86 w 94"/>
                <a:gd name="T87" fmla="*/ 40 h 65"/>
                <a:gd name="T88" fmla="*/ 91 w 94"/>
                <a:gd name="T89" fmla="*/ 38 h 65"/>
                <a:gd name="T90" fmla="*/ 93 w 94"/>
                <a:gd name="T91" fmla="*/ 42 h 65"/>
                <a:gd name="T92" fmla="*/ 87 w 94"/>
                <a:gd name="T93" fmla="*/ 44 h 65"/>
                <a:gd name="T94" fmla="*/ 82 w 94"/>
                <a:gd name="T95" fmla="*/ 61 h 65"/>
                <a:gd name="T96" fmla="*/ 85 w 94"/>
                <a:gd name="T97" fmla="*/ 61 h 65"/>
                <a:gd name="T98" fmla="*/ 92 w 94"/>
                <a:gd name="T99" fmla="*/ 61 h 65"/>
                <a:gd name="T100" fmla="*/ 91 w 94"/>
                <a:gd name="T101" fmla="*/ 63 h 65"/>
                <a:gd name="T102" fmla="*/ 85 w 94"/>
                <a:gd name="T103" fmla="*/ 65 h 65"/>
                <a:gd name="T104" fmla="*/ 7 w 94"/>
                <a:gd name="T105" fmla="*/ 26 h 65"/>
                <a:gd name="T106" fmla="*/ 11 w 94"/>
                <a:gd name="T107" fmla="*/ 23 h 65"/>
                <a:gd name="T108" fmla="*/ 7 w 94"/>
                <a:gd name="T109" fmla="*/ 18 h 65"/>
                <a:gd name="T110" fmla="*/ 4 w 94"/>
                <a:gd name="T111" fmla="*/ 21 h 65"/>
                <a:gd name="T112" fmla="*/ 61 w 94"/>
                <a:gd name="T113" fmla="*/ 16 h 65"/>
                <a:gd name="T114" fmla="*/ 61 w 94"/>
                <a:gd name="T115" fmla="*/ 16 h 65"/>
                <a:gd name="T116" fmla="*/ 25 w 94"/>
                <a:gd name="T117" fmla="*/ 8 h 65"/>
                <a:gd name="T118" fmla="*/ 24 w 94"/>
                <a:gd name="T119" fmla="*/ 12 h 65"/>
                <a:gd name="T120" fmla="*/ 45 w 94"/>
                <a:gd name="T121" fmla="*/ 9 h 65"/>
                <a:gd name="T122" fmla="*/ 47 w 94"/>
                <a:gd name="T123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" h="65">
                  <a:moveTo>
                    <a:pt x="85" y="65"/>
                  </a:moveTo>
                  <a:cubicBezTo>
                    <a:pt x="83" y="65"/>
                    <a:pt x="81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8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61"/>
                    <a:pt x="77" y="59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2"/>
                    <a:pt x="79" y="46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0" y="40"/>
                    <a:pt x="78" y="35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8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6" y="28"/>
                    <a:pt x="74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9"/>
                    <a:pt x="62" y="26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4" y="22"/>
                    <a:pt x="50" y="19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6"/>
                    <a:pt x="45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0" y="16"/>
                    <a:pt x="36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7"/>
                    <a:pt x="28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9"/>
                    <a:pt x="23" y="20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4"/>
                    <a:pt x="17" y="26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31"/>
                    <a:pt x="10" y="36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8"/>
                    <a:pt x="4" y="38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3"/>
                    <a:pt x="6" y="33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30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29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30"/>
                    <a:pt x="3" y="29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18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4"/>
                    <a:pt x="5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12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8"/>
                    <a:pt x="15" y="20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1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0" y="18"/>
                    <a:pt x="21" y="17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1" y="15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7" y="12"/>
                    <a:pt x="15" y="9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1"/>
                    <a:pt x="24" y="1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4"/>
                    <a:pt x="29" y="6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10"/>
                    <a:pt x="29" y="11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30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5" y="13"/>
                    <a:pt x="38" y="13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0" y="9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6"/>
                    <a:pt x="41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3"/>
                    <a:pt x="45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2"/>
                    <a:pt x="50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2" y="3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8"/>
                    <a:pt x="50" y="11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6"/>
                    <a:pt x="55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2"/>
                    <a:pt x="60" y="8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7"/>
                    <a:pt x="66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8"/>
                    <a:pt x="68" y="8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14"/>
                    <a:pt x="66" y="18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1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7" y="24"/>
                    <a:pt x="69" y="25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5"/>
                    <a:pt x="77" y="24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0"/>
                    <a:pt x="82" y="18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5" y="16"/>
                    <a:pt x="86" y="16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8"/>
                    <a:pt x="87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6" y="21"/>
                    <a:pt x="85" y="22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5"/>
                    <a:pt x="82" y="28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33"/>
                    <a:pt x="83" y="35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5" y="39"/>
                    <a:pt x="85" y="39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8" y="39"/>
                    <a:pt x="8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3" y="38"/>
                    <a:pt x="93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4" y="40"/>
                    <a:pt x="93" y="41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1" y="43"/>
                    <a:pt x="89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4" y="47"/>
                    <a:pt x="81" y="52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8"/>
                    <a:pt x="81" y="60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3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6" y="61"/>
                    <a:pt x="88" y="61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92" y="60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3" y="62"/>
                    <a:pt x="92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89" y="65"/>
                    <a:pt x="87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lose/>
                  <a:moveTo>
                    <a:pt x="4" y="21"/>
                  </a:moveTo>
                  <a:cubicBezTo>
                    <a:pt x="4" y="25"/>
                    <a:pt x="5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5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19"/>
                    <a:pt x="10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20"/>
                    <a:pt x="4" y="21"/>
                  </a:cubicBezTo>
                  <a:close/>
                  <a:moveTo>
                    <a:pt x="61" y="16"/>
                  </a:move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2" y="16"/>
                    <a:pt x="63" y="14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3"/>
                    <a:pt x="61" y="14"/>
                    <a:pt x="61" y="16"/>
                  </a:cubicBezTo>
                  <a:close/>
                  <a:moveTo>
                    <a:pt x="24" y="12"/>
                  </a:moveTo>
                  <a:cubicBezTo>
                    <a:pt x="25" y="10"/>
                    <a:pt x="25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4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8"/>
                    <a:pt x="21" y="10"/>
                    <a:pt x="24" y="12"/>
                  </a:cubicBezTo>
                  <a:close/>
                  <a:moveTo>
                    <a:pt x="44" y="7"/>
                  </a:moveTo>
                  <a:cubicBezTo>
                    <a:pt x="44" y="8"/>
                    <a:pt x="44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9"/>
                    <a:pt x="48" y="8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4" y="7"/>
                    <a:pt x="44" y="7"/>
                    <a:pt x="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95"/>
            <p:cNvSpPr>
              <a:spLocks noEditPoints="1"/>
            </p:cNvSpPr>
            <p:nvPr/>
          </p:nvSpPr>
          <p:spPr bwMode="auto">
            <a:xfrm>
              <a:off x="6226176" y="2198688"/>
              <a:ext cx="193675" cy="188913"/>
            </a:xfrm>
            <a:custGeom>
              <a:avLst/>
              <a:gdLst>
                <a:gd name="T0" fmla="*/ 22 w 41"/>
                <a:gd name="T1" fmla="*/ 40 h 40"/>
                <a:gd name="T2" fmla="*/ 20 w 41"/>
                <a:gd name="T3" fmla="*/ 40 h 40"/>
                <a:gd name="T4" fmla="*/ 20 w 41"/>
                <a:gd name="T5" fmla="*/ 40 h 40"/>
                <a:gd name="T6" fmla="*/ 0 w 41"/>
                <a:gd name="T7" fmla="*/ 16 h 40"/>
                <a:gd name="T8" fmla="*/ 0 w 41"/>
                <a:gd name="T9" fmla="*/ 16 h 40"/>
                <a:gd name="T10" fmla="*/ 3 w 41"/>
                <a:gd name="T11" fmla="*/ 6 h 40"/>
                <a:gd name="T12" fmla="*/ 3 w 41"/>
                <a:gd name="T13" fmla="*/ 6 h 40"/>
                <a:gd name="T14" fmla="*/ 11 w 41"/>
                <a:gd name="T15" fmla="*/ 2 h 40"/>
                <a:gd name="T16" fmla="*/ 11 w 41"/>
                <a:gd name="T17" fmla="*/ 2 h 40"/>
                <a:gd name="T18" fmla="*/ 16 w 41"/>
                <a:gd name="T19" fmla="*/ 3 h 40"/>
                <a:gd name="T20" fmla="*/ 16 w 41"/>
                <a:gd name="T21" fmla="*/ 3 h 40"/>
                <a:gd name="T22" fmla="*/ 25 w 41"/>
                <a:gd name="T23" fmla="*/ 0 h 40"/>
                <a:gd name="T24" fmla="*/ 25 w 41"/>
                <a:gd name="T25" fmla="*/ 0 h 40"/>
                <a:gd name="T26" fmla="*/ 41 w 41"/>
                <a:gd name="T27" fmla="*/ 20 h 40"/>
                <a:gd name="T28" fmla="*/ 41 w 41"/>
                <a:gd name="T29" fmla="*/ 20 h 40"/>
                <a:gd name="T30" fmla="*/ 36 w 41"/>
                <a:gd name="T31" fmla="*/ 33 h 40"/>
                <a:gd name="T32" fmla="*/ 36 w 41"/>
                <a:gd name="T33" fmla="*/ 33 h 40"/>
                <a:gd name="T34" fmla="*/ 22 w 41"/>
                <a:gd name="T35" fmla="*/ 40 h 40"/>
                <a:gd name="T36" fmla="*/ 22 w 41"/>
                <a:gd name="T37" fmla="*/ 40 h 40"/>
                <a:gd name="T38" fmla="*/ 22 w 41"/>
                <a:gd name="T39" fmla="*/ 40 h 40"/>
                <a:gd name="T40" fmla="*/ 4 w 41"/>
                <a:gd name="T41" fmla="*/ 16 h 40"/>
                <a:gd name="T42" fmla="*/ 20 w 41"/>
                <a:gd name="T43" fmla="*/ 36 h 40"/>
                <a:gd name="T44" fmla="*/ 20 w 41"/>
                <a:gd name="T45" fmla="*/ 36 h 40"/>
                <a:gd name="T46" fmla="*/ 22 w 41"/>
                <a:gd name="T47" fmla="*/ 36 h 40"/>
                <a:gd name="T48" fmla="*/ 22 w 41"/>
                <a:gd name="T49" fmla="*/ 36 h 40"/>
                <a:gd name="T50" fmla="*/ 37 w 41"/>
                <a:gd name="T51" fmla="*/ 20 h 40"/>
                <a:gd name="T52" fmla="*/ 37 w 41"/>
                <a:gd name="T53" fmla="*/ 20 h 40"/>
                <a:gd name="T54" fmla="*/ 33 w 41"/>
                <a:gd name="T55" fmla="*/ 9 h 40"/>
                <a:gd name="T56" fmla="*/ 33 w 41"/>
                <a:gd name="T57" fmla="*/ 9 h 40"/>
                <a:gd name="T58" fmla="*/ 25 w 41"/>
                <a:gd name="T59" fmla="*/ 4 h 40"/>
                <a:gd name="T60" fmla="*/ 25 w 41"/>
                <a:gd name="T61" fmla="*/ 4 h 40"/>
                <a:gd name="T62" fmla="*/ 20 w 41"/>
                <a:gd name="T63" fmla="*/ 5 h 40"/>
                <a:gd name="T64" fmla="*/ 20 w 41"/>
                <a:gd name="T65" fmla="*/ 5 h 40"/>
                <a:gd name="T66" fmla="*/ 20 w 41"/>
                <a:gd name="T67" fmla="*/ 6 h 40"/>
                <a:gd name="T68" fmla="*/ 20 w 41"/>
                <a:gd name="T69" fmla="*/ 6 h 40"/>
                <a:gd name="T70" fmla="*/ 17 w 41"/>
                <a:gd name="T71" fmla="*/ 7 h 40"/>
                <a:gd name="T72" fmla="*/ 17 w 41"/>
                <a:gd name="T73" fmla="*/ 7 h 40"/>
                <a:gd name="T74" fmla="*/ 16 w 41"/>
                <a:gd name="T75" fmla="*/ 7 h 40"/>
                <a:gd name="T76" fmla="*/ 16 w 41"/>
                <a:gd name="T77" fmla="*/ 7 h 40"/>
                <a:gd name="T78" fmla="*/ 15 w 41"/>
                <a:gd name="T79" fmla="*/ 7 h 40"/>
                <a:gd name="T80" fmla="*/ 15 w 41"/>
                <a:gd name="T81" fmla="*/ 7 h 40"/>
                <a:gd name="T82" fmla="*/ 13 w 41"/>
                <a:gd name="T83" fmla="*/ 7 h 40"/>
                <a:gd name="T84" fmla="*/ 13 w 41"/>
                <a:gd name="T85" fmla="*/ 7 h 40"/>
                <a:gd name="T86" fmla="*/ 12 w 41"/>
                <a:gd name="T87" fmla="*/ 6 h 40"/>
                <a:gd name="T88" fmla="*/ 12 w 41"/>
                <a:gd name="T89" fmla="*/ 6 h 40"/>
                <a:gd name="T90" fmla="*/ 11 w 41"/>
                <a:gd name="T91" fmla="*/ 6 h 40"/>
                <a:gd name="T92" fmla="*/ 11 w 41"/>
                <a:gd name="T93" fmla="*/ 6 h 40"/>
                <a:gd name="T94" fmla="*/ 4 w 41"/>
                <a:gd name="T95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" h="40">
                  <a:moveTo>
                    <a:pt x="22" y="40"/>
                  </a:moveTo>
                  <a:cubicBezTo>
                    <a:pt x="21" y="40"/>
                    <a:pt x="21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7" y="38"/>
                    <a:pt x="0" y="2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2"/>
                    <a:pt x="1" y="9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4"/>
                    <a:pt x="8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2"/>
                    <a:pt x="14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9" y="1"/>
                    <a:pt x="22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5" y="0"/>
                    <a:pt x="41" y="1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5"/>
                    <a:pt x="39" y="30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3" y="37"/>
                    <a:pt x="28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lose/>
                  <a:moveTo>
                    <a:pt x="4" y="16"/>
                  </a:moveTo>
                  <a:cubicBezTo>
                    <a:pt x="4" y="24"/>
                    <a:pt x="10" y="35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2" y="36"/>
                    <a:pt x="36" y="28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5" y="12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6"/>
                    <a:pt x="28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3" y="4"/>
                    <a:pt x="22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8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3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7" y="6"/>
                    <a:pt x="5" y="10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96"/>
            <p:cNvSpPr>
              <a:spLocks/>
            </p:cNvSpPr>
            <p:nvPr/>
          </p:nvSpPr>
          <p:spPr bwMode="auto">
            <a:xfrm>
              <a:off x="6288089" y="2292351"/>
              <a:ext cx="84138" cy="42863"/>
            </a:xfrm>
            <a:custGeom>
              <a:avLst/>
              <a:gdLst>
                <a:gd name="T0" fmla="*/ 12 w 18"/>
                <a:gd name="T1" fmla="*/ 9 h 9"/>
                <a:gd name="T2" fmla="*/ 1 w 18"/>
                <a:gd name="T3" fmla="*/ 3 h 9"/>
                <a:gd name="T4" fmla="*/ 1 w 18"/>
                <a:gd name="T5" fmla="*/ 3 h 9"/>
                <a:gd name="T6" fmla="*/ 1 w 18"/>
                <a:gd name="T7" fmla="*/ 0 h 9"/>
                <a:gd name="T8" fmla="*/ 1 w 18"/>
                <a:gd name="T9" fmla="*/ 0 h 9"/>
                <a:gd name="T10" fmla="*/ 4 w 18"/>
                <a:gd name="T11" fmla="*/ 0 h 9"/>
                <a:gd name="T12" fmla="*/ 4 w 18"/>
                <a:gd name="T13" fmla="*/ 0 h 9"/>
                <a:gd name="T14" fmla="*/ 12 w 18"/>
                <a:gd name="T15" fmla="*/ 5 h 9"/>
                <a:gd name="T16" fmla="*/ 12 w 18"/>
                <a:gd name="T17" fmla="*/ 5 h 9"/>
                <a:gd name="T18" fmla="*/ 14 w 18"/>
                <a:gd name="T19" fmla="*/ 4 h 9"/>
                <a:gd name="T20" fmla="*/ 14 w 18"/>
                <a:gd name="T21" fmla="*/ 4 h 9"/>
                <a:gd name="T22" fmla="*/ 17 w 18"/>
                <a:gd name="T23" fmla="*/ 5 h 9"/>
                <a:gd name="T24" fmla="*/ 17 w 18"/>
                <a:gd name="T25" fmla="*/ 5 h 9"/>
                <a:gd name="T26" fmla="*/ 17 w 18"/>
                <a:gd name="T27" fmla="*/ 8 h 9"/>
                <a:gd name="T28" fmla="*/ 17 w 18"/>
                <a:gd name="T29" fmla="*/ 8 h 9"/>
                <a:gd name="T30" fmla="*/ 12 w 18"/>
                <a:gd name="T31" fmla="*/ 9 h 9"/>
                <a:gd name="T32" fmla="*/ 12 w 18"/>
                <a:gd name="T33" fmla="*/ 9 h 9"/>
                <a:gd name="T34" fmla="*/ 12 w 18"/>
                <a:gd name="T3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9">
                  <a:moveTo>
                    <a:pt x="12" y="9"/>
                  </a:moveTo>
                  <a:cubicBezTo>
                    <a:pt x="8" y="9"/>
                    <a:pt x="4" y="7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3"/>
                    <a:pt x="10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7" y="4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6"/>
                    <a:pt x="18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5" y="9"/>
                    <a:pt x="14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7"/>
            <p:cNvSpPr>
              <a:spLocks/>
            </p:cNvSpPr>
            <p:nvPr/>
          </p:nvSpPr>
          <p:spPr bwMode="auto">
            <a:xfrm>
              <a:off x="6302376" y="2251076"/>
              <a:ext cx="22225" cy="31750"/>
            </a:xfrm>
            <a:custGeom>
              <a:avLst/>
              <a:gdLst>
                <a:gd name="T0" fmla="*/ 1 w 5"/>
                <a:gd name="T1" fmla="*/ 5 h 7"/>
                <a:gd name="T2" fmla="*/ 0 w 5"/>
                <a:gd name="T3" fmla="*/ 2 h 7"/>
                <a:gd name="T4" fmla="*/ 0 w 5"/>
                <a:gd name="T5" fmla="*/ 2 h 7"/>
                <a:gd name="T6" fmla="*/ 2 w 5"/>
                <a:gd name="T7" fmla="*/ 0 h 7"/>
                <a:gd name="T8" fmla="*/ 2 w 5"/>
                <a:gd name="T9" fmla="*/ 0 h 7"/>
                <a:gd name="T10" fmla="*/ 4 w 5"/>
                <a:gd name="T11" fmla="*/ 1 h 7"/>
                <a:gd name="T12" fmla="*/ 4 w 5"/>
                <a:gd name="T13" fmla="*/ 1 h 7"/>
                <a:gd name="T14" fmla="*/ 5 w 5"/>
                <a:gd name="T15" fmla="*/ 5 h 7"/>
                <a:gd name="T16" fmla="*/ 5 w 5"/>
                <a:gd name="T17" fmla="*/ 5 h 7"/>
                <a:gd name="T18" fmla="*/ 5 w 5"/>
                <a:gd name="T19" fmla="*/ 5 h 7"/>
                <a:gd name="T20" fmla="*/ 3 w 5"/>
                <a:gd name="T21" fmla="*/ 7 h 7"/>
                <a:gd name="T22" fmla="*/ 3 w 5"/>
                <a:gd name="T23" fmla="*/ 7 h 7"/>
                <a:gd name="T24" fmla="*/ 3 w 5"/>
                <a:gd name="T25" fmla="*/ 7 h 7"/>
                <a:gd name="T26" fmla="*/ 3 w 5"/>
                <a:gd name="T27" fmla="*/ 7 h 7"/>
                <a:gd name="T28" fmla="*/ 1 w 5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7">
                  <a:moveTo>
                    <a:pt x="1" y="5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98"/>
            <p:cNvSpPr>
              <a:spLocks/>
            </p:cNvSpPr>
            <p:nvPr/>
          </p:nvSpPr>
          <p:spPr bwMode="auto">
            <a:xfrm>
              <a:off x="6353176" y="2251076"/>
              <a:ext cx="28575" cy="19050"/>
            </a:xfrm>
            <a:custGeom>
              <a:avLst/>
              <a:gdLst>
                <a:gd name="T0" fmla="*/ 0 w 6"/>
                <a:gd name="T1" fmla="*/ 3 h 4"/>
                <a:gd name="T2" fmla="*/ 2 w 6"/>
                <a:gd name="T3" fmla="*/ 0 h 4"/>
                <a:gd name="T4" fmla="*/ 2 w 6"/>
                <a:gd name="T5" fmla="*/ 0 h 4"/>
                <a:gd name="T6" fmla="*/ 4 w 6"/>
                <a:gd name="T7" fmla="*/ 0 h 4"/>
                <a:gd name="T8" fmla="*/ 4 w 6"/>
                <a:gd name="T9" fmla="*/ 0 h 4"/>
                <a:gd name="T10" fmla="*/ 6 w 6"/>
                <a:gd name="T11" fmla="*/ 2 h 4"/>
                <a:gd name="T12" fmla="*/ 6 w 6"/>
                <a:gd name="T13" fmla="*/ 2 h 4"/>
                <a:gd name="T14" fmla="*/ 4 w 6"/>
                <a:gd name="T15" fmla="*/ 4 h 4"/>
                <a:gd name="T16" fmla="*/ 4 w 6"/>
                <a:gd name="T17" fmla="*/ 4 h 4"/>
                <a:gd name="T18" fmla="*/ 2 w 6"/>
                <a:gd name="T19" fmla="*/ 4 h 4"/>
                <a:gd name="T20" fmla="*/ 2 w 6"/>
                <a:gd name="T21" fmla="*/ 4 h 4"/>
                <a:gd name="T22" fmla="*/ 2 w 6"/>
                <a:gd name="T23" fmla="*/ 4 h 4"/>
                <a:gd name="T24" fmla="*/ 2 w 6"/>
                <a:gd name="T25" fmla="*/ 4 h 4"/>
                <a:gd name="T26" fmla="*/ 2 w 6"/>
                <a:gd name="T27" fmla="*/ 4 h 4"/>
                <a:gd name="T28" fmla="*/ 0 w 6"/>
                <a:gd name="T2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99"/>
            <p:cNvSpPr>
              <a:spLocks/>
            </p:cNvSpPr>
            <p:nvPr/>
          </p:nvSpPr>
          <p:spPr bwMode="auto">
            <a:xfrm>
              <a:off x="6207126" y="2133601"/>
              <a:ext cx="150813" cy="107950"/>
            </a:xfrm>
            <a:custGeom>
              <a:avLst/>
              <a:gdLst>
                <a:gd name="T0" fmla="*/ 0 w 32"/>
                <a:gd name="T1" fmla="*/ 13 h 23"/>
                <a:gd name="T2" fmla="*/ 1 w 32"/>
                <a:gd name="T3" fmla="*/ 11 h 23"/>
                <a:gd name="T4" fmla="*/ 3 w 32"/>
                <a:gd name="T5" fmla="*/ 11 h 23"/>
                <a:gd name="T6" fmla="*/ 7 w 32"/>
                <a:gd name="T7" fmla="*/ 13 h 23"/>
                <a:gd name="T8" fmla="*/ 7 w 32"/>
                <a:gd name="T9" fmla="*/ 11 h 23"/>
                <a:gd name="T10" fmla="*/ 7 w 32"/>
                <a:gd name="T11" fmla="*/ 9 h 23"/>
                <a:gd name="T12" fmla="*/ 10 w 32"/>
                <a:gd name="T13" fmla="*/ 8 h 23"/>
                <a:gd name="T14" fmla="*/ 16 w 32"/>
                <a:gd name="T15" fmla="*/ 11 h 23"/>
                <a:gd name="T16" fmla="*/ 15 w 32"/>
                <a:gd name="T17" fmla="*/ 3 h 23"/>
                <a:gd name="T18" fmla="*/ 16 w 32"/>
                <a:gd name="T19" fmla="*/ 1 h 23"/>
                <a:gd name="T20" fmla="*/ 18 w 32"/>
                <a:gd name="T21" fmla="*/ 0 h 23"/>
                <a:gd name="T22" fmla="*/ 26 w 32"/>
                <a:gd name="T23" fmla="*/ 8 h 23"/>
                <a:gd name="T24" fmla="*/ 28 w 32"/>
                <a:gd name="T25" fmla="*/ 7 h 23"/>
                <a:gd name="T26" fmla="*/ 29 w 32"/>
                <a:gd name="T27" fmla="*/ 8 h 23"/>
                <a:gd name="T28" fmla="*/ 30 w 32"/>
                <a:gd name="T29" fmla="*/ 9 h 23"/>
                <a:gd name="T30" fmla="*/ 30 w 32"/>
                <a:gd name="T31" fmla="*/ 9 h 23"/>
                <a:gd name="T32" fmla="*/ 30 w 32"/>
                <a:gd name="T33" fmla="*/ 9 h 23"/>
                <a:gd name="T34" fmla="*/ 30 w 32"/>
                <a:gd name="T35" fmla="*/ 9 h 23"/>
                <a:gd name="T36" fmla="*/ 30 w 32"/>
                <a:gd name="T37" fmla="*/ 10 h 23"/>
                <a:gd name="T38" fmla="*/ 30 w 32"/>
                <a:gd name="T39" fmla="*/ 12 h 23"/>
                <a:gd name="T40" fmla="*/ 31 w 32"/>
                <a:gd name="T41" fmla="*/ 16 h 23"/>
                <a:gd name="T42" fmla="*/ 31 w 32"/>
                <a:gd name="T43" fmla="*/ 18 h 23"/>
                <a:gd name="T44" fmla="*/ 28 w 32"/>
                <a:gd name="T45" fmla="*/ 18 h 23"/>
                <a:gd name="T46" fmla="*/ 19 w 32"/>
                <a:gd name="T47" fmla="*/ 6 h 23"/>
                <a:gd name="T48" fmla="*/ 21 w 32"/>
                <a:gd name="T49" fmla="*/ 13 h 23"/>
                <a:gd name="T50" fmla="*/ 21 w 32"/>
                <a:gd name="T51" fmla="*/ 16 h 23"/>
                <a:gd name="T52" fmla="*/ 18 w 32"/>
                <a:gd name="T53" fmla="*/ 16 h 23"/>
                <a:gd name="T54" fmla="*/ 12 w 32"/>
                <a:gd name="T55" fmla="*/ 13 h 23"/>
                <a:gd name="T56" fmla="*/ 13 w 32"/>
                <a:gd name="T57" fmla="*/ 17 h 23"/>
                <a:gd name="T58" fmla="*/ 12 w 32"/>
                <a:gd name="T59" fmla="*/ 20 h 23"/>
                <a:gd name="T60" fmla="*/ 10 w 32"/>
                <a:gd name="T61" fmla="*/ 20 h 23"/>
                <a:gd name="T62" fmla="*/ 5 w 32"/>
                <a:gd name="T63" fmla="*/ 16 h 23"/>
                <a:gd name="T64" fmla="*/ 6 w 32"/>
                <a:gd name="T65" fmla="*/ 20 h 23"/>
                <a:gd name="T66" fmla="*/ 5 w 32"/>
                <a:gd name="T67" fmla="*/ 23 h 23"/>
                <a:gd name="T68" fmla="*/ 4 w 32"/>
                <a:gd name="T69" fmla="*/ 23 h 23"/>
                <a:gd name="T70" fmla="*/ 2 w 32"/>
                <a:gd name="T7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23">
                  <a:moveTo>
                    <a:pt x="2" y="22"/>
                  </a:moveTo>
                  <a:cubicBezTo>
                    <a:pt x="1" y="19"/>
                    <a:pt x="0" y="15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6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13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5" y="5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2"/>
                    <a:pt x="24" y="5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7" y="8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3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5" y="14"/>
                    <a:pt x="23" y="9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9"/>
                    <a:pt x="20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5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19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5"/>
                    <a:pt x="14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5"/>
                    <a:pt x="12" y="16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9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18"/>
                    <a:pt x="6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8"/>
                    <a:pt x="5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2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3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100"/>
            <p:cNvSpPr>
              <a:spLocks noEditPoints="1"/>
            </p:cNvSpPr>
            <p:nvPr/>
          </p:nvSpPr>
          <p:spPr bwMode="auto">
            <a:xfrm>
              <a:off x="5953126" y="2114551"/>
              <a:ext cx="198438" cy="201613"/>
            </a:xfrm>
            <a:custGeom>
              <a:avLst/>
              <a:gdLst>
                <a:gd name="T0" fmla="*/ 22 w 42"/>
                <a:gd name="T1" fmla="*/ 43 h 43"/>
                <a:gd name="T2" fmla="*/ 0 w 42"/>
                <a:gd name="T3" fmla="*/ 20 h 43"/>
                <a:gd name="T4" fmla="*/ 0 w 42"/>
                <a:gd name="T5" fmla="*/ 20 h 43"/>
                <a:gd name="T6" fmla="*/ 13 w 42"/>
                <a:gd name="T7" fmla="*/ 0 h 43"/>
                <a:gd name="T8" fmla="*/ 13 w 42"/>
                <a:gd name="T9" fmla="*/ 0 h 43"/>
                <a:gd name="T10" fmla="*/ 19 w 42"/>
                <a:gd name="T11" fmla="*/ 1 h 43"/>
                <a:gd name="T12" fmla="*/ 19 w 42"/>
                <a:gd name="T13" fmla="*/ 1 h 43"/>
                <a:gd name="T14" fmla="*/ 42 w 42"/>
                <a:gd name="T15" fmla="*/ 28 h 43"/>
                <a:gd name="T16" fmla="*/ 42 w 42"/>
                <a:gd name="T17" fmla="*/ 28 h 43"/>
                <a:gd name="T18" fmla="*/ 37 w 42"/>
                <a:gd name="T19" fmla="*/ 38 h 43"/>
                <a:gd name="T20" fmla="*/ 37 w 42"/>
                <a:gd name="T21" fmla="*/ 38 h 43"/>
                <a:gd name="T22" fmla="*/ 24 w 42"/>
                <a:gd name="T23" fmla="*/ 43 h 43"/>
                <a:gd name="T24" fmla="*/ 24 w 42"/>
                <a:gd name="T25" fmla="*/ 43 h 43"/>
                <a:gd name="T26" fmla="*/ 22 w 42"/>
                <a:gd name="T27" fmla="*/ 43 h 43"/>
                <a:gd name="T28" fmla="*/ 7 w 42"/>
                <a:gd name="T29" fmla="*/ 8 h 43"/>
                <a:gd name="T30" fmla="*/ 4 w 42"/>
                <a:gd name="T31" fmla="*/ 20 h 43"/>
                <a:gd name="T32" fmla="*/ 4 w 42"/>
                <a:gd name="T33" fmla="*/ 20 h 43"/>
                <a:gd name="T34" fmla="*/ 22 w 42"/>
                <a:gd name="T35" fmla="*/ 39 h 43"/>
                <a:gd name="T36" fmla="*/ 22 w 42"/>
                <a:gd name="T37" fmla="*/ 39 h 43"/>
                <a:gd name="T38" fmla="*/ 24 w 42"/>
                <a:gd name="T39" fmla="*/ 39 h 43"/>
                <a:gd name="T40" fmla="*/ 24 w 42"/>
                <a:gd name="T41" fmla="*/ 39 h 43"/>
                <a:gd name="T42" fmla="*/ 38 w 42"/>
                <a:gd name="T43" fmla="*/ 28 h 43"/>
                <a:gd name="T44" fmla="*/ 38 w 42"/>
                <a:gd name="T45" fmla="*/ 28 h 43"/>
                <a:gd name="T46" fmla="*/ 30 w 42"/>
                <a:gd name="T47" fmla="*/ 12 h 43"/>
                <a:gd name="T48" fmla="*/ 30 w 42"/>
                <a:gd name="T49" fmla="*/ 12 h 43"/>
                <a:gd name="T50" fmla="*/ 19 w 42"/>
                <a:gd name="T51" fmla="*/ 6 h 43"/>
                <a:gd name="T52" fmla="*/ 19 w 42"/>
                <a:gd name="T53" fmla="*/ 6 h 43"/>
                <a:gd name="T54" fmla="*/ 17 w 42"/>
                <a:gd name="T55" fmla="*/ 5 h 43"/>
                <a:gd name="T56" fmla="*/ 17 w 42"/>
                <a:gd name="T57" fmla="*/ 5 h 43"/>
                <a:gd name="T58" fmla="*/ 17 w 42"/>
                <a:gd name="T59" fmla="*/ 5 h 43"/>
                <a:gd name="T60" fmla="*/ 17 w 42"/>
                <a:gd name="T61" fmla="*/ 5 h 43"/>
                <a:gd name="T62" fmla="*/ 12 w 42"/>
                <a:gd name="T63" fmla="*/ 5 h 43"/>
                <a:gd name="T64" fmla="*/ 12 w 42"/>
                <a:gd name="T65" fmla="*/ 5 h 43"/>
                <a:gd name="T66" fmla="*/ 11 w 42"/>
                <a:gd name="T67" fmla="*/ 5 h 43"/>
                <a:gd name="T68" fmla="*/ 11 w 42"/>
                <a:gd name="T69" fmla="*/ 5 h 43"/>
                <a:gd name="T70" fmla="*/ 11 w 42"/>
                <a:gd name="T71" fmla="*/ 4 h 43"/>
                <a:gd name="T72" fmla="*/ 11 w 42"/>
                <a:gd name="T73" fmla="*/ 4 h 43"/>
                <a:gd name="T74" fmla="*/ 7 w 42"/>
                <a:gd name="T75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43">
                  <a:moveTo>
                    <a:pt x="22" y="43"/>
                  </a:moveTo>
                  <a:cubicBezTo>
                    <a:pt x="6" y="42"/>
                    <a:pt x="0" y="3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"/>
                    <a:pt x="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2" y="5"/>
                    <a:pt x="41" y="17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2"/>
                    <a:pt x="40" y="36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4" y="41"/>
                    <a:pt x="30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2" y="43"/>
                  </a:cubicBezTo>
                  <a:close/>
                  <a:moveTo>
                    <a:pt x="7" y="8"/>
                  </a:moveTo>
                  <a:cubicBezTo>
                    <a:pt x="5" y="11"/>
                    <a:pt x="4" y="16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9"/>
                    <a:pt x="9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4" y="39"/>
                    <a:pt x="37" y="34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3"/>
                    <a:pt x="35" y="17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9"/>
                    <a:pt x="24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8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101"/>
            <p:cNvSpPr>
              <a:spLocks/>
            </p:cNvSpPr>
            <p:nvPr/>
          </p:nvSpPr>
          <p:spPr bwMode="auto">
            <a:xfrm>
              <a:off x="5995989" y="2227263"/>
              <a:ext cx="98425" cy="46038"/>
            </a:xfrm>
            <a:custGeom>
              <a:avLst/>
              <a:gdLst>
                <a:gd name="T0" fmla="*/ 13 w 21"/>
                <a:gd name="T1" fmla="*/ 10 h 10"/>
                <a:gd name="T2" fmla="*/ 1 w 21"/>
                <a:gd name="T3" fmla="*/ 3 h 10"/>
                <a:gd name="T4" fmla="*/ 1 w 21"/>
                <a:gd name="T5" fmla="*/ 3 h 10"/>
                <a:gd name="T6" fmla="*/ 1 w 21"/>
                <a:gd name="T7" fmla="*/ 0 h 10"/>
                <a:gd name="T8" fmla="*/ 1 w 21"/>
                <a:gd name="T9" fmla="*/ 0 h 10"/>
                <a:gd name="T10" fmla="*/ 4 w 21"/>
                <a:gd name="T11" fmla="*/ 0 h 10"/>
                <a:gd name="T12" fmla="*/ 4 w 21"/>
                <a:gd name="T13" fmla="*/ 0 h 10"/>
                <a:gd name="T14" fmla="*/ 13 w 21"/>
                <a:gd name="T15" fmla="*/ 6 h 10"/>
                <a:gd name="T16" fmla="*/ 13 w 21"/>
                <a:gd name="T17" fmla="*/ 6 h 10"/>
                <a:gd name="T18" fmla="*/ 17 w 21"/>
                <a:gd name="T19" fmla="*/ 3 h 10"/>
                <a:gd name="T20" fmla="*/ 17 w 21"/>
                <a:gd name="T21" fmla="*/ 3 h 10"/>
                <a:gd name="T22" fmla="*/ 20 w 21"/>
                <a:gd name="T23" fmla="*/ 2 h 10"/>
                <a:gd name="T24" fmla="*/ 20 w 21"/>
                <a:gd name="T25" fmla="*/ 2 h 10"/>
                <a:gd name="T26" fmla="*/ 21 w 21"/>
                <a:gd name="T27" fmla="*/ 5 h 10"/>
                <a:gd name="T28" fmla="*/ 21 w 21"/>
                <a:gd name="T29" fmla="*/ 5 h 10"/>
                <a:gd name="T30" fmla="*/ 13 w 21"/>
                <a:gd name="T31" fmla="*/ 10 h 10"/>
                <a:gd name="T32" fmla="*/ 13 w 21"/>
                <a:gd name="T33" fmla="*/ 10 h 10"/>
                <a:gd name="T34" fmla="*/ 13 w 21"/>
                <a:gd name="T3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10">
                  <a:moveTo>
                    <a:pt x="13" y="10"/>
                  </a:moveTo>
                  <a:cubicBezTo>
                    <a:pt x="8" y="10"/>
                    <a:pt x="4" y="6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3"/>
                    <a:pt x="11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6" y="5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1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8"/>
                    <a:pt x="16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102"/>
            <p:cNvSpPr>
              <a:spLocks/>
            </p:cNvSpPr>
            <p:nvPr/>
          </p:nvSpPr>
          <p:spPr bwMode="auto">
            <a:xfrm>
              <a:off x="6000751" y="2184401"/>
              <a:ext cx="28575" cy="23813"/>
            </a:xfrm>
            <a:custGeom>
              <a:avLst/>
              <a:gdLst>
                <a:gd name="T0" fmla="*/ 3 w 6"/>
                <a:gd name="T1" fmla="*/ 4 h 5"/>
                <a:gd name="T2" fmla="*/ 1 w 6"/>
                <a:gd name="T3" fmla="*/ 2 h 5"/>
                <a:gd name="T4" fmla="*/ 1 w 6"/>
                <a:gd name="T5" fmla="*/ 2 h 5"/>
                <a:gd name="T6" fmla="*/ 2 w 6"/>
                <a:gd name="T7" fmla="*/ 0 h 5"/>
                <a:gd name="T8" fmla="*/ 2 w 6"/>
                <a:gd name="T9" fmla="*/ 0 h 5"/>
                <a:gd name="T10" fmla="*/ 3 w 6"/>
                <a:gd name="T11" fmla="*/ 0 h 5"/>
                <a:gd name="T12" fmla="*/ 3 w 6"/>
                <a:gd name="T13" fmla="*/ 0 h 5"/>
                <a:gd name="T14" fmla="*/ 6 w 6"/>
                <a:gd name="T15" fmla="*/ 1 h 5"/>
                <a:gd name="T16" fmla="*/ 6 w 6"/>
                <a:gd name="T17" fmla="*/ 1 h 5"/>
                <a:gd name="T18" fmla="*/ 6 w 6"/>
                <a:gd name="T19" fmla="*/ 3 h 5"/>
                <a:gd name="T20" fmla="*/ 6 w 6"/>
                <a:gd name="T21" fmla="*/ 3 h 5"/>
                <a:gd name="T22" fmla="*/ 6 w 6"/>
                <a:gd name="T23" fmla="*/ 3 h 5"/>
                <a:gd name="T24" fmla="*/ 6 w 6"/>
                <a:gd name="T25" fmla="*/ 3 h 5"/>
                <a:gd name="T26" fmla="*/ 4 w 6"/>
                <a:gd name="T27" fmla="*/ 5 h 5"/>
                <a:gd name="T28" fmla="*/ 4 w 6"/>
                <a:gd name="T29" fmla="*/ 5 h 5"/>
                <a:gd name="T30" fmla="*/ 3 w 6"/>
                <a:gd name="T3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2" y="4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5"/>
                    <a:pt x="6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103"/>
            <p:cNvSpPr>
              <a:spLocks/>
            </p:cNvSpPr>
            <p:nvPr/>
          </p:nvSpPr>
          <p:spPr bwMode="auto">
            <a:xfrm>
              <a:off x="6053139" y="2184401"/>
              <a:ext cx="26988" cy="23813"/>
            </a:xfrm>
            <a:custGeom>
              <a:avLst/>
              <a:gdLst>
                <a:gd name="T0" fmla="*/ 0 w 6"/>
                <a:gd name="T1" fmla="*/ 3 h 5"/>
                <a:gd name="T2" fmla="*/ 2 w 6"/>
                <a:gd name="T3" fmla="*/ 1 h 5"/>
                <a:gd name="T4" fmla="*/ 2 w 6"/>
                <a:gd name="T5" fmla="*/ 1 h 5"/>
                <a:gd name="T6" fmla="*/ 4 w 6"/>
                <a:gd name="T7" fmla="*/ 0 h 5"/>
                <a:gd name="T8" fmla="*/ 4 w 6"/>
                <a:gd name="T9" fmla="*/ 0 h 5"/>
                <a:gd name="T10" fmla="*/ 4 w 6"/>
                <a:gd name="T11" fmla="*/ 0 h 5"/>
                <a:gd name="T12" fmla="*/ 6 w 6"/>
                <a:gd name="T13" fmla="*/ 2 h 5"/>
                <a:gd name="T14" fmla="*/ 6 w 6"/>
                <a:gd name="T15" fmla="*/ 2 h 5"/>
                <a:gd name="T16" fmla="*/ 4 w 6"/>
                <a:gd name="T17" fmla="*/ 4 h 5"/>
                <a:gd name="T18" fmla="*/ 4 w 6"/>
                <a:gd name="T19" fmla="*/ 4 h 5"/>
                <a:gd name="T20" fmla="*/ 3 w 6"/>
                <a:gd name="T21" fmla="*/ 5 h 5"/>
                <a:gd name="T22" fmla="*/ 3 w 6"/>
                <a:gd name="T23" fmla="*/ 5 h 5"/>
                <a:gd name="T24" fmla="*/ 2 w 6"/>
                <a:gd name="T25" fmla="*/ 5 h 5"/>
                <a:gd name="T26" fmla="*/ 2 w 6"/>
                <a:gd name="T27" fmla="*/ 5 h 5"/>
                <a:gd name="T28" fmla="*/ 0 w 6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104"/>
            <p:cNvSpPr>
              <a:spLocks/>
            </p:cNvSpPr>
            <p:nvPr/>
          </p:nvSpPr>
          <p:spPr bwMode="auto">
            <a:xfrm>
              <a:off x="5995989" y="2024063"/>
              <a:ext cx="117475" cy="119063"/>
            </a:xfrm>
            <a:custGeom>
              <a:avLst/>
              <a:gdLst>
                <a:gd name="T0" fmla="*/ 5 w 25"/>
                <a:gd name="T1" fmla="*/ 25 h 25"/>
                <a:gd name="T2" fmla="*/ 0 w 25"/>
                <a:gd name="T3" fmla="*/ 17 h 25"/>
                <a:gd name="T4" fmla="*/ 0 w 25"/>
                <a:gd name="T5" fmla="*/ 17 h 25"/>
                <a:gd name="T6" fmla="*/ 5 w 25"/>
                <a:gd name="T7" fmla="*/ 9 h 25"/>
                <a:gd name="T8" fmla="*/ 5 w 25"/>
                <a:gd name="T9" fmla="*/ 9 h 25"/>
                <a:gd name="T10" fmla="*/ 8 w 25"/>
                <a:gd name="T11" fmla="*/ 9 h 25"/>
                <a:gd name="T12" fmla="*/ 8 w 25"/>
                <a:gd name="T13" fmla="*/ 9 h 25"/>
                <a:gd name="T14" fmla="*/ 10 w 25"/>
                <a:gd name="T15" fmla="*/ 11 h 25"/>
                <a:gd name="T16" fmla="*/ 10 w 25"/>
                <a:gd name="T17" fmla="*/ 11 h 25"/>
                <a:gd name="T18" fmla="*/ 18 w 25"/>
                <a:gd name="T19" fmla="*/ 1 h 25"/>
                <a:gd name="T20" fmla="*/ 18 w 25"/>
                <a:gd name="T21" fmla="*/ 1 h 25"/>
                <a:gd name="T22" fmla="*/ 20 w 25"/>
                <a:gd name="T23" fmla="*/ 1 h 25"/>
                <a:gd name="T24" fmla="*/ 20 w 25"/>
                <a:gd name="T25" fmla="*/ 1 h 25"/>
                <a:gd name="T26" fmla="*/ 25 w 25"/>
                <a:gd name="T27" fmla="*/ 11 h 25"/>
                <a:gd name="T28" fmla="*/ 25 w 25"/>
                <a:gd name="T29" fmla="*/ 11 h 25"/>
                <a:gd name="T30" fmla="*/ 23 w 25"/>
                <a:gd name="T31" fmla="*/ 13 h 25"/>
                <a:gd name="T32" fmla="*/ 23 w 25"/>
                <a:gd name="T33" fmla="*/ 13 h 25"/>
                <a:gd name="T34" fmla="*/ 21 w 25"/>
                <a:gd name="T35" fmla="*/ 11 h 25"/>
                <a:gd name="T36" fmla="*/ 21 w 25"/>
                <a:gd name="T37" fmla="*/ 11 h 25"/>
                <a:gd name="T38" fmla="*/ 18 w 25"/>
                <a:gd name="T39" fmla="*/ 5 h 25"/>
                <a:gd name="T40" fmla="*/ 18 w 25"/>
                <a:gd name="T41" fmla="*/ 5 h 25"/>
                <a:gd name="T42" fmla="*/ 14 w 25"/>
                <a:gd name="T43" fmla="*/ 12 h 25"/>
                <a:gd name="T44" fmla="*/ 14 w 25"/>
                <a:gd name="T45" fmla="*/ 12 h 25"/>
                <a:gd name="T46" fmla="*/ 14 w 25"/>
                <a:gd name="T47" fmla="*/ 15 h 25"/>
                <a:gd name="T48" fmla="*/ 14 w 25"/>
                <a:gd name="T49" fmla="*/ 15 h 25"/>
                <a:gd name="T50" fmla="*/ 13 w 25"/>
                <a:gd name="T51" fmla="*/ 17 h 25"/>
                <a:gd name="T52" fmla="*/ 13 w 25"/>
                <a:gd name="T53" fmla="*/ 17 h 25"/>
                <a:gd name="T54" fmla="*/ 10 w 25"/>
                <a:gd name="T55" fmla="*/ 16 h 25"/>
                <a:gd name="T56" fmla="*/ 10 w 25"/>
                <a:gd name="T57" fmla="*/ 16 h 25"/>
                <a:gd name="T58" fmla="*/ 6 w 25"/>
                <a:gd name="T59" fmla="*/ 13 h 25"/>
                <a:gd name="T60" fmla="*/ 6 w 25"/>
                <a:gd name="T61" fmla="*/ 13 h 25"/>
                <a:gd name="T62" fmla="*/ 4 w 25"/>
                <a:gd name="T63" fmla="*/ 17 h 25"/>
                <a:gd name="T64" fmla="*/ 4 w 25"/>
                <a:gd name="T65" fmla="*/ 17 h 25"/>
                <a:gd name="T66" fmla="*/ 7 w 25"/>
                <a:gd name="T67" fmla="*/ 21 h 25"/>
                <a:gd name="T68" fmla="*/ 7 w 25"/>
                <a:gd name="T69" fmla="*/ 21 h 25"/>
                <a:gd name="T70" fmla="*/ 8 w 25"/>
                <a:gd name="T71" fmla="*/ 24 h 25"/>
                <a:gd name="T72" fmla="*/ 8 w 25"/>
                <a:gd name="T73" fmla="*/ 24 h 25"/>
                <a:gd name="T74" fmla="*/ 6 w 25"/>
                <a:gd name="T75" fmla="*/ 25 h 25"/>
                <a:gd name="T76" fmla="*/ 6 w 25"/>
                <a:gd name="T77" fmla="*/ 25 h 25"/>
                <a:gd name="T78" fmla="*/ 5 w 25"/>
                <a:gd name="T7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" h="25">
                  <a:moveTo>
                    <a:pt x="5" y="25"/>
                  </a:moveTo>
                  <a:cubicBezTo>
                    <a:pt x="2" y="23"/>
                    <a:pt x="0" y="2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"/>
                    <a:pt x="2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6"/>
                    <a:pt x="13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4"/>
                    <a:pt x="24" y="7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2" y="13"/>
                    <a:pt x="21" y="12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8"/>
                    <a:pt x="20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5" y="6"/>
                    <a:pt x="14" y="9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1" y="17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8" y="15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9"/>
                    <a:pt x="5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5" y="25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105"/>
            <p:cNvSpPr>
              <a:spLocks/>
            </p:cNvSpPr>
            <p:nvPr/>
          </p:nvSpPr>
          <p:spPr bwMode="auto">
            <a:xfrm>
              <a:off x="6057901" y="2062163"/>
              <a:ext cx="107950" cy="93663"/>
            </a:xfrm>
            <a:custGeom>
              <a:avLst/>
              <a:gdLst>
                <a:gd name="T0" fmla="*/ 2 w 23"/>
                <a:gd name="T1" fmla="*/ 20 h 20"/>
                <a:gd name="T2" fmla="*/ 0 w 23"/>
                <a:gd name="T3" fmla="*/ 18 h 20"/>
                <a:gd name="T4" fmla="*/ 0 w 23"/>
                <a:gd name="T5" fmla="*/ 18 h 20"/>
                <a:gd name="T6" fmla="*/ 13 w 23"/>
                <a:gd name="T7" fmla="*/ 6 h 20"/>
                <a:gd name="T8" fmla="*/ 13 w 23"/>
                <a:gd name="T9" fmla="*/ 6 h 20"/>
                <a:gd name="T10" fmla="*/ 14 w 23"/>
                <a:gd name="T11" fmla="*/ 6 h 20"/>
                <a:gd name="T12" fmla="*/ 14 w 23"/>
                <a:gd name="T13" fmla="*/ 6 h 20"/>
                <a:gd name="T14" fmla="*/ 15 w 23"/>
                <a:gd name="T15" fmla="*/ 2 h 20"/>
                <a:gd name="T16" fmla="*/ 15 w 23"/>
                <a:gd name="T17" fmla="*/ 2 h 20"/>
                <a:gd name="T18" fmla="*/ 16 w 23"/>
                <a:gd name="T19" fmla="*/ 0 h 20"/>
                <a:gd name="T20" fmla="*/ 16 w 23"/>
                <a:gd name="T21" fmla="*/ 0 h 20"/>
                <a:gd name="T22" fmla="*/ 18 w 23"/>
                <a:gd name="T23" fmla="*/ 0 h 20"/>
                <a:gd name="T24" fmla="*/ 18 w 23"/>
                <a:gd name="T25" fmla="*/ 0 h 20"/>
                <a:gd name="T26" fmla="*/ 23 w 23"/>
                <a:gd name="T27" fmla="*/ 10 h 20"/>
                <a:gd name="T28" fmla="*/ 23 w 23"/>
                <a:gd name="T29" fmla="*/ 10 h 20"/>
                <a:gd name="T30" fmla="*/ 21 w 23"/>
                <a:gd name="T31" fmla="*/ 13 h 20"/>
                <a:gd name="T32" fmla="*/ 21 w 23"/>
                <a:gd name="T33" fmla="*/ 13 h 20"/>
                <a:gd name="T34" fmla="*/ 19 w 23"/>
                <a:gd name="T35" fmla="*/ 11 h 20"/>
                <a:gd name="T36" fmla="*/ 19 w 23"/>
                <a:gd name="T37" fmla="*/ 11 h 20"/>
                <a:gd name="T38" fmla="*/ 18 w 23"/>
                <a:gd name="T39" fmla="*/ 7 h 20"/>
                <a:gd name="T40" fmla="*/ 18 w 23"/>
                <a:gd name="T41" fmla="*/ 7 h 20"/>
                <a:gd name="T42" fmla="*/ 17 w 23"/>
                <a:gd name="T43" fmla="*/ 11 h 20"/>
                <a:gd name="T44" fmla="*/ 17 w 23"/>
                <a:gd name="T45" fmla="*/ 11 h 20"/>
                <a:gd name="T46" fmla="*/ 17 w 23"/>
                <a:gd name="T47" fmla="*/ 11 h 20"/>
                <a:gd name="T48" fmla="*/ 17 w 23"/>
                <a:gd name="T49" fmla="*/ 11 h 20"/>
                <a:gd name="T50" fmla="*/ 16 w 23"/>
                <a:gd name="T51" fmla="*/ 13 h 20"/>
                <a:gd name="T52" fmla="*/ 16 w 23"/>
                <a:gd name="T53" fmla="*/ 13 h 20"/>
                <a:gd name="T54" fmla="*/ 14 w 23"/>
                <a:gd name="T55" fmla="*/ 12 h 20"/>
                <a:gd name="T56" fmla="*/ 14 w 23"/>
                <a:gd name="T57" fmla="*/ 12 h 20"/>
                <a:gd name="T58" fmla="*/ 12 w 23"/>
                <a:gd name="T59" fmla="*/ 10 h 20"/>
                <a:gd name="T60" fmla="*/ 12 w 23"/>
                <a:gd name="T61" fmla="*/ 10 h 20"/>
                <a:gd name="T62" fmla="*/ 4 w 23"/>
                <a:gd name="T63" fmla="*/ 18 h 20"/>
                <a:gd name="T64" fmla="*/ 4 w 23"/>
                <a:gd name="T65" fmla="*/ 18 h 20"/>
                <a:gd name="T66" fmla="*/ 4 w 23"/>
                <a:gd name="T67" fmla="*/ 18 h 20"/>
                <a:gd name="T68" fmla="*/ 2 w 23"/>
                <a:gd name="T69" fmla="*/ 20 h 20"/>
                <a:gd name="T70" fmla="*/ 2 w 23"/>
                <a:gd name="T71" fmla="*/ 20 h 20"/>
                <a:gd name="T72" fmla="*/ 2 w 23"/>
                <a:gd name="T7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20">
                  <a:moveTo>
                    <a:pt x="2" y="20"/>
                  </a:moveTo>
                  <a:cubicBezTo>
                    <a:pt x="1" y="20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2"/>
                    <a:pt x="6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5" y="3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3"/>
                    <a:pt x="22" y="7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1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8" y="11"/>
                    <a:pt x="4" y="15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3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106"/>
            <p:cNvSpPr>
              <a:spLocks/>
            </p:cNvSpPr>
            <p:nvPr/>
          </p:nvSpPr>
          <p:spPr bwMode="auto">
            <a:xfrm>
              <a:off x="6099176" y="2128838"/>
              <a:ext cx="131763" cy="74613"/>
            </a:xfrm>
            <a:custGeom>
              <a:avLst/>
              <a:gdLst>
                <a:gd name="T0" fmla="*/ 1 w 28"/>
                <a:gd name="T1" fmla="*/ 14 h 16"/>
                <a:gd name="T2" fmla="*/ 1 w 28"/>
                <a:gd name="T3" fmla="*/ 11 h 16"/>
                <a:gd name="T4" fmla="*/ 1 w 28"/>
                <a:gd name="T5" fmla="*/ 11 h 16"/>
                <a:gd name="T6" fmla="*/ 7 w 28"/>
                <a:gd name="T7" fmla="*/ 4 h 16"/>
                <a:gd name="T8" fmla="*/ 7 w 28"/>
                <a:gd name="T9" fmla="*/ 4 h 16"/>
                <a:gd name="T10" fmla="*/ 9 w 28"/>
                <a:gd name="T11" fmla="*/ 5 h 16"/>
                <a:gd name="T12" fmla="*/ 9 w 28"/>
                <a:gd name="T13" fmla="*/ 5 h 16"/>
                <a:gd name="T14" fmla="*/ 10 w 28"/>
                <a:gd name="T15" fmla="*/ 6 h 16"/>
                <a:gd name="T16" fmla="*/ 10 w 28"/>
                <a:gd name="T17" fmla="*/ 6 h 16"/>
                <a:gd name="T18" fmla="*/ 17 w 28"/>
                <a:gd name="T19" fmla="*/ 0 h 16"/>
                <a:gd name="T20" fmla="*/ 17 w 28"/>
                <a:gd name="T21" fmla="*/ 0 h 16"/>
                <a:gd name="T22" fmla="*/ 28 w 28"/>
                <a:gd name="T23" fmla="*/ 9 h 16"/>
                <a:gd name="T24" fmla="*/ 28 w 28"/>
                <a:gd name="T25" fmla="*/ 9 h 16"/>
                <a:gd name="T26" fmla="*/ 27 w 28"/>
                <a:gd name="T27" fmla="*/ 12 h 16"/>
                <a:gd name="T28" fmla="*/ 27 w 28"/>
                <a:gd name="T29" fmla="*/ 12 h 16"/>
                <a:gd name="T30" fmla="*/ 24 w 28"/>
                <a:gd name="T31" fmla="*/ 10 h 16"/>
                <a:gd name="T32" fmla="*/ 24 w 28"/>
                <a:gd name="T33" fmla="*/ 10 h 16"/>
                <a:gd name="T34" fmla="*/ 17 w 28"/>
                <a:gd name="T35" fmla="*/ 4 h 16"/>
                <a:gd name="T36" fmla="*/ 17 w 28"/>
                <a:gd name="T37" fmla="*/ 4 h 16"/>
                <a:gd name="T38" fmla="*/ 13 w 28"/>
                <a:gd name="T39" fmla="*/ 10 h 16"/>
                <a:gd name="T40" fmla="*/ 13 w 28"/>
                <a:gd name="T41" fmla="*/ 10 h 16"/>
                <a:gd name="T42" fmla="*/ 12 w 28"/>
                <a:gd name="T43" fmla="*/ 11 h 16"/>
                <a:gd name="T44" fmla="*/ 12 w 28"/>
                <a:gd name="T45" fmla="*/ 11 h 16"/>
                <a:gd name="T46" fmla="*/ 10 w 28"/>
                <a:gd name="T47" fmla="*/ 11 h 16"/>
                <a:gd name="T48" fmla="*/ 10 w 28"/>
                <a:gd name="T49" fmla="*/ 11 h 16"/>
                <a:gd name="T50" fmla="*/ 7 w 28"/>
                <a:gd name="T51" fmla="*/ 9 h 16"/>
                <a:gd name="T52" fmla="*/ 7 w 28"/>
                <a:gd name="T53" fmla="*/ 9 h 16"/>
                <a:gd name="T54" fmla="*/ 5 w 28"/>
                <a:gd name="T55" fmla="*/ 11 h 16"/>
                <a:gd name="T56" fmla="*/ 5 w 28"/>
                <a:gd name="T57" fmla="*/ 11 h 16"/>
                <a:gd name="T58" fmla="*/ 5 w 28"/>
                <a:gd name="T59" fmla="*/ 13 h 16"/>
                <a:gd name="T60" fmla="*/ 5 w 28"/>
                <a:gd name="T61" fmla="*/ 13 h 16"/>
                <a:gd name="T62" fmla="*/ 3 w 28"/>
                <a:gd name="T63" fmla="*/ 16 h 16"/>
                <a:gd name="T64" fmla="*/ 3 w 28"/>
                <a:gd name="T65" fmla="*/ 16 h 16"/>
                <a:gd name="T66" fmla="*/ 3 w 28"/>
                <a:gd name="T67" fmla="*/ 16 h 16"/>
                <a:gd name="T68" fmla="*/ 3 w 28"/>
                <a:gd name="T69" fmla="*/ 16 h 16"/>
                <a:gd name="T70" fmla="*/ 1 w 28"/>
                <a:gd name="T7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" h="16">
                  <a:moveTo>
                    <a:pt x="1" y="14"/>
                  </a:moveTo>
                  <a:cubicBezTo>
                    <a:pt x="1" y="13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8"/>
                    <a:pt x="3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2"/>
                    <a:pt x="14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2" y="0"/>
                    <a:pt x="26" y="4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6"/>
                    <a:pt x="19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4" y="5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9"/>
                    <a:pt x="5" y="9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2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8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716379" y="2866678"/>
            <a:ext cx="2448272" cy="2277410"/>
            <a:chOff x="8731250" y="1012825"/>
            <a:chExt cx="1728788" cy="1608138"/>
          </a:xfrm>
          <a:solidFill>
            <a:srgbClr val="56443A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8731250" y="1168400"/>
              <a:ext cx="1116013" cy="1452563"/>
            </a:xfrm>
            <a:custGeom>
              <a:avLst/>
              <a:gdLst>
                <a:gd name="T0" fmla="*/ 74 w 93"/>
                <a:gd name="T1" fmla="*/ 121 h 121"/>
                <a:gd name="T2" fmla="*/ 15 w 93"/>
                <a:gd name="T3" fmla="*/ 45 h 121"/>
                <a:gd name="T4" fmla="*/ 9 w 93"/>
                <a:gd name="T5" fmla="*/ 44 h 121"/>
                <a:gd name="T6" fmla="*/ 1 w 93"/>
                <a:gd name="T7" fmla="*/ 42 h 121"/>
                <a:gd name="T8" fmla="*/ 1 w 93"/>
                <a:gd name="T9" fmla="*/ 36 h 121"/>
                <a:gd name="T10" fmla="*/ 26 w 93"/>
                <a:gd name="T11" fmla="*/ 2 h 121"/>
                <a:gd name="T12" fmla="*/ 34 w 93"/>
                <a:gd name="T13" fmla="*/ 3 h 121"/>
                <a:gd name="T14" fmla="*/ 47 w 93"/>
                <a:gd name="T15" fmla="*/ 38 h 121"/>
                <a:gd name="T16" fmla="*/ 45 w 93"/>
                <a:gd name="T17" fmla="*/ 45 h 121"/>
                <a:gd name="T18" fmla="*/ 33 w 93"/>
                <a:gd name="T19" fmla="*/ 45 h 121"/>
                <a:gd name="T20" fmla="*/ 74 w 93"/>
                <a:gd name="T21" fmla="*/ 99 h 121"/>
                <a:gd name="T22" fmla="*/ 87 w 93"/>
                <a:gd name="T23" fmla="*/ 98 h 121"/>
                <a:gd name="T24" fmla="*/ 93 w 93"/>
                <a:gd name="T25" fmla="*/ 113 h 121"/>
                <a:gd name="T26" fmla="*/ 90 w 93"/>
                <a:gd name="T27" fmla="*/ 118 h 121"/>
                <a:gd name="T28" fmla="*/ 30 w 93"/>
                <a:gd name="T29" fmla="*/ 3 h 121"/>
                <a:gd name="T30" fmla="*/ 29 w 93"/>
                <a:gd name="T31" fmla="*/ 4 h 121"/>
                <a:gd name="T32" fmla="*/ 4 w 93"/>
                <a:gd name="T33" fmla="*/ 39 h 121"/>
                <a:gd name="T34" fmla="*/ 4 w 93"/>
                <a:gd name="T35" fmla="*/ 40 h 121"/>
                <a:gd name="T36" fmla="*/ 11 w 93"/>
                <a:gd name="T37" fmla="*/ 41 h 121"/>
                <a:gd name="T38" fmla="*/ 17 w 93"/>
                <a:gd name="T39" fmla="*/ 42 h 121"/>
                <a:gd name="T40" fmla="*/ 18 w 93"/>
                <a:gd name="T41" fmla="*/ 45 h 121"/>
                <a:gd name="T42" fmla="*/ 74 w 93"/>
                <a:gd name="T43" fmla="*/ 117 h 121"/>
                <a:gd name="T44" fmla="*/ 89 w 93"/>
                <a:gd name="T45" fmla="*/ 114 h 121"/>
                <a:gd name="T46" fmla="*/ 89 w 93"/>
                <a:gd name="T47" fmla="*/ 113 h 121"/>
                <a:gd name="T48" fmla="*/ 88 w 93"/>
                <a:gd name="T49" fmla="*/ 102 h 121"/>
                <a:gd name="T50" fmla="*/ 87 w 93"/>
                <a:gd name="T51" fmla="*/ 102 h 121"/>
                <a:gd name="T52" fmla="*/ 85 w 93"/>
                <a:gd name="T53" fmla="*/ 101 h 121"/>
                <a:gd name="T54" fmla="*/ 74 w 93"/>
                <a:gd name="T55" fmla="*/ 102 h 121"/>
                <a:gd name="T56" fmla="*/ 31 w 93"/>
                <a:gd name="T57" fmla="*/ 43 h 121"/>
                <a:gd name="T58" fmla="*/ 32 w 93"/>
                <a:gd name="T59" fmla="*/ 42 h 121"/>
                <a:gd name="T60" fmla="*/ 45 w 93"/>
                <a:gd name="T61" fmla="*/ 42 h 121"/>
                <a:gd name="T62" fmla="*/ 44 w 93"/>
                <a:gd name="T63" fmla="*/ 40 h 121"/>
                <a:gd name="T64" fmla="*/ 43 w 93"/>
                <a:gd name="T65" fmla="*/ 37 h 121"/>
                <a:gd name="T66" fmla="*/ 31 w 93"/>
                <a:gd name="T67" fmla="*/ 4 h 121"/>
                <a:gd name="T68" fmla="*/ 29 w 93"/>
                <a:gd name="T69" fmla="*/ 91 h 121"/>
                <a:gd name="T70" fmla="*/ 23 w 93"/>
                <a:gd name="T71" fmla="*/ 79 h 121"/>
                <a:gd name="T72" fmla="*/ 26 w 93"/>
                <a:gd name="T73" fmla="*/ 79 h 121"/>
                <a:gd name="T74" fmla="*/ 28 w 93"/>
                <a:gd name="T75" fmla="*/ 83 h 121"/>
                <a:gd name="T76" fmla="*/ 29 w 93"/>
                <a:gd name="T77" fmla="*/ 9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121">
                  <a:moveTo>
                    <a:pt x="74" y="121"/>
                  </a:moveTo>
                  <a:cubicBezTo>
                    <a:pt x="74" y="121"/>
                    <a:pt x="74" y="121"/>
                    <a:pt x="74" y="121"/>
                  </a:cubicBezTo>
                  <a:cubicBezTo>
                    <a:pt x="55" y="121"/>
                    <a:pt x="36" y="110"/>
                    <a:pt x="24" y="93"/>
                  </a:cubicBezTo>
                  <a:cubicBezTo>
                    <a:pt x="13" y="78"/>
                    <a:pt x="10" y="61"/>
                    <a:pt x="15" y="45"/>
                  </a:cubicBezTo>
                  <a:cubicBezTo>
                    <a:pt x="12" y="45"/>
                    <a:pt x="11" y="45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7" y="44"/>
                    <a:pt x="5" y="44"/>
                    <a:pt x="4" y="44"/>
                  </a:cubicBezTo>
                  <a:cubicBezTo>
                    <a:pt x="3" y="44"/>
                    <a:pt x="2" y="43"/>
                    <a:pt x="1" y="42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12" y="28"/>
                    <a:pt x="19" y="15"/>
                    <a:pt x="26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2" y="0"/>
                    <a:pt x="33" y="1"/>
                    <a:pt x="34" y="3"/>
                  </a:cubicBezTo>
                  <a:cubicBezTo>
                    <a:pt x="37" y="13"/>
                    <a:pt x="41" y="24"/>
                    <a:pt x="46" y="35"/>
                  </a:cubicBezTo>
                  <a:cubicBezTo>
                    <a:pt x="47" y="36"/>
                    <a:pt x="47" y="37"/>
                    <a:pt x="47" y="38"/>
                  </a:cubicBezTo>
                  <a:cubicBezTo>
                    <a:pt x="48" y="39"/>
                    <a:pt x="49" y="40"/>
                    <a:pt x="49" y="42"/>
                  </a:cubicBezTo>
                  <a:cubicBezTo>
                    <a:pt x="48" y="44"/>
                    <a:pt x="47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1" y="45"/>
                    <a:pt x="37" y="45"/>
                    <a:pt x="33" y="45"/>
                  </a:cubicBezTo>
                  <a:cubicBezTo>
                    <a:pt x="29" y="55"/>
                    <a:pt x="31" y="67"/>
                    <a:pt x="38" y="78"/>
                  </a:cubicBezTo>
                  <a:cubicBezTo>
                    <a:pt x="47" y="90"/>
                    <a:pt x="61" y="99"/>
                    <a:pt x="74" y="99"/>
                  </a:cubicBezTo>
                  <a:cubicBezTo>
                    <a:pt x="77" y="99"/>
                    <a:pt x="80" y="98"/>
                    <a:pt x="83" y="97"/>
                  </a:cubicBezTo>
                  <a:cubicBezTo>
                    <a:pt x="85" y="97"/>
                    <a:pt x="86" y="97"/>
                    <a:pt x="87" y="98"/>
                  </a:cubicBezTo>
                  <a:cubicBezTo>
                    <a:pt x="89" y="98"/>
                    <a:pt x="91" y="99"/>
                    <a:pt x="91" y="101"/>
                  </a:cubicBezTo>
                  <a:cubicBezTo>
                    <a:pt x="92" y="105"/>
                    <a:pt x="93" y="109"/>
                    <a:pt x="93" y="113"/>
                  </a:cubicBezTo>
                  <a:cubicBezTo>
                    <a:pt x="93" y="113"/>
                    <a:pt x="93" y="114"/>
                    <a:pt x="92" y="114"/>
                  </a:cubicBezTo>
                  <a:cubicBezTo>
                    <a:pt x="92" y="116"/>
                    <a:pt x="91" y="117"/>
                    <a:pt x="90" y="118"/>
                  </a:cubicBezTo>
                  <a:cubicBezTo>
                    <a:pt x="85" y="120"/>
                    <a:pt x="79" y="121"/>
                    <a:pt x="74" y="121"/>
                  </a:cubicBezTo>
                  <a:close/>
                  <a:moveTo>
                    <a:pt x="30" y="3"/>
                  </a:moveTo>
                  <a:cubicBezTo>
                    <a:pt x="29" y="3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2" y="17"/>
                    <a:pt x="15" y="30"/>
                    <a:pt x="3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41"/>
                    <a:pt x="7" y="41"/>
                    <a:pt x="9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2"/>
                    <a:pt x="13" y="42"/>
                    <a:pt x="17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3" y="60"/>
                    <a:pt x="16" y="77"/>
                    <a:pt x="27" y="91"/>
                  </a:cubicBezTo>
                  <a:cubicBezTo>
                    <a:pt x="38" y="107"/>
                    <a:pt x="56" y="117"/>
                    <a:pt x="74" y="117"/>
                  </a:cubicBezTo>
                  <a:cubicBezTo>
                    <a:pt x="79" y="117"/>
                    <a:pt x="84" y="117"/>
                    <a:pt x="89" y="115"/>
                  </a:cubicBezTo>
                  <a:cubicBezTo>
                    <a:pt x="89" y="115"/>
                    <a:pt x="89" y="115"/>
                    <a:pt x="89" y="114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0"/>
                    <a:pt x="89" y="106"/>
                    <a:pt x="88" y="102"/>
                  </a:cubicBezTo>
                  <a:cubicBezTo>
                    <a:pt x="88" y="102"/>
                    <a:pt x="88" y="101"/>
                    <a:pt x="88" y="101"/>
                  </a:cubicBezTo>
                  <a:cubicBezTo>
                    <a:pt x="87" y="101"/>
                    <a:pt x="87" y="102"/>
                    <a:pt x="87" y="102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01"/>
                    <a:pt x="85" y="100"/>
                    <a:pt x="84" y="100"/>
                  </a:cubicBezTo>
                  <a:cubicBezTo>
                    <a:pt x="81" y="101"/>
                    <a:pt x="78" y="102"/>
                    <a:pt x="74" y="102"/>
                  </a:cubicBezTo>
                  <a:cubicBezTo>
                    <a:pt x="60" y="102"/>
                    <a:pt x="45" y="93"/>
                    <a:pt x="36" y="79"/>
                  </a:cubicBezTo>
                  <a:cubicBezTo>
                    <a:pt x="28" y="67"/>
                    <a:pt x="26" y="54"/>
                    <a:pt x="31" y="43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7" y="42"/>
                    <a:pt x="41" y="42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41"/>
                    <a:pt x="45" y="40"/>
                    <a:pt x="45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3" y="36"/>
                  </a:cubicBezTo>
                  <a:cubicBezTo>
                    <a:pt x="38" y="25"/>
                    <a:pt x="34" y="15"/>
                    <a:pt x="31" y="4"/>
                  </a:cubicBezTo>
                  <a:cubicBezTo>
                    <a:pt x="31" y="4"/>
                    <a:pt x="30" y="3"/>
                    <a:pt x="30" y="3"/>
                  </a:cubicBezTo>
                  <a:close/>
                  <a:moveTo>
                    <a:pt x="29" y="91"/>
                  </a:moveTo>
                  <a:cubicBezTo>
                    <a:pt x="27" y="87"/>
                    <a:pt x="25" y="84"/>
                    <a:pt x="23" y="81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7" y="80"/>
                    <a:pt x="27" y="82"/>
                    <a:pt x="28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9" y="85"/>
                    <a:pt x="30" y="87"/>
                    <a:pt x="31" y="89"/>
                  </a:cubicBezTo>
                  <a:lnTo>
                    <a:pt x="29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60"/>
            <p:cNvSpPr>
              <a:spLocks noEditPoints="1"/>
            </p:cNvSpPr>
            <p:nvPr/>
          </p:nvSpPr>
          <p:spPr bwMode="auto">
            <a:xfrm>
              <a:off x="9212263" y="1012825"/>
              <a:ext cx="1247775" cy="1524000"/>
            </a:xfrm>
            <a:custGeom>
              <a:avLst/>
              <a:gdLst>
                <a:gd name="T0" fmla="*/ 57 w 104"/>
                <a:gd name="T1" fmla="*/ 127 h 127"/>
                <a:gd name="T2" fmla="*/ 50 w 104"/>
                <a:gd name="T3" fmla="*/ 99 h 127"/>
                <a:gd name="T4" fmla="*/ 50 w 104"/>
                <a:gd name="T5" fmla="*/ 89 h 127"/>
                <a:gd name="T6" fmla="*/ 52 w 104"/>
                <a:gd name="T7" fmla="*/ 87 h 127"/>
                <a:gd name="T8" fmla="*/ 57 w 104"/>
                <a:gd name="T9" fmla="*/ 86 h 127"/>
                <a:gd name="T10" fmla="*/ 65 w 104"/>
                <a:gd name="T11" fmla="*/ 38 h 127"/>
                <a:gd name="T12" fmla="*/ 8 w 104"/>
                <a:gd name="T13" fmla="*/ 25 h 127"/>
                <a:gd name="T14" fmla="*/ 3 w 104"/>
                <a:gd name="T15" fmla="*/ 18 h 127"/>
                <a:gd name="T16" fmla="*/ 1 w 104"/>
                <a:gd name="T17" fmla="*/ 14 h 127"/>
                <a:gd name="T18" fmla="*/ 1 w 104"/>
                <a:gd name="T19" fmla="*/ 9 h 127"/>
                <a:gd name="T20" fmla="*/ 27 w 104"/>
                <a:gd name="T21" fmla="*/ 0 h 127"/>
                <a:gd name="T22" fmla="*/ 76 w 104"/>
                <a:gd name="T23" fmla="*/ 14 h 127"/>
                <a:gd name="T24" fmla="*/ 94 w 104"/>
                <a:gd name="T25" fmla="*/ 102 h 127"/>
                <a:gd name="T26" fmla="*/ 92 w 104"/>
                <a:gd name="T27" fmla="*/ 108 h 127"/>
                <a:gd name="T28" fmla="*/ 67 w 104"/>
                <a:gd name="T29" fmla="*/ 123 h 127"/>
                <a:gd name="T30" fmla="*/ 57 w 104"/>
                <a:gd name="T31" fmla="*/ 127 h 127"/>
                <a:gd name="T32" fmla="*/ 52 w 104"/>
                <a:gd name="T33" fmla="*/ 91 h 127"/>
                <a:gd name="T34" fmla="*/ 57 w 104"/>
                <a:gd name="T35" fmla="*/ 123 h 127"/>
                <a:gd name="T36" fmla="*/ 66 w 104"/>
                <a:gd name="T37" fmla="*/ 120 h 127"/>
                <a:gd name="T38" fmla="*/ 90 w 104"/>
                <a:gd name="T39" fmla="*/ 105 h 127"/>
                <a:gd name="T40" fmla="*/ 91 w 104"/>
                <a:gd name="T41" fmla="*/ 105 h 127"/>
                <a:gd name="T42" fmla="*/ 87 w 104"/>
                <a:gd name="T43" fmla="*/ 101 h 127"/>
                <a:gd name="T44" fmla="*/ 87 w 104"/>
                <a:gd name="T45" fmla="*/ 99 h 127"/>
                <a:gd name="T46" fmla="*/ 38 w 104"/>
                <a:gd name="T47" fmla="*/ 4 h 127"/>
                <a:gd name="T48" fmla="*/ 6 w 104"/>
                <a:gd name="T49" fmla="*/ 10 h 127"/>
                <a:gd name="T50" fmla="*/ 4 w 104"/>
                <a:gd name="T51" fmla="*/ 10 h 127"/>
                <a:gd name="T52" fmla="*/ 3 w 104"/>
                <a:gd name="T53" fmla="*/ 11 h 127"/>
                <a:gd name="T54" fmla="*/ 4 w 104"/>
                <a:gd name="T55" fmla="*/ 13 h 127"/>
                <a:gd name="T56" fmla="*/ 6 w 104"/>
                <a:gd name="T57" fmla="*/ 16 h 127"/>
                <a:gd name="T58" fmla="*/ 8 w 104"/>
                <a:gd name="T59" fmla="*/ 22 h 127"/>
                <a:gd name="T60" fmla="*/ 9 w 104"/>
                <a:gd name="T61" fmla="*/ 22 h 127"/>
                <a:gd name="T62" fmla="*/ 10 w 104"/>
                <a:gd name="T63" fmla="*/ 23 h 127"/>
                <a:gd name="T64" fmla="*/ 12 w 104"/>
                <a:gd name="T65" fmla="*/ 22 h 127"/>
                <a:gd name="T66" fmla="*/ 67 w 104"/>
                <a:gd name="T67" fmla="*/ 35 h 127"/>
                <a:gd name="T68" fmla="*/ 70 w 104"/>
                <a:gd name="T69" fmla="*/ 94 h 127"/>
                <a:gd name="T70" fmla="*/ 56 w 104"/>
                <a:gd name="T71" fmla="*/ 89 h 127"/>
                <a:gd name="T72" fmla="*/ 55 w 104"/>
                <a:gd name="T73" fmla="*/ 89 h 127"/>
                <a:gd name="T74" fmla="*/ 54 w 104"/>
                <a:gd name="T75" fmla="*/ 90 h 127"/>
                <a:gd name="T76" fmla="*/ 53 w 104"/>
                <a:gd name="T77" fmla="*/ 9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27">
                  <a:moveTo>
                    <a:pt x="57" y="127"/>
                  </a:moveTo>
                  <a:cubicBezTo>
                    <a:pt x="57" y="127"/>
                    <a:pt x="57" y="127"/>
                    <a:pt x="57" y="127"/>
                  </a:cubicBezTo>
                  <a:cubicBezTo>
                    <a:pt x="56" y="127"/>
                    <a:pt x="54" y="126"/>
                    <a:pt x="54" y="124"/>
                  </a:cubicBezTo>
                  <a:cubicBezTo>
                    <a:pt x="51" y="116"/>
                    <a:pt x="51" y="108"/>
                    <a:pt x="50" y="99"/>
                  </a:cubicBezTo>
                  <a:cubicBezTo>
                    <a:pt x="50" y="97"/>
                    <a:pt x="49" y="94"/>
                    <a:pt x="49" y="91"/>
                  </a:cubicBezTo>
                  <a:cubicBezTo>
                    <a:pt x="49" y="90"/>
                    <a:pt x="49" y="89"/>
                    <a:pt x="50" y="89"/>
                  </a:cubicBezTo>
                  <a:cubicBezTo>
                    <a:pt x="51" y="88"/>
                    <a:pt x="51" y="88"/>
                    <a:pt x="52" y="88"/>
                  </a:cubicBezTo>
                  <a:cubicBezTo>
                    <a:pt x="52" y="88"/>
                    <a:pt x="52" y="87"/>
                    <a:pt x="52" y="87"/>
                  </a:cubicBezTo>
                  <a:cubicBezTo>
                    <a:pt x="53" y="86"/>
                    <a:pt x="55" y="86"/>
                    <a:pt x="56" y="86"/>
                  </a:cubicBezTo>
                  <a:cubicBezTo>
                    <a:pt x="56" y="86"/>
                    <a:pt x="57" y="86"/>
                    <a:pt x="57" y="86"/>
                  </a:cubicBezTo>
                  <a:cubicBezTo>
                    <a:pt x="61" y="87"/>
                    <a:pt x="66" y="89"/>
                    <a:pt x="69" y="90"/>
                  </a:cubicBezTo>
                  <a:cubicBezTo>
                    <a:pt x="81" y="74"/>
                    <a:pt x="80" y="53"/>
                    <a:pt x="65" y="38"/>
                  </a:cubicBezTo>
                  <a:cubicBezTo>
                    <a:pt x="51" y="23"/>
                    <a:pt x="33" y="19"/>
                    <a:pt x="14" y="25"/>
                  </a:cubicBezTo>
                  <a:cubicBezTo>
                    <a:pt x="13" y="26"/>
                    <a:pt x="10" y="27"/>
                    <a:pt x="8" y="25"/>
                  </a:cubicBezTo>
                  <a:cubicBezTo>
                    <a:pt x="6" y="25"/>
                    <a:pt x="5" y="24"/>
                    <a:pt x="5" y="22"/>
                  </a:cubicBezTo>
                  <a:cubicBezTo>
                    <a:pt x="4" y="21"/>
                    <a:pt x="3" y="19"/>
                    <a:pt x="3" y="18"/>
                  </a:cubicBezTo>
                  <a:cubicBezTo>
                    <a:pt x="2" y="16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2" y="7"/>
                    <a:pt x="3" y="7"/>
                    <a:pt x="5" y="7"/>
                  </a:cubicBezTo>
                  <a:cubicBezTo>
                    <a:pt x="9" y="2"/>
                    <a:pt x="16" y="0"/>
                    <a:pt x="27" y="0"/>
                  </a:cubicBezTo>
                  <a:cubicBezTo>
                    <a:pt x="31" y="0"/>
                    <a:pt x="34" y="0"/>
                    <a:pt x="38" y="1"/>
                  </a:cubicBezTo>
                  <a:cubicBezTo>
                    <a:pt x="52" y="2"/>
                    <a:pt x="67" y="5"/>
                    <a:pt x="76" y="14"/>
                  </a:cubicBezTo>
                  <a:cubicBezTo>
                    <a:pt x="98" y="34"/>
                    <a:pt x="104" y="70"/>
                    <a:pt x="90" y="99"/>
                  </a:cubicBezTo>
                  <a:cubicBezTo>
                    <a:pt x="91" y="100"/>
                    <a:pt x="93" y="101"/>
                    <a:pt x="94" y="102"/>
                  </a:cubicBezTo>
                  <a:cubicBezTo>
                    <a:pt x="95" y="102"/>
                    <a:pt x="95" y="104"/>
                    <a:pt x="95" y="105"/>
                  </a:cubicBezTo>
                  <a:cubicBezTo>
                    <a:pt x="94" y="106"/>
                    <a:pt x="93" y="107"/>
                    <a:pt x="92" y="108"/>
                  </a:cubicBezTo>
                  <a:cubicBezTo>
                    <a:pt x="90" y="110"/>
                    <a:pt x="88" y="111"/>
                    <a:pt x="86" y="113"/>
                  </a:cubicBezTo>
                  <a:cubicBezTo>
                    <a:pt x="80" y="117"/>
                    <a:pt x="74" y="120"/>
                    <a:pt x="67" y="123"/>
                  </a:cubicBezTo>
                  <a:cubicBezTo>
                    <a:pt x="65" y="124"/>
                    <a:pt x="62" y="125"/>
                    <a:pt x="59" y="126"/>
                  </a:cubicBezTo>
                  <a:cubicBezTo>
                    <a:pt x="59" y="127"/>
                    <a:pt x="58" y="127"/>
                    <a:pt x="57" y="127"/>
                  </a:cubicBezTo>
                  <a:close/>
                  <a:moveTo>
                    <a:pt x="53" y="91"/>
                  </a:moveTo>
                  <a:cubicBezTo>
                    <a:pt x="53" y="91"/>
                    <a:pt x="52" y="91"/>
                    <a:pt x="52" y="91"/>
                  </a:cubicBezTo>
                  <a:cubicBezTo>
                    <a:pt x="53" y="94"/>
                    <a:pt x="53" y="96"/>
                    <a:pt x="53" y="99"/>
                  </a:cubicBezTo>
                  <a:cubicBezTo>
                    <a:pt x="54" y="107"/>
                    <a:pt x="54" y="115"/>
                    <a:pt x="57" y="123"/>
                  </a:cubicBezTo>
                  <a:cubicBezTo>
                    <a:pt x="57" y="124"/>
                    <a:pt x="57" y="124"/>
                    <a:pt x="58" y="123"/>
                  </a:cubicBezTo>
                  <a:cubicBezTo>
                    <a:pt x="61" y="122"/>
                    <a:pt x="63" y="121"/>
                    <a:pt x="66" y="120"/>
                  </a:cubicBezTo>
                  <a:cubicBezTo>
                    <a:pt x="73" y="117"/>
                    <a:pt x="79" y="115"/>
                    <a:pt x="84" y="110"/>
                  </a:cubicBezTo>
                  <a:cubicBezTo>
                    <a:pt x="86" y="109"/>
                    <a:pt x="88" y="107"/>
                    <a:pt x="90" y="105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5"/>
                    <a:pt x="92" y="104"/>
                    <a:pt x="92" y="104"/>
                  </a:cubicBezTo>
                  <a:cubicBezTo>
                    <a:pt x="90" y="103"/>
                    <a:pt x="89" y="102"/>
                    <a:pt x="87" y="101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100" y="71"/>
                    <a:pt x="95" y="36"/>
                    <a:pt x="74" y="16"/>
                  </a:cubicBezTo>
                  <a:cubicBezTo>
                    <a:pt x="65" y="8"/>
                    <a:pt x="51" y="5"/>
                    <a:pt x="38" y="4"/>
                  </a:cubicBezTo>
                  <a:cubicBezTo>
                    <a:pt x="34" y="3"/>
                    <a:pt x="30" y="3"/>
                    <a:pt x="27" y="3"/>
                  </a:cubicBezTo>
                  <a:cubicBezTo>
                    <a:pt x="17" y="3"/>
                    <a:pt x="10" y="5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5" y="15"/>
                    <a:pt x="6" y="16"/>
                  </a:cubicBezTo>
                  <a:cubicBezTo>
                    <a:pt x="6" y="18"/>
                    <a:pt x="7" y="20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33" y="15"/>
                    <a:pt x="52" y="20"/>
                    <a:pt x="67" y="35"/>
                  </a:cubicBezTo>
                  <a:cubicBezTo>
                    <a:pt x="83" y="52"/>
                    <a:pt x="85" y="75"/>
                    <a:pt x="71" y="93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65" y="92"/>
                    <a:pt x="61" y="90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3" y="91"/>
                    <a:pt x="53" y="91"/>
                    <a:pt x="5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75520" y="285293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1775520" y="3301285"/>
            <a:ext cx="254598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请在此处填入你需要的内容。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68707" y="285293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7668707" y="3301285"/>
            <a:ext cx="254598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请在此处填入你需要的内容。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37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22295" y="2829107"/>
            <a:ext cx="472567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04</a:t>
            </a:r>
            <a: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财务风险控制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83890" y="3652067"/>
            <a:ext cx="466407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charset="0"/>
                <a:ea typeface="方正粗倩简体" charset="0"/>
                <a:cs typeface="+mn-cs"/>
              </a:rPr>
              <a:t>Click to add up your title here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方正粗倩简体" charset="0"/>
              <a:ea typeface="方正粗倩简体" charset="0"/>
              <a:cs typeface="+mn-cs"/>
              <a:sym typeface="+mn-ea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粗倩简体" charset="0"/>
              <a:ea typeface="方正粗倩简体" charset="0"/>
              <a:cs typeface="+mn-cs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1883833" y="2339902"/>
            <a:ext cx="2138462" cy="19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93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sp>
        <p:nvSpPr>
          <p:cNvPr id="5" name="矩形 4"/>
          <p:cNvSpPr/>
          <p:nvPr/>
        </p:nvSpPr>
        <p:spPr>
          <a:xfrm>
            <a:off x="6931416" y="2950987"/>
            <a:ext cx="350935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在此处填入你需要的内容。请在此处填入你需要的内容。请在此处填入你需要的内容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。点击添加文字点击添加文字点击添加文字点击添加文字请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在此处填入你需要的内容。请在此处填入你需要的内容。请在此处填入你需要的内容。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18933" y="2451890"/>
            <a:ext cx="202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994711" y="2932841"/>
            <a:ext cx="3164582" cy="0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10" name="矩形 9"/>
          <p:cNvSpPr/>
          <p:nvPr/>
        </p:nvSpPr>
        <p:spPr>
          <a:xfrm>
            <a:off x="1646582" y="2451890"/>
            <a:ext cx="2272977" cy="278198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76516" y="2431872"/>
            <a:ext cx="2272977" cy="278198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23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949515" y="2889919"/>
            <a:ext cx="3697287" cy="2322513"/>
            <a:chOff x="1485901" y="3235326"/>
            <a:chExt cx="3697287" cy="2322513"/>
          </a:xfrm>
          <a:solidFill>
            <a:srgbClr val="56443A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3117851" y="3235326"/>
              <a:ext cx="153987" cy="128588"/>
            </a:xfrm>
            <a:custGeom>
              <a:avLst/>
              <a:gdLst>
                <a:gd name="T0" fmla="*/ 5 w 6"/>
                <a:gd name="T1" fmla="*/ 0 h 5"/>
                <a:gd name="T2" fmla="*/ 2 w 6"/>
                <a:gd name="T3" fmla="*/ 0 h 5"/>
                <a:gd name="T4" fmla="*/ 0 w 6"/>
                <a:gd name="T5" fmla="*/ 2 h 5"/>
                <a:gd name="T6" fmla="*/ 3 w 6"/>
                <a:gd name="T7" fmla="*/ 4 h 5"/>
                <a:gd name="T8" fmla="*/ 6 w 6"/>
                <a:gd name="T9" fmla="*/ 3 h 5"/>
                <a:gd name="T10" fmla="*/ 5 w 6"/>
                <a:gd name="T11" fmla="*/ 0 h 5"/>
                <a:gd name="T12" fmla="*/ 1 w 6"/>
                <a:gd name="T13" fmla="*/ 2 h 5"/>
                <a:gd name="T14" fmla="*/ 1 w 6"/>
                <a:gd name="T15" fmla="*/ 1 h 5"/>
                <a:gd name="T16" fmla="*/ 1 w 6"/>
                <a:gd name="T17" fmla="*/ 2 h 5"/>
                <a:gd name="T18" fmla="*/ 5 w 6"/>
                <a:gd name="T19" fmla="*/ 2 h 5"/>
                <a:gd name="T20" fmla="*/ 1 w 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5" y="5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271838" y="3260726"/>
              <a:ext cx="738187" cy="52388"/>
            </a:xfrm>
            <a:custGeom>
              <a:avLst/>
              <a:gdLst>
                <a:gd name="T0" fmla="*/ 26 w 29"/>
                <a:gd name="T1" fmla="*/ 1 h 2"/>
                <a:gd name="T2" fmla="*/ 16 w 29"/>
                <a:gd name="T3" fmla="*/ 0 h 2"/>
                <a:gd name="T4" fmla="*/ 1 w 29"/>
                <a:gd name="T5" fmla="*/ 0 h 2"/>
                <a:gd name="T6" fmla="*/ 0 w 29"/>
                <a:gd name="T7" fmla="*/ 1 h 2"/>
                <a:gd name="T8" fmla="*/ 5 w 29"/>
                <a:gd name="T9" fmla="*/ 1 h 2"/>
                <a:gd name="T10" fmla="*/ 12 w 29"/>
                <a:gd name="T11" fmla="*/ 1 h 2"/>
                <a:gd name="T12" fmla="*/ 13 w 29"/>
                <a:gd name="T13" fmla="*/ 1 h 2"/>
                <a:gd name="T14" fmla="*/ 14 w 29"/>
                <a:gd name="T15" fmla="*/ 1 h 2"/>
                <a:gd name="T16" fmla="*/ 16 w 29"/>
                <a:gd name="T17" fmla="*/ 1 h 2"/>
                <a:gd name="T18" fmla="*/ 22 w 29"/>
                <a:gd name="T19" fmla="*/ 1 h 2"/>
                <a:gd name="T20" fmla="*/ 27 w 29"/>
                <a:gd name="T21" fmla="*/ 1 h 2"/>
                <a:gd name="T22" fmla="*/ 28 w 29"/>
                <a:gd name="T23" fmla="*/ 2 h 2"/>
                <a:gd name="T24" fmla="*/ 29 w 29"/>
                <a:gd name="T25" fmla="*/ 1 h 2"/>
                <a:gd name="T26" fmla="*/ 26 w 29"/>
                <a:gd name="T2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">
                  <a:moveTo>
                    <a:pt x="26" y="1"/>
                  </a:moveTo>
                  <a:cubicBezTo>
                    <a:pt x="23" y="1"/>
                    <a:pt x="20" y="0"/>
                    <a:pt x="16" y="0"/>
                  </a:cubicBezTo>
                  <a:cubicBezTo>
                    <a:pt x="11" y="0"/>
                    <a:pt x="5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7" y="1"/>
                    <a:pt x="10" y="1"/>
                    <a:pt x="12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20" y="1"/>
                    <a:pt x="22" y="1"/>
                  </a:cubicBezTo>
                  <a:cubicBezTo>
                    <a:pt x="24" y="1"/>
                    <a:pt x="26" y="1"/>
                    <a:pt x="27" y="1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8" y="2"/>
                    <a:pt x="28" y="1"/>
                    <a:pt x="29" y="1"/>
                  </a:cubicBezTo>
                  <a:cubicBezTo>
                    <a:pt x="29" y="0"/>
                    <a:pt x="27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3475038" y="3313114"/>
              <a:ext cx="688975" cy="1160463"/>
            </a:xfrm>
            <a:custGeom>
              <a:avLst/>
              <a:gdLst>
                <a:gd name="T0" fmla="*/ 14 w 27"/>
                <a:gd name="T1" fmla="*/ 12 h 45"/>
                <a:gd name="T2" fmla="*/ 19 w 27"/>
                <a:gd name="T3" fmla="*/ 0 h 45"/>
                <a:gd name="T4" fmla="*/ 13 w 27"/>
                <a:gd name="T5" fmla="*/ 11 h 45"/>
                <a:gd name="T6" fmla="*/ 1 w 27"/>
                <a:gd name="T7" fmla="*/ 15 h 45"/>
                <a:gd name="T8" fmla="*/ 1 w 27"/>
                <a:gd name="T9" fmla="*/ 28 h 45"/>
                <a:gd name="T10" fmla="*/ 2 w 27"/>
                <a:gd name="T11" fmla="*/ 37 h 45"/>
                <a:gd name="T12" fmla="*/ 2 w 27"/>
                <a:gd name="T13" fmla="*/ 45 h 45"/>
                <a:gd name="T14" fmla="*/ 4 w 27"/>
                <a:gd name="T15" fmla="*/ 44 h 45"/>
                <a:gd name="T16" fmla="*/ 6 w 27"/>
                <a:gd name="T17" fmla="*/ 41 h 45"/>
                <a:gd name="T18" fmla="*/ 17 w 27"/>
                <a:gd name="T19" fmla="*/ 30 h 45"/>
                <a:gd name="T20" fmla="*/ 26 w 27"/>
                <a:gd name="T21" fmla="*/ 21 h 45"/>
                <a:gd name="T22" fmla="*/ 27 w 27"/>
                <a:gd name="T23" fmla="*/ 19 h 45"/>
                <a:gd name="T24" fmla="*/ 2 w 27"/>
                <a:gd name="T25" fmla="*/ 17 h 45"/>
                <a:gd name="T26" fmla="*/ 9 w 27"/>
                <a:gd name="T27" fmla="*/ 17 h 45"/>
                <a:gd name="T28" fmla="*/ 3 w 27"/>
                <a:gd name="T29" fmla="*/ 23 h 45"/>
                <a:gd name="T30" fmla="*/ 11 w 27"/>
                <a:gd name="T31" fmla="*/ 24 h 45"/>
                <a:gd name="T32" fmla="*/ 15 w 27"/>
                <a:gd name="T33" fmla="*/ 19 h 45"/>
                <a:gd name="T34" fmla="*/ 14 w 27"/>
                <a:gd name="T35" fmla="*/ 25 h 45"/>
                <a:gd name="T36" fmla="*/ 13 w 27"/>
                <a:gd name="T37" fmla="*/ 26 h 45"/>
                <a:gd name="T38" fmla="*/ 7 w 27"/>
                <a:gd name="T39" fmla="*/ 33 h 45"/>
                <a:gd name="T40" fmla="*/ 11 w 27"/>
                <a:gd name="T41" fmla="*/ 26 h 45"/>
                <a:gd name="T42" fmla="*/ 10 w 27"/>
                <a:gd name="T43" fmla="*/ 24 h 45"/>
                <a:gd name="T44" fmla="*/ 10 w 27"/>
                <a:gd name="T45" fmla="*/ 17 h 45"/>
                <a:gd name="T46" fmla="*/ 10 w 27"/>
                <a:gd name="T47" fmla="*/ 24 h 45"/>
                <a:gd name="T48" fmla="*/ 5 w 27"/>
                <a:gd name="T49" fmla="*/ 24 h 45"/>
                <a:gd name="T50" fmla="*/ 3 w 27"/>
                <a:gd name="T51" fmla="*/ 24 h 45"/>
                <a:gd name="T52" fmla="*/ 5 w 27"/>
                <a:gd name="T53" fmla="*/ 25 h 45"/>
                <a:gd name="T54" fmla="*/ 7 w 27"/>
                <a:gd name="T55" fmla="*/ 24 h 45"/>
                <a:gd name="T56" fmla="*/ 4 w 27"/>
                <a:gd name="T57" fmla="*/ 29 h 45"/>
                <a:gd name="T58" fmla="*/ 7 w 27"/>
                <a:gd name="T59" fmla="*/ 26 h 45"/>
                <a:gd name="T60" fmla="*/ 8 w 27"/>
                <a:gd name="T61" fmla="*/ 25 h 45"/>
                <a:gd name="T62" fmla="*/ 5 w 27"/>
                <a:gd name="T63" fmla="*/ 32 h 45"/>
                <a:gd name="T64" fmla="*/ 4 w 27"/>
                <a:gd name="T65" fmla="*/ 29 h 45"/>
                <a:gd name="T66" fmla="*/ 5 w 27"/>
                <a:gd name="T67" fmla="*/ 33 h 45"/>
                <a:gd name="T68" fmla="*/ 3 w 27"/>
                <a:gd name="T69" fmla="*/ 33 h 45"/>
                <a:gd name="T70" fmla="*/ 3 w 27"/>
                <a:gd name="T71" fmla="*/ 39 h 45"/>
                <a:gd name="T72" fmla="*/ 3 w 27"/>
                <a:gd name="T73" fmla="*/ 40 h 45"/>
                <a:gd name="T74" fmla="*/ 4 w 27"/>
                <a:gd name="T75" fmla="*/ 36 h 45"/>
                <a:gd name="T76" fmla="*/ 7 w 27"/>
                <a:gd name="T77" fmla="*/ 34 h 45"/>
                <a:gd name="T78" fmla="*/ 6 w 27"/>
                <a:gd name="T79" fmla="*/ 38 h 45"/>
                <a:gd name="T80" fmla="*/ 7 w 27"/>
                <a:gd name="T81" fmla="*/ 37 h 45"/>
                <a:gd name="T82" fmla="*/ 8 w 27"/>
                <a:gd name="T83" fmla="*/ 36 h 45"/>
                <a:gd name="T84" fmla="*/ 8 w 27"/>
                <a:gd name="T85" fmla="*/ 36 h 45"/>
                <a:gd name="T86" fmla="*/ 5 w 27"/>
                <a:gd name="T87" fmla="*/ 37 h 45"/>
                <a:gd name="T88" fmla="*/ 9 w 27"/>
                <a:gd name="T89" fmla="*/ 34 h 45"/>
                <a:gd name="T90" fmla="*/ 8 w 27"/>
                <a:gd name="T91" fmla="*/ 33 h 45"/>
                <a:gd name="T92" fmla="*/ 14 w 27"/>
                <a:gd name="T93" fmla="*/ 27 h 45"/>
                <a:gd name="T94" fmla="*/ 10 w 27"/>
                <a:gd name="T95" fmla="*/ 34 h 45"/>
                <a:gd name="T96" fmla="*/ 10 w 27"/>
                <a:gd name="T97" fmla="*/ 35 h 45"/>
                <a:gd name="T98" fmla="*/ 16 w 27"/>
                <a:gd name="T99" fmla="*/ 29 h 45"/>
                <a:gd name="T100" fmla="*/ 17 w 27"/>
                <a:gd name="T101" fmla="*/ 27 h 45"/>
                <a:gd name="T102" fmla="*/ 15 w 27"/>
                <a:gd name="T103" fmla="*/ 24 h 45"/>
                <a:gd name="T104" fmla="*/ 18 w 27"/>
                <a:gd name="T105" fmla="*/ 22 h 45"/>
                <a:gd name="T106" fmla="*/ 17 w 27"/>
                <a:gd name="T107" fmla="*/ 27 h 45"/>
                <a:gd name="T108" fmla="*/ 20 w 27"/>
                <a:gd name="T109" fmla="*/ 21 h 45"/>
                <a:gd name="T110" fmla="*/ 15 w 27"/>
                <a:gd name="T111" fmla="*/ 18 h 45"/>
                <a:gd name="T112" fmla="*/ 3 w 27"/>
                <a:gd name="T113" fmla="*/ 16 h 45"/>
                <a:gd name="T114" fmla="*/ 12 w 27"/>
                <a:gd name="T115" fmla="*/ 13 h 45"/>
                <a:gd name="T116" fmla="*/ 24 w 27"/>
                <a:gd name="T117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" h="45">
                  <a:moveTo>
                    <a:pt x="23" y="16"/>
                  </a:moveTo>
                  <a:cubicBezTo>
                    <a:pt x="20" y="14"/>
                    <a:pt x="17" y="13"/>
                    <a:pt x="14" y="12"/>
                  </a:cubicBezTo>
                  <a:cubicBezTo>
                    <a:pt x="15" y="7"/>
                    <a:pt x="17" y="4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1"/>
                    <a:pt x="17" y="3"/>
                    <a:pt x="17" y="4"/>
                  </a:cubicBezTo>
                  <a:cubicBezTo>
                    <a:pt x="15" y="6"/>
                    <a:pt x="14" y="9"/>
                    <a:pt x="13" y="11"/>
                  </a:cubicBezTo>
                  <a:cubicBezTo>
                    <a:pt x="9" y="11"/>
                    <a:pt x="5" y="9"/>
                    <a:pt x="1" y="10"/>
                  </a:cubicBezTo>
                  <a:cubicBezTo>
                    <a:pt x="0" y="12"/>
                    <a:pt x="1" y="13"/>
                    <a:pt x="1" y="15"/>
                  </a:cubicBezTo>
                  <a:cubicBezTo>
                    <a:pt x="1" y="16"/>
                    <a:pt x="1" y="18"/>
                    <a:pt x="1" y="20"/>
                  </a:cubicBezTo>
                  <a:cubicBezTo>
                    <a:pt x="1" y="23"/>
                    <a:pt x="1" y="26"/>
                    <a:pt x="1" y="28"/>
                  </a:cubicBezTo>
                  <a:cubicBezTo>
                    <a:pt x="1" y="31"/>
                    <a:pt x="1" y="33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2" y="38"/>
                    <a:pt x="2" y="39"/>
                    <a:pt x="2" y="40"/>
                  </a:cubicBezTo>
                  <a:cubicBezTo>
                    <a:pt x="2" y="42"/>
                    <a:pt x="2" y="43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3"/>
                    <a:pt x="6" y="42"/>
                    <a:pt x="6" y="41"/>
                  </a:cubicBezTo>
                  <a:cubicBezTo>
                    <a:pt x="6" y="41"/>
                    <a:pt x="7" y="41"/>
                    <a:pt x="7" y="41"/>
                  </a:cubicBezTo>
                  <a:cubicBezTo>
                    <a:pt x="10" y="37"/>
                    <a:pt x="14" y="34"/>
                    <a:pt x="17" y="30"/>
                  </a:cubicBezTo>
                  <a:cubicBezTo>
                    <a:pt x="18" y="29"/>
                    <a:pt x="19" y="28"/>
                    <a:pt x="20" y="26"/>
                  </a:cubicBezTo>
                  <a:cubicBezTo>
                    <a:pt x="23" y="25"/>
                    <a:pt x="24" y="22"/>
                    <a:pt x="26" y="21"/>
                  </a:cubicBezTo>
                  <a:cubicBezTo>
                    <a:pt x="27" y="21"/>
                    <a:pt x="26" y="21"/>
                    <a:pt x="26" y="20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6" y="18"/>
                    <a:pt x="24" y="17"/>
                    <a:pt x="23" y="16"/>
                  </a:cubicBezTo>
                  <a:close/>
                  <a:moveTo>
                    <a:pt x="2" y="17"/>
                  </a:moveTo>
                  <a:cubicBezTo>
                    <a:pt x="3" y="17"/>
                    <a:pt x="3" y="16"/>
                    <a:pt x="3" y="16"/>
                  </a:cubicBezTo>
                  <a:cubicBezTo>
                    <a:pt x="4" y="17"/>
                    <a:pt x="7" y="16"/>
                    <a:pt x="9" y="17"/>
                  </a:cubicBezTo>
                  <a:cubicBezTo>
                    <a:pt x="7" y="19"/>
                    <a:pt x="6" y="20"/>
                    <a:pt x="4" y="22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2" y="21"/>
                    <a:pt x="3" y="19"/>
                    <a:pt x="2" y="17"/>
                  </a:cubicBezTo>
                  <a:close/>
                  <a:moveTo>
                    <a:pt x="11" y="24"/>
                  </a:moveTo>
                  <a:cubicBezTo>
                    <a:pt x="11" y="23"/>
                    <a:pt x="12" y="23"/>
                    <a:pt x="13" y="22"/>
                  </a:cubicBezTo>
                  <a:cubicBezTo>
                    <a:pt x="14" y="21"/>
                    <a:pt x="14" y="20"/>
                    <a:pt x="15" y="19"/>
                  </a:cubicBezTo>
                  <a:cubicBezTo>
                    <a:pt x="16" y="19"/>
                    <a:pt x="17" y="20"/>
                    <a:pt x="18" y="21"/>
                  </a:cubicBezTo>
                  <a:cubicBezTo>
                    <a:pt x="17" y="22"/>
                    <a:pt x="15" y="24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lose/>
                  <a:moveTo>
                    <a:pt x="13" y="26"/>
                  </a:moveTo>
                  <a:cubicBezTo>
                    <a:pt x="13" y="26"/>
                    <a:pt x="12" y="27"/>
                    <a:pt x="11" y="28"/>
                  </a:cubicBezTo>
                  <a:cubicBezTo>
                    <a:pt x="10" y="29"/>
                    <a:pt x="9" y="31"/>
                    <a:pt x="7" y="33"/>
                  </a:cubicBezTo>
                  <a:cubicBezTo>
                    <a:pt x="6" y="33"/>
                    <a:pt x="6" y="32"/>
                    <a:pt x="6" y="32"/>
                  </a:cubicBezTo>
                  <a:cubicBezTo>
                    <a:pt x="7" y="30"/>
                    <a:pt x="9" y="28"/>
                    <a:pt x="11" y="26"/>
                  </a:cubicBezTo>
                  <a:cubicBezTo>
                    <a:pt x="12" y="25"/>
                    <a:pt x="12" y="26"/>
                    <a:pt x="13" y="26"/>
                  </a:cubicBezTo>
                  <a:close/>
                  <a:moveTo>
                    <a:pt x="10" y="24"/>
                  </a:moveTo>
                  <a:cubicBezTo>
                    <a:pt x="8" y="23"/>
                    <a:pt x="6" y="23"/>
                    <a:pt x="5" y="23"/>
                  </a:cubicBezTo>
                  <a:cubicBezTo>
                    <a:pt x="6" y="21"/>
                    <a:pt x="8" y="19"/>
                    <a:pt x="10" y="17"/>
                  </a:cubicBezTo>
                  <a:cubicBezTo>
                    <a:pt x="11" y="18"/>
                    <a:pt x="13" y="18"/>
                    <a:pt x="14" y="18"/>
                  </a:cubicBezTo>
                  <a:cubicBezTo>
                    <a:pt x="13" y="20"/>
                    <a:pt x="11" y="22"/>
                    <a:pt x="10" y="24"/>
                  </a:cubicBezTo>
                  <a:close/>
                  <a:moveTo>
                    <a:pt x="3" y="24"/>
                  </a:moveTo>
                  <a:cubicBezTo>
                    <a:pt x="3" y="24"/>
                    <a:pt x="4" y="24"/>
                    <a:pt x="5" y="24"/>
                  </a:cubicBezTo>
                  <a:cubicBezTo>
                    <a:pt x="4" y="24"/>
                    <a:pt x="4" y="25"/>
                    <a:pt x="3" y="26"/>
                  </a:cubicBezTo>
                  <a:cubicBezTo>
                    <a:pt x="3" y="25"/>
                    <a:pt x="3" y="25"/>
                    <a:pt x="3" y="24"/>
                  </a:cubicBezTo>
                  <a:close/>
                  <a:moveTo>
                    <a:pt x="3" y="29"/>
                  </a:moveTo>
                  <a:cubicBezTo>
                    <a:pt x="3" y="27"/>
                    <a:pt x="4" y="26"/>
                    <a:pt x="5" y="25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6" y="26"/>
                    <a:pt x="5" y="28"/>
                    <a:pt x="3" y="29"/>
                  </a:cubicBezTo>
                  <a:close/>
                  <a:moveTo>
                    <a:pt x="4" y="29"/>
                  </a:moveTo>
                  <a:cubicBezTo>
                    <a:pt x="5" y="29"/>
                    <a:pt x="5" y="28"/>
                    <a:pt x="5" y="28"/>
                  </a:cubicBezTo>
                  <a:cubicBezTo>
                    <a:pt x="6" y="28"/>
                    <a:pt x="6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9" y="27"/>
                    <a:pt x="6" y="30"/>
                    <a:pt x="5" y="32"/>
                  </a:cubicBezTo>
                  <a:cubicBezTo>
                    <a:pt x="4" y="32"/>
                    <a:pt x="4" y="32"/>
                    <a:pt x="3" y="32"/>
                  </a:cubicBezTo>
                  <a:cubicBezTo>
                    <a:pt x="3" y="31"/>
                    <a:pt x="3" y="30"/>
                    <a:pt x="4" y="29"/>
                  </a:cubicBezTo>
                  <a:close/>
                  <a:moveTo>
                    <a:pt x="3" y="33"/>
                  </a:moveTo>
                  <a:cubicBezTo>
                    <a:pt x="4" y="33"/>
                    <a:pt x="4" y="34"/>
                    <a:pt x="5" y="33"/>
                  </a:cubicBezTo>
                  <a:cubicBezTo>
                    <a:pt x="5" y="34"/>
                    <a:pt x="4" y="34"/>
                    <a:pt x="4" y="35"/>
                  </a:cubicBezTo>
                  <a:cubicBezTo>
                    <a:pt x="3" y="35"/>
                    <a:pt x="3" y="33"/>
                    <a:pt x="3" y="33"/>
                  </a:cubicBezTo>
                  <a:close/>
                  <a:moveTo>
                    <a:pt x="3" y="40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" y="38"/>
                    <a:pt x="4" y="39"/>
                    <a:pt x="4" y="38"/>
                  </a:cubicBezTo>
                  <a:cubicBezTo>
                    <a:pt x="4" y="39"/>
                    <a:pt x="4" y="39"/>
                    <a:pt x="3" y="40"/>
                  </a:cubicBezTo>
                  <a:close/>
                  <a:moveTo>
                    <a:pt x="3" y="38"/>
                  </a:moveTo>
                  <a:cubicBezTo>
                    <a:pt x="3" y="37"/>
                    <a:pt x="3" y="37"/>
                    <a:pt x="4" y="36"/>
                  </a:cubicBezTo>
                  <a:cubicBezTo>
                    <a:pt x="4" y="35"/>
                    <a:pt x="6" y="35"/>
                    <a:pt x="6" y="34"/>
                  </a:cubicBezTo>
                  <a:cubicBezTo>
                    <a:pt x="7" y="33"/>
                    <a:pt x="6" y="34"/>
                    <a:pt x="7" y="34"/>
                  </a:cubicBezTo>
                  <a:cubicBezTo>
                    <a:pt x="6" y="35"/>
                    <a:pt x="5" y="37"/>
                    <a:pt x="3" y="38"/>
                  </a:cubicBezTo>
                  <a:close/>
                  <a:moveTo>
                    <a:pt x="6" y="38"/>
                  </a:moveTo>
                  <a:cubicBezTo>
                    <a:pt x="6" y="38"/>
                    <a:pt x="7" y="38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8"/>
                    <a:pt x="6" y="38"/>
                  </a:cubicBezTo>
                  <a:close/>
                  <a:moveTo>
                    <a:pt x="8" y="36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lose/>
                  <a:moveTo>
                    <a:pt x="5" y="38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6" y="36"/>
                    <a:pt x="7" y="35"/>
                    <a:pt x="8" y="34"/>
                  </a:cubicBezTo>
                  <a:cubicBezTo>
                    <a:pt x="8" y="34"/>
                    <a:pt x="8" y="34"/>
                    <a:pt x="9" y="34"/>
                  </a:cubicBezTo>
                  <a:cubicBezTo>
                    <a:pt x="7" y="36"/>
                    <a:pt x="7" y="37"/>
                    <a:pt x="5" y="38"/>
                  </a:cubicBezTo>
                  <a:close/>
                  <a:moveTo>
                    <a:pt x="8" y="33"/>
                  </a:moveTo>
                  <a:cubicBezTo>
                    <a:pt x="9" y="31"/>
                    <a:pt x="11" y="29"/>
                    <a:pt x="13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6"/>
                    <a:pt x="15" y="27"/>
                    <a:pt x="15" y="27"/>
                  </a:cubicBezTo>
                  <a:cubicBezTo>
                    <a:pt x="14" y="29"/>
                    <a:pt x="11" y="32"/>
                    <a:pt x="10" y="34"/>
                  </a:cubicBezTo>
                  <a:cubicBezTo>
                    <a:pt x="9" y="34"/>
                    <a:pt x="9" y="33"/>
                    <a:pt x="8" y="33"/>
                  </a:cubicBezTo>
                  <a:close/>
                  <a:moveTo>
                    <a:pt x="10" y="35"/>
                  </a:moveTo>
                  <a:cubicBezTo>
                    <a:pt x="12" y="32"/>
                    <a:pt x="14" y="30"/>
                    <a:pt x="16" y="28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14" y="31"/>
                    <a:pt x="13" y="33"/>
                    <a:pt x="10" y="35"/>
                  </a:cubicBezTo>
                  <a:close/>
                  <a:moveTo>
                    <a:pt x="17" y="27"/>
                  </a:moveTo>
                  <a:cubicBezTo>
                    <a:pt x="16" y="27"/>
                    <a:pt x="16" y="26"/>
                    <a:pt x="15" y="26"/>
                  </a:cubicBezTo>
                  <a:cubicBezTo>
                    <a:pt x="15" y="25"/>
                    <a:pt x="16" y="25"/>
                    <a:pt x="15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7" y="24"/>
                    <a:pt x="17" y="22"/>
                    <a:pt x="18" y="22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0" y="25"/>
                    <a:pt x="18" y="26"/>
                    <a:pt x="17" y="27"/>
                  </a:cubicBezTo>
                  <a:close/>
                  <a:moveTo>
                    <a:pt x="22" y="22"/>
                  </a:moveTo>
                  <a:cubicBezTo>
                    <a:pt x="21" y="22"/>
                    <a:pt x="21" y="21"/>
                    <a:pt x="20" y="21"/>
                  </a:cubicBezTo>
                  <a:cubicBezTo>
                    <a:pt x="19" y="20"/>
                    <a:pt x="18" y="20"/>
                    <a:pt x="17" y="19"/>
                  </a:cubicBezTo>
                  <a:cubicBezTo>
                    <a:pt x="16" y="19"/>
                    <a:pt x="16" y="18"/>
                    <a:pt x="15" y="18"/>
                  </a:cubicBezTo>
                  <a:cubicBezTo>
                    <a:pt x="12" y="17"/>
                    <a:pt x="8" y="15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4"/>
                    <a:pt x="2" y="14"/>
                    <a:pt x="3" y="12"/>
                  </a:cubicBezTo>
                  <a:cubicBezTo>
                    <a:pt x="7" y="11"/>
                    <a:pt x="9" y="12"/>
                    <a:pt x="12" y="13"/>
                  </a:cubicBezTo>
                  <a:cubicBezTo>
                    <a:pt x="12" y="13"/>
                    <a:pt x="13" y="13"/>
                    <a:pt x="14" y="13"/>
                  </a:cubicBezTo>
                  <a:cubicBezTo>
                    <a:pt x="17" y="15"/>
                    <a:pt x="21" y="17"/>
                    <a:pt x="24" y="20"/>
                  </a:cubicBezTo>
                  <a:cubicBezTo>
                    <a:pt x="24" y="21"/>
                    <a:pt x="23" y="22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1485901" y="3570289"/>
              <a:ext cx="2014537" cy="1652588"/>
            </a:xfrm>
            <a:custGeom>
              <a:avLst/>
              <a:gdLst>
                <a:gd name="T0" fmla="*/ 76 w 79"/>
                <a:gd name="T1" fmla="*/ 3 h 64"/>
                <a:gd name="T2" fmla="*/ 75 w 79"/>
                <a:gd name="T3" fmla="*/ 0 h 64"/>
                <a:gd name="T4" fmla="*/ 63 w 79"/>
                <a:gd name="T5" fmla="*/ 4 h 64"/>
                <a:gd name="T6" fmla="*/ 44 w 79"/>
                <a:gd name="T7" fmla="*/ 31 h 64"/>
                <a:gd name="T8" fmla="*/ 44 w 79"/>
                <a:gd name="T9" fmla="*/ 37 h 64"/>
                <a:gd name="T10" fmla="*/ 30 w 79"/>
                <a:gd name="T11" fmla="*/ 41 h 64"/>
                <a:gd name="T12" fmla="*/ 24 w 79"/>
                <a:gd name="T13" fmla="*/ 43 h 64"/>
                <a:gd name="T14" fmla="*/ 22 w 79"/>
                <a:gd name="T15" fmla="*/ 43 h 64"/>
                <a:gd name="T16" fmla="*/ 7 w 79"/>
                <a:gd name="T17" fmla="*/ 44 h 64"/>
                <a:gd name="T18" fmla="*/ 2 w 79"/>
                <a:gd name="T19" fmla="*/ 42 h 64"/>
                <a:gd name="T20" fmla="*/ 1 w 79"/>
                <a:gd name="T21" fmla="*/ 44 h 64"/>
                <a:gd name="T22" fmla="*/ 13 w 79"/>
                <a:gd name="T23" fmla="*/ 44 h 64"/>
                <a:gd name="T24" fmla="*/ 24 w 79"/>
                <a:gd name="T25" fmla="*/ 44 h 64"/>
                <a:gd name="T26" fmla="*/ 31 w 79"/>
                <a:gd name="T27" fmla="*/ 41 h 64"/>
                <a:gd name="T28" fmla="*/ 39 w 79"/>
                <a:gd name="T29" fmla="*/ 39 h 64"/>
                <a:gd name="T30" fmla="*/ 45 w 79"/>
                <a:gd name="T31" fmla="*/ 44 h 64"/>
                <a:gd name="T32" fmla="*/ 47 w 79"/>
                <a:gd name="T33" fmla="*/ 52 h 64"/>
                <a:gd name="T34" fmla="*/ 54 w 79"/>
                <a:gd name="T35" fmla="*/ 62 h 64"/>
                <a:gd name="T36" fmla="*/ 55 w 79"/>
                <a:gd name="T37" fmla="*/ 64 h 64"/>
                <a:gd name="T38" fmla="*/ 57 w 79"/>
                <a:gd name="T39" fmla="*/ 62 h 64"/>
                <a:gd name="T40" fmla="*/ 61 w 79"/>
                <a:gd name="T41" fmla="*/ 58 h 64"/>
                <a:gd name="T42" fmla="*/ 65 w 79"/>
                <a:gd name="T43" fmla="*/ 53 h 64"/>
                <a:gd name="T44" fmla="*/ 73 w 79"/>
                <a:gd name="T45" fmla="*/ 44 h 64"/>
                <a:gd name="T46" fmla="*/ 79 w 79"/>
                <a:gd name="T47" fmla="*/ 37 h 64"/>
                <a:gd name="T48" fmla="*/ 76 w 79"/>
                <a:gd name="T49" fmla="*/ 3 h 64"/>
                <a:gd name="T50" fmla="*/ 6 w 79"/>
                <a:gd name="T51" fmla="*/ 44 h 64"/>
                <a:gd name="T52" fmla="*/ 5 w 79"/>
                <a:gd name="T53" fmla="*/ 44 h 64"/>
                <a:gd name="T54" fmla="*/ 2 w 79"/>
                <a:gd name="T55" fmla="*/ 43 h 64"/>
                <a:gd name="T56" fmla="*/ 77 w 79"/>
                <a:gd name="T57" fmla="*/ 22 h 64"/>
                <a:gd name="T58" fmla="*/ 76 w 79"/>
                <a:gd name="T59" fmla="*/ 9 h 64"/>
                <a:gd name="T60" fmla="*/ 76 w 79"/>
                <a:gd name="T61" fmla="*/ 9 h 64"/>
                <a:gd name="T62" fmla="*/ 76 w 79"/>
                <a:gd name="T63" fmla="*/ 11 h 64"/>
                <a:gd name="T64" fmla="*/ 75 w 79"/>
                <a:gd name="T65" fmla="*/ 8 h 64"/>
                <a:gd name="T66" fmla="*/ 76 w 79"/>
                <a:gd name="T67" fmla="*/ 9 h 64"/>
                <a:gd name="T68" fmla="*/ 52 w 79"/>
                <a:gd name="T69" fmla="*/ 16 h 64"/>
                <a:gd name="T70" fmla="*/ 52 w 79"/>
                <a:gd name="T71" fmla="*/ 16 h 64"/>
                <a:gd name="T72" fmla="*/ 49 w 79"/>
                <a:gd name="T73" fmla="*/ 22 h 64"/>
                <a:gd name="T74" fmla="*/ 48 w 79"/>
                <a:gd name="T75" fmla="*/ 20 h 64"/>
                <a:gd name="T76" fmla="*/ 48 w 79"/>
                <a:gd name="T77" fmla="*/ 20 h 64"/>
                <a:gd name="T78" fmla="*/ 74 w 79"/>
                <a:gd name="T79" fmla="*/ 40 h 64"/>
                <a:gd name="T80" fmla="*/ 70 w 79"/>
                <a:gd name="T81" fmla="*/ 46 h 64"/>
                <a:gd name="T82" fmla="*/ 59 w 79"/>
                <a:gd name="T83" fmla="*/ 57 h 64"/>
                <a:gd name="T84" fmla="*/ 56 w 79"/>
                <a:gd name="T85" fmla="*/ 60 h 64"/>
                <a:gd name="T86" fmla="*/ 49 w 79"/>
                <a:gd name="T87" fmla="*/ 51 h 64"/>
                <a:gd name="T88" fmla="*/ 49 w 79"/>
                <a:gd name="T89" fmla="*/ 50 h 64"/>
                <a:gd name="T90" fmla="*/ 46 w 79"/>
                <a:gd name="T91" fmla="*/ 36 h 64"/>
                <a:gd name="T92" fmla="*/ 49 w 79"/>
                <a:gd name="T93" fmla="*/ 22 h 64"/>
                <a:gd name="T94" fmla="*/ 57 w 79"/>
                <a:gd name="T95" fmla="*/ 11 h 64"/>
                <a:gd name="T96" fmla="*/ 74 w 79"/>
                <a:gd name="T97" fmla="*/ 3 h 64"/>
                <a:gd name="T98" fmla="*/ 77 w 79"/>
                <a:gd name="T99" fmla="*/ 3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64">
                  <a:moveTo>
                    <a:pt x="76" y="3"/>
                  </a:moveTo>
                  <a:cubicBezTo>
                    <a:pt x="76" y="3"/>
                    <a:pt x="76" y="3"/>
                    <a:pt x="76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3" y="0"/>
                    <a:pt x="71" y="1"/>
                    <a:pt x="69" y="1"/>
                  </a:cubicBezTo>
                  <a:cubicBezTo>
                    <a:pt x="67" y="2"/>
                    <a:pt x="65" y="3"/>
                    <a:pt x="63" y="4"/>
                  </a:cubicBezTo>
                  <a:cubicBezTo>
                    <a:pt x="60" y="6"/>
                    <a:pt x="57" y="7"/>
                    <a:pt x="55" y="10"/>
                  </a:cubicBezTo>
                  <a:cubicBezTo>
                    <a:pt x="50" y="15"/>
                    <a:pt x="45" y="21"/>
                    <a:pt x="44" y="31"/>
                  </a:cubicBezTo>
                  <a:cubicBezTo>
                    <a:pt x="44" y="31"/>
                    <a:pt x="44" y="30"/>
                    <a:pt x="44" y="31"/>
                  </a:cubicBezTo>
                  <a:cubicBezTo>
                    <a:pt x="43" y="33"/>
                    <a:pt x="44" y="35"/>
                    <a:pt x="44" y="37"/>
                  </a:cubicBezTo>
                  <a:cubicBezTo>
                    <a:pt x="42" y="37"/>
                    <a:pt x="40" y="38"/>
                    <a:pt x="38" y="39"/>
                  </a:cubicBezTo>
                  <a:cubicBezTo>
                    <a:pt x="35" y="39"/>
                    <a:pt x="32" y="40"/>
                    <a:pt x="30" y="41"/>
                  </a:cubicBezTo>
                  <a:cubicBezTo>
                    <a:pt x="29" y="41"/>
                    <a:pt x="28" y="42"/>
                    <a:pt x="27" y="42"/>
                  </a:cubicBezTo>
                  <a:cubicBezTo>
                    <a:pt x="26" y="42"/>
                    <a:pt x="25" y="43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21" y="43"/>
                    <a:pt x="20" y="43"/>
                    <a:pt x="19" y="43"/>
                  </a:cubicBezTo>
                  <a:cubicBezTo>
                    <a:pt x="15" y="43"/>
                    <a:pt x="11" y="43"/>
                    <a:pt x="7" y="44"/>
                  </a:cubicBezTo>
                  <a:cubicBezTo>
                    <a:pt x="7" y="43"/>
                    <a:pt x="6" y="41"/>
                    <a:pt x="5" y="41"/>
                  </a:cubicBezTo>
                  <a:cubicBezTo>
                    <a:pt x="4" y="41"/>
                    <a:pt x="3" y="42"/>
                    <a:pt x="2" y="42"/>
                  </a:cubicBezTo>
                  <a:cubicBezTo>
                    <a:pt x="2" y="43"/>
                    <a:pt x="0" y="43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6"/>
                    <a:pt x="6" y="47"/>
                    <a:pt x="7" y="44"/>
                  </a:cubicBezTo>
                  <a:cubicBezTo>
                    <a:pt x="9" y="44"/>
                    <a:pt x="11" y="44"/>
                    <a:pt x="13" y="44"/>
                  </a:cubicBezTo>
                  <a:cubicBezTo>
                    <a:pt x="17" y="44"/>
                    <a:pt x="20" y="44"/>
                    <a:pt x="23" y="44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6" y="43"/>
                    <a:pt x="29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4" y="40"/>
                    <a:pt x="37" y="40"/>
                    <a:pt x="39" y="39"/>
                  </a:cubicBezTo>
                  <a:cubicBezTo>
                    <a:pt x="41" y="38"/>
                    <a:pt x="42" y="37"/>
                    <a:pt x="44" y="38"/>
                  </a:cubicBezTo>
                  <a:cubicBezTo>
                    <a:pt x="44" y="40"/>
                    <a:pt x="44" y="42"/>
                    <a:pt x="45" y="44"/>
                  </a:cubicBezTo>
                  <a:cubicBezTo>
                    <a:pt x="45" y="46"/>
                    <a:pt x="46" y="48"/>
                    <a:pt x="47" y="50"/>
                  </a:cubicBezTo>
                  <a:cubicBezTo>
                    <a:pt x="47" y="51"/>
                    <a:pt x="47" y="52"/>
                    <a:pt x="47" y="52"/>
                  </a:cubicBezTo>
                  <a:cubicBezTo>
                    <a:pt x="48" y="54"/>
                    <a:pt x="49" y="56"/>
                    <a:pt x="50" y="57"/>
                  </a:cubicBezTo>
                  <a:cubicBezTo>
                    <a:pt x="51" y="59"/>
                    <a:pt x="53" y="61"/>
                    <a:pt x="54" y="62"/>
                  </a:cubicBezTo>
                  <a:cubicBezTo>
                    <a:pt x="55" y="62"/>
                    <a:pt x="55" y="62"/>
                    <a:pt x="55" y="63"/>
                  </a:cubicBezTo>
                  <a:cubicBezTo>
                    <a:pt x="55" y="63"/>
                    <a:pt x="55" y="63"/>
                    <a:pt x="55" y="64"/>
                  </a:cubicBezTo>
                  <a:cubicBezTo>
                    <a:pt x="56" y="64"/>
                    <a:pt x="56" y="63"/>
                    <a:pt x="57" y="63"/>
                  </a:cubicBezTo>
                  <a:cubicBezTo>
                    <a:pt x="57" y="63"/>
                    <a:pt x="57" y="63"/>
                    <a:pt x="57" y="62"/>
                  </a:cubicBezTo>
                  <a:cubicBezTo>
                    <a:pt x="57" y="62"/>
                    <a:pt x="57" y="62"/>
                    <a:pt x="58" y="62"/>
                  </a:cubicBezTo>
                  <a:cubicBezTo>
                    <a:pt x="58" y="60"/>
                    <a:pt x="60" y="60"/>
                    <a:pt x="61" y="58"/>
                  </a:cubicBezTo>
                  <a:cubicBezTo>
                    <a:pt x="62" y="57"/>
                    <a:pt x="63" y="56"/>
                    <a:pt x="64" y="54"/>
                  </a:cubicBezTo>
                  <a:cubicBezTo>
                    <a:pt x="64" y="54"/>
                    <a:pt x="65" y="54"/>
                    <a:pt x="65" y="53"/>
                  </a:cubicBezTo>
                  <a:cubicBezTo>
                    <a:pt x="65" y="53"/>
                    <a:pt x="66" y="52"/>
                    <a:pt x="66" y="52"/>
                  </a:cubicBezTo>
                  <a:cubicBezTo>
                    <a:pt x="68" y="49"/>
                    <a:pt x="71" y="47"/>
                    <a:pt x="73" y="44"/>
                  </a:cubicBezTo>
                  <a:cubicBezTo>
                    <a:pt x="75" y="42"/>
                    <a:pt x="76" y="41"/>
                    <a:pt x="78" y="39"/>
                  </a:cubicBezTo>
                  <a:cubicBezTo>
                    <a:pt x="78" y="38"/>
                    <a:pt x="79" y="38"/>
                    <a:pt x="79" y="37"/>
                  </a:cubicBezTo>
                  <a:cubicBezTo>
                    <a:pt x="78" y="34"/>
                    <a:pt x="79" y="30"/>
                    <a:pt x="78" y="27"/>
                  </a:cubicBezTo>
                  <a:cubicBezTo>
                    <a:pt x="77" y="19"/>
                    <a:pt x="77" y="10"/>
                    <a:pt x="76" y="3"/>
                  </a:cubicBezTo>
                  <a:close/>
                  <a:moveTo>
                    <a:pt x="2" y="43"/>
                  </a:moveTo>
                  <a:cubicBezTo>
                    <a:pt x="3" y="42"/>
                    <a:pt x="6" y="42"/>
                    <a:pt x="6" y="44"/>
                  </a:cubicBezTo>
                  <a:cubicBezTo>
                    <a:pt x="6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4"/>
                    <a:pt x="6" y="45"/>
                    <a:pt x="6" y="44"/>
                  </a:cubicBezTo>
                  <a:cubicBezTo>
                    <a:pt x="6" y="46"/>
                    <a:pt x="2" y="45"/>
                    <a:pt x="2" y="43"/>
                  </a:cubicBezTo>
                  <a:close/>
                  <a:moveTo>
                    <a:pt x="76" y="21"/>
                  </a:moveTo>
                  <a:cubicBezTo>
                    <a:pt x="77" y="21"/>
                    <a:pt x="76" y="21"/>
                    <a:pt x="77" y="22"/>
                  </a:cubicBezTo>
                  <a:cubicBezTo>
                    <a:pt x="76" y="22"/>
                    <a:pt x="76" y="21"/>
                    <a:pt x="76" y="21"/>
                  </a:cubicBezTo>
                  <a:close/>
                  <a:moveTo>
                    <a:pt x="76" y="9"/>
                  </a:moveTo>
                  <a:cubicBezTo>
                    <a:pt x="76" y="9"/>
                    <a:pt x="76" y="10"/>
                    <a:pt x="76" y="10"/>
                  </a:cubicBezTo>
                  <a:cubicBezTo>
                    <a:pt x="76" y="10"/>
                    <a:pt x="76" y="10"/>
                    <a:pt x="76" y="9"/>
                  </a:cubicBezTo>
                  <a:close/>
                  <a:moveTo>
                    <a:pt x="76" y="11"/>
                  </a:move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lose/>
                  <a:moveTo>
                    <a:pt x="75" y="8"/>
                  </a:moveTo>
                  <a:cubicBezTo>
                    <a:pt x="75" y="8"/>
                    <a:pt x="76" y="8"/>
                    <a:pt x="76" y="8"/>
                  </a:cubicBezTo>
                  <a:cubicBezTo>
                    <a:pt x="76" y="8"/>
                    <a:pt x="76" y="9"/>
                    <a:pt x="76" y="9"/>
                  </a:cubicBezTo>
                  <a:cubicBezTo>
                    <a:pt x="75" y="9"/>
                    <a:pt x="75" y="9"/>
                    <a:pt x="75" y="8"/>
                  </a:cubicBezTo>
                  <a:close/>
                  <a:moveTo>
                    <a:pt x="52" y="16"/>
                  </a:moveTo>
                  <a:cubicBezTo>
                    <a:pt x="52" y="16"/>
                    <a:pt x="51" y="17"/>
                    <a:pt x="51" y="18"/>
                  </a:cubicBezTo>
                  <a:cubicBezTo>
                    <a:pt x="51" y="17"/>
                    <a:pt x="52" y="16"/>
                    <a:pt x="52" y="16"/>
                  </a:cubicBezTo>
                  <a:close/>
                  <a:moveTo>
                    <a:pt x="49" y="20"/>
                  </a:moveTo>
                  <a:cubicBezTo>
                    <a:pt x="49" y="21"/>
                    <a:pt x="49" y="21"/>
                    <a:pt x="49" y="22"/>
                  </a:cubicBezTo>
                  <a:cubicBezTo>
                    <a:pt x="48" y="21"/>
                    <a:pt x="49" y="21"/>
                    <a:pt x="49" y="20"/>
                  </a:cubicBezTo>
                  <a:close/>
                  <a:moveTo>
                    <a:pt x="48" y="20"/>
                  </a:moveTo>
                  <a:cubicBezTo>
                    <a:pt x="49" y="20"/>
                    <a:pt x="48" y="21"/>
                    <a:pt x="48" y="21"/>
                  </a:cubicBezTo>
                  <a:cubicBezTo>
                    <a:pt x="48" y="20"/>
                    <a:pt x="48" y="20"/>
                    <a:pt x="48" y="20"/>
                  </a:cubicBezTo>
                  <a:close/>
                  <a:moveTo>
                    <a:pt x="77" y="37"/>
                  </a:moveTo>
                  <a:cubicBezTo>
                    <a:pt x="77" y="38"/>
                    <a:pt x="75" y="39"/>
                    <a:pt x="74" y="40"/>
                  </a:cubicBezTo>
                  <a:cubicBezTo>
                    <a:pt x="73" y="41"/>
                    <a:pt x="72" y="42"/>
                    <a:pt x="72" y="43"/>
                  </a:cubicBezTo>
                  <a:cubicBezTo>
                    <a:pt x="71" y="44"/>
                    <a:pt x="70" y="45"/>
                    <a:pt x="70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4" y="52"/>
                    <a:pt x="62" y="55"/>
                    <a:pt x="59" y="57"/>
                  </a:cubicBezTo>
                  <a:cubicBezTo>
                    <a:pt x="59" y="58"/>
                    <a:pt x="59" y="58"/>
                    <a:pt x="58" y="59"/>
                  </a:cubicBezTo>
                  <a:cubicBezTo>
                    <a:pt x="58" y="59"/>
                    <a:pt x="57" y="60"/>
                    <a:pt x="56" y="60"/>
                  </a:cubicBezTo>
                  <a:cubicBezTo>
                    <a:pt x="54" y="59"/>
                    <a:pt x="53" y="57"/>
                    <a:pt x="51" y="55"/>
                  </a:cubicBezTo>
                  <a:cubicBezTo>
                    <a:pt x="51" y="54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7" y="47"/>
                    <a:pt x="46" y="42"/>
                    <a:pt x="45" y="37"/>
                  </a:cubicBezTo>
                  <a:cubicBezTo>
                    <a:pt x="46" y="37"/>
                    <a:pt x="46" y="37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cubicBezTo>
                    <a:pt x="45" y="30"/>
                    <a:pt x="48" y="26"/>
                    <a:pt x="49" y="22"/>
                  </a:cubicBezTo>
                  <a:cubicBezTo>
                    <a:pt x="51" y="19"/>
                    <a:pt x="53" y="16"/>
                    <a:pt x="55" y="13"/>
                  </a:cubicBezTo>
                  <a:cubicBezTo>
                    <a:pt x="56" y="12"/>
                    <a:pt x="57" y="11"/>
                    <a:pt x="57" y="11"/>
                  </a:cubicBezTo>
                  <a:cubicBezTo>
                    <a:pt x="60" y="7"/>
                    <a:pt x="65" y="5"/>
                    <a:pt x="69" y="3"/>
                  </a:cubicBezTo>
                  <a:cubicBezTo>
                    <a:pt x="70" y="3"/>
                    <a:pt x="73" y="2"/>
                    <a:pt x="74" y="3"/>
                  </a:cubicBezTo>
                  <a:cubicBezTo>
                    <a:pt x="74" y="13"/>
                    <a:pt x="76" y="24"/>
                    <a:pt x="77" y="34"/>
                  </a:cubicBezTo>
                  <a:cubicBezTo>
                    <a:pt x="77" y="35"/>
                    <a:pt x="77" y="36"/>
                    <a:pt x="7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3551238" y="3725864"/>
              <a:ext cx="1631950" cy="800100"/>
            </a:xfrm>
            <a:custGeom>
              <a:avLst/>
              <a:gdLst>
                <a:gd name="T0" fmla="*/ 59 w 64"/>
                <a:gd name="T1" fmla="*/ 1 h 31"/>
                <a:gd name="T2" fmla="*/ 58 w 64"/>
                <a:gd name="T3" fmla="*/ 2 h 31"/>
                <a:gd name="T4" fmla="*/ 43 w 64"/>
                <a:gd name="T5" fmla="*/ 4 h 31"/>
                <a:gd name="T6" fmla="*/ 33 w 64"/>
                <a:gd name="T7" fmla="*/ 12 h 31"/>
                <a:gd name="T8" fmla="*/ 29 w 64"/>
                <a:gd name="T9" fmla="*/ 6 h 31"/>
                <a:gd name="T10" fmla="*/ 25 w 64"/>
                <a:gd name="T11" fmla="*/ 5 h 31"/>
                <a:gd name="T12" fmla="*/ 25 w 64"/>
                <a:gd name="T13" fmla="*/ 6 h 31"/>
                <a:gd name="T14" fmla="*/ 22 w 64"/>
                <a:gd name="T15" fmla="*/ 8 h 31"/>
                <a:gd name="T16" fmla="*/ 12 w 64"/>
                <a:gd name="T17" fmla="*/ 19 h 31"/>
                <a:gd name="T18" fmla="*/ 11 w 64"/>
                <a:gd name="T19" fmla="*/ 19 h 31"/>
                <a:gd name="T20" fmla="*/ 4 w 64"/>
                <a:gd name="T21" fmla="*/ 26 h 31"/>
                <a:gd name="T22" fmla="*/ 0 w 64"/>
                <a:gd name="T23" fmla="*/ 30 h 31"/>
                <a:gd name="T24" fmla="*/ 6 w 64"/>
                <a:gd name="T25" fmla="*/ 30 h 31"/>
                <a:gd name="T26" fmla="*/ 10 w 64"/>
                <a:gd name="T27" fmla="*/ 30 h 31"/>
                <a:gd name="T28" fmla="*/ 15 w 64"/>
                <a:gd name="T29" fmla="*/ 30 h 31"/>
                <a:gd name="T30" fmla="*/ 17 w 64"/>
                <a:gd name="T31" fmla="*/ 30 h 31"/>
                <a:gd name="T32" fmla="*/ 20 w 64"/>
                <a:gd name="T33" fmla="*/ 29 h 31"/>
                <a:gd name="T34" fmla="*/ 23 w 64"/>
                <a:gd name="T35" fmla="*/ 29 h 31"/>
                <a:gd name="T36" fmla="*/ 37 w 64"/>
                <a:gd name="T37" fmla="*/ 28 h 31"/>
                <a:gd name="T38" fmla="*/ 37 w 64"/>
                <a:gd name="T39" fmla="*/ 21 h 31"/>
                <a:gd name="T40" fmla="*/ 36 w 64"/>
                <a:gd name="T41" fmla="*/ 18 h 31"/>
                <a:gd name="T42" fmla="*/ 35 w 64"/>
                <a:gd name="T43" fmla="*/ 15 h 31"/>
                <a:gd name="T44" fmla="*/ 33 w 64"/>
                <a:gd name="T45" fmla="*/ 13 h 31"/>
                <a:gd name="T46" fmla="*/ 34 w 64"/>
                <a:gd name="T47" fmla="*/ 13 h 31"/>
                <a:gd name="T48" fmla="*/ 34 w 64"/>
                <a:gd name="T49" fmla="*/ 13 h 31"/>
                <a:gd name="T50" fmla="*/ 34 w 64"/>
                <a:gd name="T51" fmla="*/ 11 h 31"/>
                <a:gd name="T52" fmla="*/ 37 w 64"/>
                <a:gd name="T53" fmla="*/ 10 h 31"/>
                <a:gd name="T54" fmla="*/ 39 w 64"/>
                <a:gd name="T55" fmla="*/ 8 h 31"/>
                <a:gd name="T56" fmla="*/ 44 w 64"/>
                <a:gd name="T57" fmla="*/ 5 h 31"/>
                <a:gd name="T58" fmla="*/ 49 w 64"/>
                <a:gd name="T59" fmla="*/ 4 h 31"/>
                <a:gd name="T60" fmla="*/ 51 w 64"/>
                <a:gd name="T61" fmla="*/ 4 h 31"/>
                <a:gd name="T62" fmla="*/ 58 w 64"/>
                <a:gd name="T63" fmla="*/ 3 h 31"/>
                <a:gd name="T64" fmla="*/ 60 w 64"/>
                <a:gd name="T65" fmla="*/ 5 h 31"/>
                <a:gd name="T66" fmla="*/ 63 w 64"/>
                <a:gd name="T67" fmla="*/ 1 h 31"/>
                <a:gd name="T68" fmla="*/ 59 w 64"/>
                <a:gd name="T69" fmla="*/ 1 h 31"/>
                <a:gd name="T70" fmla="*/ 20 w 64"/>
                <a:gd name="T71" fmla="*/ 29 h 31"/>
                <a:gd name="T72" fmla="*/ 22 w 64"/>
                <a:gd name="T73" fmla="*/ 28 h 31"/>
                <a:gd name="T74" fmla="*/ 20 w 64"/>
                <a:gd name="T75" fmla="*/ 29 h 31"/>
                <a:gd name="T76" fmla="*/ 22 w 64"/>
                <a:gd name="T77" fmla="*/ 28 h 31"/>
                <a:gd name="T78" fmla="*/ 23 w 64"/>
                <a:gd name="T79" fmla="*/ 28 h 31"/>
                <a:gd name="T80" fmla="*/ 22 w 64"/>
                <a:gd name="T81" fmla="*/ 28 h 31"/>
                <a:gd name="T82" fmla="*/ 35 w 64"/>
                <a:gd name="T83" fmla="*/ 20 h 31"/>
                <a:gd name="T84" fmla="*/ 35 w 64"/>
                <a:gd name="T85" fmla="*/ 26 h 31"/>
                <a:gd name="T86" fmla="*/ 3 w 64"/>
                <a:gd name="T87" fmla="*/ 29 h 31"/>
                <a:gd name="T88" fmla="*/ 9 w 64"/>
                <a:gd name="T89" fmla="*/ 22 h 31"/>
                <a:gd name="T90" fmla="*/ 10 w 64"/>
                <a:gd name="T91" fmla="*/ 22 h 31"/>
                <a:gd name="T92" fmla="*/ 10 w 64"/>
                <a:gd name="T93" fmla="*/ 22 h 31"/>
                <a:gd name="T94" fmla="*/ 26 w 64"/>
                <a:gd name="T95" fmla="*/ 7 h 31"/>
                <a:gd name="T96" fmla="*/ 29 w 64"/>
                <a:gd name="T97" fmla="*/ 10 h 31"/>
                <a:gd name="T98" fmla="*/ 29 w 64"/>
                <a:gd name="T99" fmla="*/ 10 h 31"/>
                <a:gd name="T100" fmla="*/ 32 w 64"/>
                <a:gd name="T101" fmla="*/ 14 h 31"/>
                <a:gd name="T102" fmla="*/ 33 w 64"/>
                <a:gd name="T103" fmla="*/ 16 h 31"/>
                <a:gd name="T104" fmla="*/ 35 w 64"/>
                <a:gd name="T105" fmla="*/ 20 h 31"/>
                <a:gd name="T106" fmla="*/ 60 w 64"/>
                <a:gd name="T107" fmla="*/ 4 h 31"/>
                <a:gd name="T108" fmla="*/ 60 w 64"/>
                <a:gd name="T109" fmla="*/ 1 h 31"/>
                <a:gd name="T110" fmla="*/ 60 w 64"/>
                <a:gd name="T111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" h="31">
                  <a:moveTo>
                    <a:pt x="59" y="1"/>
                  </a:moveTo>
                  <a:cubicBezTo>
                    <a:pt x="59" y="2"/>
                    <a:pt x="58" y="2"/>
                    <a:pt x="58" y="2"/>
                  </a:cubicBezTo>
                  <a:cubicBezTo>
                    <a:pt x="53" y="3"/>
                    <a:pt x="47" y="4"/>
                    <a:pt x="43" y="4"/>
                  </a:cubicBezTo>
                  <a:cubicBezTo>
                    <a:pt x="40" y="7"/>
                    <a:pt x="36" y="10"/>
                    <a:pt x="33" y="12"/>
                  </a:cubicBezTo>
                  <a:cubicBezTo>
                    <a:pt x="31" y="10"/>
                    <a:pt x="30" y="8"/>
                    <a:pt x="29" y="6"/>
                  </a:cubicBezTo>
                  <a:cubicBezTo>
                    <a:pt x="28" y="6"/>
                    <a:pt x="26" y="5"/>
                    <a:pt x="25" y="5"/>
                  </a:cubicBezTo>
                  <a:cubicBezTo>
                    <a:pt x="25" y="5"/>
                    <a:pt x="25" y="5"/>
                    <a:pt x="25" y="6"/>
                  </a:cubicBezTo>
                  <a:cubicBezTo>
                    <a:pt x="24" y="6"/>
                    <a:pt x="23" y="7"/>
                    <a:pt x="22" y="8"/>
                  </a:cubicBezTo>
                  <a:cubicBezTo>
                    <a:pt x="18" y="12"/>
                    <a:pt x="15" y="16"/>
                    <a:pt x="12" y="19"/>
                  </a:cubicBezTo>
                  <a:cubicBezTo>
                    <a:pt x="11" y="19"/>
                    <a:pt x="12" y="19"/>
                    <a:pt x="11" y="19"/>
                  </a:cubicBezTo>
                  <a:cubicBezTo>
                    <a:pt x="9" y="21"/>
                    <a:pt x="7" y="24"/>
                    <a:pt x="4" y="26"/>
                  </a:cubicBezTo>
                  <a:cubicBezTo>
                    <a:pt x="3" y="27"/>
                    <a:pt x="0" y="28"/>
                    <a:pt x="0" y="30"/>
                  </a:cubicBezTo>
                  <a:cubicBezTo>
                    <a:pt x="2" y="31"/>
                    <a:pt x="5" y="31"/>
                    <a:pt x="6" y="30"/>
                  </a:cubicBezTo>
                  <a:cubicBezTo>
                    <a:pt x="7" y="30"/>
                    <a:pt x="9" y="30"/>
                    <a:pt x="10" y="30"/>
                  </a:cubicBezTo>
                  <a:cubicBezTo>
                    <a:pt x="12" y="30"/>
                    <a:pt x="14" y="30"/>
                    <a:pt x="15" y="30"/>
                  </a:cubicBezTo>
                  <a:cubicBezTo>
                    <a:pt x="16" y="30"/>
                    <a:pt x="16" y="30"/>
                    <a:pt x="17" y="30"/>
                  </a:cubicBezTo>
                  <a:cubicBezTo>
                    <a:pt x="18" y="30"/>
                    <a:pt x="19" y="29"/>
                    <a:pt x="20" y="29"/>
                  </a:cubicBezTo>
                  <a:cubicBezTo>
                    <a:pt x="21" y="29"/>
                    <a:pt x="22" y="29"/>
                    <a:pt x="23" y="29"/>
                  </a:cubicBezTo>
                  <a:cubicBezTo>
                    <a:pt x="28" y="29"/>
                    <a:pt x="32" y="27"/>
                    <a:pt x="37" y="28"/>
                  </a:cubicBezTo>
                  <a:cubicBezTo>
                    <a:pt x="37" y="26"/>
                    <a:pt x="37" y="24"/>
                    <a:pt x="37" y="21"/>
                  </a:cubicBezTo>
                  <a:cubicBezTo>
                    <a:pt x="37" y="20"/>
                    <a:pt x="36" y="19"/>
                    <a:pt x="36" y="18"/>
                  </a:cubicBezTo>
                  <a:cubicBezTo>
                    <a:pt x="35" y="17"/>
                    <a:pt x="35" y="16"/>
                    <a:pt x="35" y="15"/>
                  </a:cubicBezTo>
                  <a:cubicBezTo>
                    <a:pt x="34" y="14"/>
                    <a:pt x="33" y="14"/>
                    <a:pt x="33" y="13"/>
                  </a:cubicBezTo>
                  <a:cubicBezTo>
                    <a:pt x="33" y="13"/>
                    <a:pt x="33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2"/>
                    <a:pt x="35" y="12"/>
                    <a:pt x="34" y="11"/>
                  </a:cubicBezTo>
                  <a:cubicBezTo>
                    <a:pt x="35" y="11"/>
                    <a:pt x="36" y="10"/>
                    <a:pt x="37" y="10"/>
                  </a:cubicBezTo>
                  <a:cubicBezTo>
                    <a:pt x="37" y="9"/>
                    <a:pt x="38" y="9"/>
                    <a:pt x="39" y="8"/>
                  </a:cubicBezTo>
                  <a:cubicBezTo>
                    <a:pt x="40" y="7"/>
                    <a:pt x="42" y="6"/>
                    <a:pt x="44" y="5"/>
                  </a:cubicBezTo>
                  <a:cubicBezTo>
                    <a:pt x="45" y="5"/>
                    <a:pt x="47" y="4"/>
                    <a:pt x="49" y="4"/>
                  </a:cubicBezTo>
                  <a:cubicBezTo>
                    <a:pt x="50" y="4"/>
                    <a:pt x="51" y="4"/>
                    <a:pt x="51" y="4"/>
                  </a:cubicBezTo>
                  <a:cubicBezTo>
                    <a:pt x="53" y="3"/>
                    <a:pt x="56" y="3"/>
                    <a:pt x="58" y="3"/>
                  </a:cubicBezTo>
                  <a:cubicBezTo>
                    <a:pt x="58" y="4"/>
                    <a:pt x="59" y="5"/>
                    <a:pt x="60" y="5"/>
                  </a:cubicBezTo>
                  <a:cubicBezTo>
                    <a:pt x="62" y="5"/>
                    <a:pt x="64" y="4"/>
                    <a:pt x="63" y="1"/>
                  </a:cubicBezTo>
                  <a:cubicBezTo>
                    <a:pt x="62" y="0"/>
                    <a:pt x="61" y="1"/>
                    <a:pt x="59" y="1"/>
                  </a:cubicBezTo>
                  <a:close/>
                  <a:moveTo>
                    <a:pt x="20" y="29"/>
                  </a:moveTo>
                  <a:cubicBezTo>
                    <a:pt x="20" y="28"/>
                    <a:pt x="21" y="28"/>
                    <a:pt x="22" y="28"/>
                  </a:cubicBezTo>
                  <a:cubicBezTo>
                    <a:pt x="21" y="28"/>
                    <a:pt x="20" y="28"/>
                    <a:pt x="20" y="29"/>
                  </a:cubicBezTo>
                  <a:close/>
                  <a:moveTo>
                    <a:pt x="22" y="28"/>
                  </a:moveTo>
                  <a:cubicBezTo>
                    <a:pt x="22" y="28"/>
                    <a:pt x="23" y="28"/>
                    <a:pt x="23" y="28"/>
                  </a:cubicBezTo>
                  <a:cubicBezTo>
                    <a:pt x="23" y="28"/>
                    <a:pt x="23" y="28"/>
                    <a:pt x="22" y="28"/>
                  </a:cubicBezTo>
                  <a:close/>
                  <a:moveTo>
                    <a:pt x="35" y="20"/>
                  </a:moveTo>
                  <a:cubicBezTo>
                    <a:pt x="35" y="22"/>
                    <a:pt x="35" y="24"/>
                    <a:pt x="35" y="26"/>
                  </a:cubicBezTo>
                  <a:cubicBezTo>
                    <a:pt x="24" y="27"/>
                    <a:pt x="14" y="28"/>
                    <a:pt x="3" y="29"/>
                  </a:cubicBezTo>
                  <a:cubicBezTo>
                    <a:pt x="5" y="26"/>
                    <a:pt x="8" y="25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5" y="17"/>
                    <a:pt x="20" y="12"/>
                    <a:pt x="26" y="7"/>
                  </a:cubicBezTo>
                  <a:cubicBezTo>
                    <a:pt x="27" y="8"/>
                    <a:pt x="28" y="9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1" y="12"/>
                    <a:pt x="32" y="14"/>
                  </a:cubicBezTo>
                  <a:cubicBezTo>
                    <a:pt x="32" y="14"/>
                    <a:pt x="33" y="15"/>
                    <a:pt x="33" y="16"/>
                  </a:cubicBezTo>
                  <a:cubicBezTo>
                    <a:pt x="34" y="17"/>
                    <a:pt x="35" y="19"/>
                    <a:pt x="35" y="20"/>
                  </a:cubicBezTo>
                  <a:close/>
                  <a:moveTo>
                    <a:pt x="60" y="4"/>
                  </a:moveTo>
                  <a:cubicBezTo>
                    <a:pt x="59" y="4"/>
                    <a:pt x="59" y="2"/>
                    <a:pt x="60" y="1"/>
                  </a:cubicBezTo>
                  <a:cubicBezTo>
                    <a:pt x="63" y="1"/>
                    <a:pt x="63" y="5"/>
                    <a:pt x="6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2965451" y="4500564"/>
              <a:ext cx="1708150" cy="1057275"/>
            </a:xfrm>
            <a:custGeom>
              <a:avLst/>
              <a:gdLst>
                <a:gd name="T0" fmla="*/ 61 w 67"/>
                <a:gd name="T1" fmla="*/ 36 h 41"/>
                <a:gd name="T2" fmla="*/ 48 w 67"/>
                <a:gd name="T3" fmla="*/ 38 h 41"/>
                <a:gd name="T4" fmla="*/ 44 w 67"/>
                <a:gd name="T5" fmla="*/ 32 h 41"/>
                <a:gd name="T6" fmla="*/ 53 w 67"/>
                <a:gd name="T7" fmla="*/ 21 h 41"/>
                <a:gd name="T8" fmla="*/ 58 w 67"/>
                <a:gd name="T9" fmla="*/ 10 h 41"/>
                <a:gd name="T10" fmla="*/ 34 w 67"/>
                <a:gd name="T11" fmla="*/ 2 h 41"/>
                <a:gd name="T12" fmla="*/ 23 w 67"/>
                <a:gd name="T13" fmla="*/ 1 h 41"/>
                <a:gd name="T14" fmla="*/ 16 w 67"/>
                <a:gd name="T15" fmla="*/ 10 h 41"/>
                <a:gd name="T16" fmla="*/ 8 w 67"/>
                <a:gd name="T17" fmla="*/ 19 h 41"/>
                <a:gd name="T18" fmla="*/ 0 w 67"/>
                <a:gd name="T19" fmla="*/ 30 h 41"/>
                <a:gd name="T20" fmla="*/ 13 w 67"/>
                <a:gd name="T21" fmla="*/ 37 h 41"/>
                <a:gd name="T22" fmla="*/ 34 w 67"/>
                <a:gd name="T23" fmla="*/ 38 h 41"/>
                <a:gd name="T24" fmla="*/ 42 w 67"/>
                <a:gd name="T25" fmla="*/ 34 h 41"/>
                <a:gd name="T26" fmla="*/ 47 w 67"/>
                <a:gd name="T27" fmla="*/ 39 h 41"/>
                <a:gd name="T28" fmla="*/ 59 w 67"/>
                <a:gd name="T29" fmla="*/ 38 h 41"/>
                <a:gd name="T30" fmla="*/ 66 w 67"/>
                <a:gd name="T31" fmla="*/ 39 h 41"/>
                <a:gd name="T32" fmla="*/ 13 w 67"/>
                <a:gd name="T33" fmla="*/ 35 h 41"/>
                <a:gd name="T34" fmla="*/ 3 w 67"/>
                <a:gd name="T35" fmla="*/ 29 h 41"/>
                <a:gd name="T36" fmla="*/ 7 w 67"/>
                <a:gd name="T37" fmla="*/ 23 h 41"/>
                <a:gd name="T38" fmla="*/ 20 w 67"/>
                <a:gd name="T39" fmla="*/ 7 h 41"/>
                <a:gd name="T40" fmla="*/ 18 w 67"/>
                <a:gd name="T41" fmla="*/ 17 h 41"/>
                <a:gd name="T42" fmla="*/ 13 w 67"/>
                <a:gd name="T43" fmla="*/ 35 h 41"/>
                <a:gd name="T44" fmla="*/ 15 w 67"/>
                <a:gd name="T45" fmla="*/ 30 h 41"/>
                <a:gd name="T46" fmla="*/ 23 w 67"/>
                <a:gd name="T47" fmla="*/ 5 h 41"/>
                <a:gd name="T48" fmla="*/ 20 w 67"/>
                <a:gd name="T49" fmla="*/ 36 h 41"/>
                <a:gd name="T50" fmla="*/ 21 w 67"/>
                <a:gd name="T51" fmla="*/ 36 h 41"/>
                <a:gd name="T52" fmla="*/ 26 w 67"/>
                <a:gd name="T53" fmla="*/ 14 h 41"/>
                <a:gd name="T54" fmla="*/ 26 w 67"/>
                <a:gd name="T55" fmla="*/ 17 h 41"/>
                <a:gd name="T56" fmla="*/ 29 w 67"/>
                <a:gd name="T57" fmla="*/ 27 h 41"/>
                <a:gd name="T58" fmla="*/ 21 w 67"/>
                <a:gd name="T59" fmla="*/ 36 h 41"/>
                <a:gd name="T60" fmla="*/ 32 w 67"/>
                <a:gd name="T61" fmla="*/ 35 h 41"/>
                <a:gd name="T62" fmla="*/ 32 w 67"/>
                <a:gd name="T63" fmla="*/ 34 h 41"/>
                <a:gd name="T64" fmla="*/ 29 w 67"/>
                <a:gd name="T65" fmla="*/ 22 h 41"/>
                <a:gd name="T66" fmla="*/ 26 w 67"/>
                <a:gd name="T67" fmla="*/ 12 h 41"/>
                <a:gd name="T68" fmla="*/ 24 w 67"/>
                <a:gd name="T69" fmla="*/ 4 h 41"/>
                <a:gd name="T70" fmla="*/ 41 w 67"/>
                <a:gd name="T71" fmla="*/ 3 h 41"/>
                <a:gd name="T72" fmla="*/ 56 w 67"/>
                <a:gd name="T73" fmla="*/ 2 h 41"/>
                <a:gd name="T74" fmla="*/ 49 w 67"/>
                <a:gd name="T75" fmla="*/ 23 h 41"/>
                <a:gd name="T76" fmla="*/ 43 w 67"/>
                <a:gd name="T77" fmla="*/ 29 h 41"/>
                <a:gd name="T78" fmla="*/ 61 w 67"/>
                <a:gd name="T79" fmla="*/ 38 h 41"/>
                <a:gd name="T80" fmla="*/ 61 w 67"/>
                <a:gd name="T8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41">
                  <a:moveTo>
                    <a:pt x="63" y="36"/>
                  </a:moveTo>
                  <a:cubicBezTo>
                    <a:pt x="62" y="36"/>
                    <a:pt x="61" y="37"/>
                    <a:pt x="61" y="36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6" y="38"/>
                    <a:pt x="52" y="38"/>
                    <a:pt x="48" y="38"/>
                  </a:cubicBezTo>
                  <a:cubicBezTo>
                    <a:pt x="47" y="36"/>
                    <a:pt x="45" y="35"/>
                    <a:pt x="43" y="33"/>
                  </a:cubicBezTo>
                  <a:cubicBezTo>
                    <a:pt x="43" y="33"/>
                    <a:pt x="44" y="32"/>
                    <a:pt x="44" y="32"/>
                  </a:cubicBezTo>
                  <a:cubicBezTo>
                    <a:pt x="46" y="30"/>
                    <a:pt x="48" y="28"/>
                    <a:pt x="50" y="26"/>
                  </a:cubicBezTo>
                  <a:cubicBezTo>
                    <a:pt x="51" y="24"/>
                    <a:pt x="53" y="22"/>
                    <a:pt x="53" y="21"/>
                  </a:cubicBezTo>
                  <a:cubicBezTo>
                    <a:pt x="54" y="19"/>
                    <a:pt x="55" y="17"/>
                    <a:pt x="56" y="15"/>
                  </a:cubicBezTo>
                  <a:cubicBezTo>
                    <a:pt x="56" y="13"/>
                    <a:pt x="57" y="11"/>
                    <a:pt x="58" y="10"/>
                  </a:cubicBezTo>
                  <a:cubicBezTo>
                    <a:pt x="59" y="6"/>
                    <a:pt x="60" y="3"/>
                    <a:pt x="60" y="0"/>
                  </a:cubicBezTo>
                  <a:cubicBezTo>
                    <a:pt x="51" y="1"/>
                    <a:pt x="43" y="2"/>
                    <a:pt x="34" y="2"/>
                  </a:cubicBezTo>
                  <a:cubicBezTo>
                    <a:pt x="31" y="2"/>
                    <a:pt x="27" y="2"/>
                    <a:pt x="24" y="2"/>
                  </a:cubicBezTo>
                  <a:cubicBezTo>
                    <a:pt x="24" y="2"/>
                    <a:pt x="24" y="1"/>
                    <a:pt x="23" y="1"/>
                  </a:cubicBezTo>
                  <a:cubicBezTo>
                    <a:pt x="22" y="2"/>
                    <a:pt x="21" y="3"/>
                    <a:pt x="20" y="4"/>
                  </a:cubicBezTo>
                  <a:cubicBezTo>
                    <a:pt x="19" y="6"/>
                    <a:pt x="17" y="8"/>
                    <a:pt x="16" y="10"/>
                  </a:cubicBezTo>
                  <a:cubicBezTo>
                    <a:pt x="15" y="11"/>
                    <a:pt x="14" y="12"/>
                    <a:pt x="14" y="13"/>
                  </a:cubicBezTo>
                  <a:cubicBezTo>
                    <a:pt x="12" y="15"/>
                    <a:pt x="10" y="17"/>
                    <a:pt x="8" y="19"/>
                  </a:cubicBezTo>
                  <a:cubicBezTo>
                    <a:pt x="6" y="22"/>
                    <a:pt x="3" y="26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2" y="32"/>
                    <a:pt x="4" y="33"/>
                    <a:pt x="7" y="35"/>
                  </a:cubicBezTo>
                  <a:cubicBezTo>
                    <a:pt x="9" y="35"/>
                    <a:pt x="10" y="36"/>
                    <a:pt x="13" y="37"/>
                  </a:cubicBezTo>
                  <a:cubicBezTo>
                    <a:pt x="14" y="38"/>
                    <a:pt x="16" y="38"/>
                    <a:pt x="17" y="38"/>
                  </a:cubicBezTo>
                  <a:cubicBezTo>
                    <a:pt x="23" y="39"/>
                    <a:pt x="28" y="39"/>
                    <a:pt x="34" y="38"/>
                  </a:cubicBezTo>
                  <a:cubicBezTo>
                    <a:pt x="34" y="38"/>
                    <a:pt x="34" y="37"/>
                    <a:pt x="34" y="37"/>
                  </a:cubicBezTo>
                  <a:cubicBezTo>
                    <a:pt x="37" y="37"/>
                    <a:pt x="40" y="35"/>
                    <a:pt x="42" y="34"/>
                  </a:cubicBezTo>
                  <a:cubicBezTo>
                    <a:pt x="44" y="35"/>
                    <a:pt x="45" y="37"/>
                    <a:pt x="47" y="3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8" y="39"/>
                    <a:pt x="49" y="39"/>
                  </a:cubicBezTo>
                  <a:cubicBezTo>
                    <a:pt x="52" y="38"/>
                    <a:pt x="55" y="39"/>
                    <a:pt x="59" y="38"/>
                  </a:cubicBezTo>
                  <a:cubicBezTo>
                    <a:pt x="60" y="39"/>
                    <a:pt x="60" y="39"/>
                    <a:pt x="61" y="39"/>
                  </a:cubicBezTo>
                  <a:cubicBezTo>
                    <a:pt x="61" y="41"/>
                    <a:pt x="65" y="41"/>
                    <a:pt x="66" y="39"/>
                  </a:cubicBezTo>
                  <a:cubicBezTo>
                    <a:pt x="67" y="37"/>
                    <a:pt x="65" y="36"/>
                    <a:pt x="63" y="36"/>
                  </a:cubicBezTo>
                  <a:close/>
                  <a:moveTo>
                    <a:pt x="13" y="35"/>
                  </a:moveTo>
                  <a:cubicBezTo>
                    <a:pt x="11" y="35"/>
                    <a:pt x="9" y="33"/>
                    <a:pt x="7" y="33"/>
                  </a:cubicBezTo>
                  <a:cubicBezTo>
                    <a:pt x="6" y="32"/>
                    <a:pt x="4" y="31"/>
                    <a:pt x="3" y="29"/>
                  </a:cubicBezTo>
                  <a:cubicBezTo>
                    <a:pt x="4" y="29"/>
                    <a:pt x="4" y="28"/>
                    <a:pt x="4" y="27"/>
                  </a:cubicBezTo>
                  <a:cubicBezTo>
                    <a:pt x="5" y="25"/>
                    <a:pt x="7" y="24"/>
                    <a:pt x="7" y="23"/>
                  </a:cubicBezTo>
                  <a:cubicBezTo>
                    <a:pt x="9" y="20"/>
                    <a:pt x="12" y="18"/>
                    <a:pt x="13" y="15"/>
                  </a:cubicBezTo>
                  <a:cubicBezTo>
                    <a:pt x="16" y="13"/>
                    <a:pt x="18" y="10"/>
                    <a:pt x="20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19" y="11"/>
                    <a:pt x="18" y="14"/>
                    <a:pt x="18" y="17"/>
                  </a:cubicBezTo>
                  <a:cubicBezTo>
                    <a:pt x="16" y="22"/>
                    <a:pt x="15" y="29"/>
                    <a:pt x="13" y="35"/>
                  </a:cubicBezTo>
                  <a:close/>
                  <a:moveTo>
                    <a:pt x="13" y="35"/>
                  </a:moveTo>
                  <a:cubicBezTo>
                    <a:pt x="14" y="33"/>
                    <a:pt x="15" y="31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7" y="23"/>
                    <a:pt x="19" y="16"/>
                    <a:pt x="21" y="10"/>
                  </a:cubicBezTo>
                  <a:cubicBezTo>
                    <a:pt x="21" y="8"/>
                    <a:pt x="21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15"/>
                    <a:pt x="21" y="26"/>
                    <a:pt x="20" y="36"/>
                  </a:cubicBezTo>
                  <a:cubicBezTo>
                    <a:pt x="18" y="36"/>
                    <a:pt x="15" y="35"/>
                    <a:pt x="13" y="35"/>
                  </a:cubicBezTo>
                  <a:close/>
                  <a:moveTo>
                    <a:pt x="21" y="36"/>
                  </a:moveTo>
                  <a:cubicBezTo>
                    <a:pt x="22" y="25"/>
                    <a:pt x="23" y="17"/>
                    <a:pt x="23" y="6"/>
                  </a:cubicBezTo>
                  <a:cubicBezTo>
                    <a:pt x="25" y="8"/>
                    <a:pt x="25" y="11"/>
                    <a:pt x="26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7"/>
                    <a:pt x="26" y="17"/>
                  </a:cubicBezTo>
                  <a:cubicBezTo>
                    <a:pt x="27" y="20"/>
                    <a:pt x="28" y="22"/>
                    <a:pt x="29" y="25"/>
                  </a:cubicBezTo>
                  <a:cubicBezTo>
                    <a:pt x="29" y="25"/>
                    <a:pt x="29" y="26"/>
                    <a:pt x="29" y="27"/>
                  </a:cubicBezTo>
                  <a:cubicBezTo>
                    <a:pt x="30" y="30"/>
                    <a:pt x="30" y="33"/>
                    <a:pt x="31" y="35"/>
                  </a:cubicBezTo>
                  <a:cubicBezTo>
                    <a:pt x="29" y="37"/>
                    <a:pt x="24" y="37"/>
                    <a:pt x="21" y="36"/>
                  </a:cubicBezTo>
                  <a:close/>
                  <a:moveTo>
                    <a:pt x="39" y="32"/>
                  </a:moveTo>
                  <a:cubicBezTo>
                    <a:pt x="37" y="33"/>
                    <a:pt x="35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1"/>
                    <a:pt x="31" y="29"/>
                    <a:pt x="30" y="27"/>
                  </a:cubicBezTo>
                  <a:cubicBezTo>
                    <a:pt x="30" y="25"/>
                    <a:pt x="29" y="24"/>
                    <a:pt x="29" y="22"/>
                  </a:cubicBezTo>
                  <a:cubicBezTo>
                    <a:pt x="28" y="21"/>
                    <a:pt x="28" y="19"/>
                    <a:pt x="27" y="18"/>
                  </a:cubicBezTo>
                  <a:cubicBezTo>
                    <a:pt x="27" y="16"/>
                    <a:pt x="26" y="14"/>
                    <a:pt x="26" y="12"/>
                  </a:cubicBezTo>
                  <a:cubicBezTo>
                    <a:pt x="26" y="10"/>
                    <a:pt x="26" y="9"/>
                    <a:pt x="25" y="8"/>
                  </a:cubicBezTo>
                  <a:cubicBezTo>
                    <a:pt x="25" y="7"/>
                    <a:pt x="24" y="6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32" y="4"/>
                    <a:pt x="37" y="3"/>
                    <a:pt x="41" y="3"/>
                  </a:cubicBezTo>
                  <a:cubicBezTo>
                    <a:pt x="43" y="3"/>
                    <a:pt x="46" y="3"/>
                    <a:pt x="48" y="3"/>
                  </a:cubicBezTo>
                  <a:cubicBezTo>
                    <a:pt x="51" y="3"/>
                    <a:pt x="53" y="2"/>
                    <a:pt x="56" y="2"/>
                  </a:cubicBezTo>
                  <a:cubicBezTo>
                    <a:pt x="56" y="7"/>
                    <a:pt x="55" y="11"/>
                    <a:pt x="54" y="15"/>
                  </a:cubicBezTo>
                  <a:cubicBezTo>
                    <a:pt x="52" y="17"/>
                    <a:pt x="51" y="21"/>
                    <a:pt x="49" y="23"/>
                  </a:cubicBezTo>
                  <a:cubicBezTo>
                    <a:pt x="48" y="24"/>
                    <a:pt x="47" y="24"/>
                    <a:pt x="47" y="25"/>
                  </a:cubicBezTo>
                  <a:cubicBezTo>
                    <a:pt x="46" y="26"/>
                    <a:pt x="45" y="28"/>
                    <a:pt x="43" y="29"/>
                  </a:cubicBezTo>
                  <a:cubicBezTo>
                    <a:pt x="42" y="30"/>
                    <a:pt x="41" y="31"/>
                    <a:pt x="39" y="32"/>
                  </a:cubicBezTo>
                  <a:close/>
                  <a:moveTo>
                    <a:pt x="61" y="38"/>
                  </a:moveTo>
                  <a:cubicBezTo>
                    <a:pt x="62" y="36"/>
                    <a:pt x="65" y="38"/>
                    <a:pt x="66" y="39"/>
                  </a:cubicBezTo>
                  <a:cubicBezTo>
                    <a:pt x="64" y="40"/>
                    <a:pt x="61" y="40"/>
                    <a:pt x="6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TextBox 35"/>
          <p:cNvSpPr txBox="1"/>
          <p:nvPr/>
        </p:nvSpPr>
        <p:spPr>
          <a:xfrm>
            <a:off x="2068683" y="2616199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09866" y="2616199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892421" y="2661491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17" name="TextBox 35"/>
          <p:cNvSpPr txBox="1"/>
          <p:nvPr/>
        </p:nvSpPr>
        <p:spPr>
          <a:xfrm>
            <a:off x="2068683" y="4581128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09866" y="4581128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892421" y="462642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20" name="TextBox 35"/>
          <p:cNvSpPr txBox="1"/>
          <p:nvPr/>
        </p:nvSpPr>
        <p:spPr>
          <a:xfrm>
            <a:off x="8488723" y="2616199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29906" y="2616199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312461" y="2661491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23" name="TextBox 35"/>
          <p:cNvSpPr txBox="1"/>
          <p:nvPr/>
        </p:nvSpPr>
        <p:spPr>
          <a:xfrm>
            <a:off x="8488723" y="4581128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29906" y="4581128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312461" y="462642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8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7" grpId="0"/>
      <p:bldP spid="18" grpId="0"/>
      <p:bldP spid="20" grpId="0"/>
      <p:bldP spid="21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45167" y="2407261"/>
            <a:ext cx="2301666" cy="2736304"/>
            <a:chOff x="1900238" y="1609725"/>
            <a:chExt cx="2673350" cy="3178175"/>
          </a:xfrm>
          <a:solidFill>
            <a:srgbClr val="56443A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714751" y="2960688"/>
              <a:ext cx="38100" cy="57150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3 h 3"/>
                <a:gd name="T4" fmla="*/ 0 w 2"/>
                <a:gd name="T5" fmla="*/ 3 h 3"/>
                <a:gd name="T6" fmla="*/ 0 w 2"/>
                <a:gd name="T7" fmla="*/ 1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160713" y="2979738"/>
              <a:ext cx="76200" cy="76200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2 h 4"/>
                <a:gd name="T4" fmla="*/ 1 w 4"/>
                <a:gd name="T5" fmla="*/ 3 h 4"/>
                <a:gd name="T6" fmla="*/ 2 w 4"/>
                <a:gd name="T7" fmla="*/ 2 h 4"/>
                <a:gd name="T8" fmla="*/ 1 w 4"/>
                <a:gd name="T9" fmla="*/ 1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4"/>
                    <a:pt x="1" y="3"/>
                    <a:pt x="2" y="2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3" y="0"/>
                    <a:pt x="4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522663" y="2998788"/>
              <a:ext cx="57150" cy="95250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4 h 5"/>
                <a:gd name="T4" fmla="*/ 2 w 3"/>
                <a:gd name="T5" fmla="*/ 4 h 5"/>
                <a:gd name="T6" fmla="*/ 1 w 3"/>
                <a:gd name="T7" fmla="*/ 2 h 5"/>
                <a:gd name="T8" fmla="*/ 2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cubicBezTo>
                    <a:pt x="1" y="5"/>
                    <a:pt x="1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3" y="0"/>
                    <a:pt x="3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446463" y="3036888"/>
              <a:ext cx="57150" cy="76200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1 h 4"/>
                <a:gd name="T4" fmla="*/ 1 w 3"/>
                <a:gd name="T5" fmla="*/ 3 h 4"/>
                <a:gd name="T6" fmla="*/ 1 w 3"/>
                <a:gd name="T7" fmla="*/ 2 h 4"/>
                <a:gd name="T8" fmla="*/ 0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2" y="0"/>
                    <a:pt x="1" y="1"/>
                    <a:pt x="3" y="1"/>
                  </a:cubicBezTo>
                  <a:cubicBezTo>
                    <a:pt x="3" y="2"/>
                    <a:pt x="3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1"/>
                    <a:pt x="0" y="1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027363" y="3036888"/>
              <a:ext cx="57150" cy="57150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2 h 3"/>
                <a:gd name="T4" fmla="*/ 3 w 3"/>
                <a:gd name="T5" fmla="*/ 3 h 3"/>
                <a:gd name="T6" fmla="*/ 0 w 3"/>
                <a:gd name="T7" fmla="*/ 3 h 3"/>
                <a:gd name="T8" fmla="*/ 1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2" y="0"/>
                    <a:pt x="2" y="1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2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598863" y="3113088"/>
              <a:ext cx="58738" cy="57150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3 h 3"/>
                <a:gd name="T4" fmla="*/ 1 w 3"/>
                <a:gd name="T5" fmla="*/ 3 h 3"/>
                <a:gd name="T6" fmla="*/ 0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0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3046413" y="3132138"/>
              <a:ext cx="38100" cy="57150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3 h 3"/>
                <a:gd name="T4" fmla="*/ 0 w 2"/>
                <a:gd name="T5" fmla="*/ 3 h 3"/>
                <a:gd name="T6" fmla="*/ 0 w 2"/>
                <a:gd name="T7" fmla="*/ 0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294063" y="3151188"/>
              <a:ext cx="57150" cy="57150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0 h 3"/>
                <a:gd name="T4" fmla="*/ 2 w 3"/>
                <a:gd name="T5" fmla="*/ 3 h 3"/>
                <a:gd name="T6" fmla="*/ 0 w 3"/>
                <a:gd name="T7" fmla="*/ 2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810001" y="3170238"/>
              <a:ext cx="57150" cy="76200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4 h 4"/>
                <a:gd name="T4" fmla="*/ 0 w 3"/>
                <a:gd name="T5" fmla="*/ 3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1"/>
                    <a:pt x="2" y="2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2701926" y="3151188"/>
              <a:ext cx="38100" cy="57150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2894013" y="3170238"/>
              <a:ext cx="57150" cy="95250"/>
            </a:xfrm>
            <a:custGeom>
              <a:avLst/>
              <a:gdLst>
                <a:gd name="T0" fmla="*/ 3 w 3"/>
                <a:gd name="T1" fmla="*/ 4 h 5"/>
                <a:gd name="T2" fmla="*/ 0 w 3"/>
                <a:gd name="T3" fmla="*/ 4 h 5"/>
                <a:gd name="T4" fmla="*/ 1 w 3"/>
                <a:gd name="T5" fmla="*/ 2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2" y="5"/>
                    <a:pt x="1" y="5"/>
                    <a:pt x="0" y="4"/>
                  </a:cubicBezTo>
                  <a:cubicBezTo>
                    <a:pt x="1" y="3"/>
                    <a:pt x="2" y="3"/>
                    <a:pt x="1" y="2"/>
                  </a:cubicBezTo>
                  <a:cubicBezTo>
                    <a:pt x="2" y="0"/>
                    <a:pt x="3" y="2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141663" y="3246438"/>
              <a:ext cx="57150" cy="57150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2 h 3"/>
                <a:gd name="T4" fmla="*/ 0 w 3"/>
                <a:gd name="T5" fmla="*/ 3 h 3"/>
                <a:gd name="T6" fmla="*/ 1 w 3"/>
                <a:gd name="T7" fmla="*/ 1 h 3"/>
                <a:gd name="T8" fmla="*/ 0 w 3"/>
                <a:gd name="T9" fmla="*/ 1 h 3"/>
                <a:gd name="T10" fmla="*/ 0 w 3"/>
                <a:gd name="T11" fmla="*/ 0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3" y="0"/>
                    <a:pt x="2" y="1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714751" y="3284538"/>
              <a:ext cx="57150" cy="57150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0 h 3"/>
                <a:gd name="T4" fmla="*/ 2 w 3"/>
                <a:gd name="T5" fmla="*/ 3 h 3"/>
                <a:gd name="T6" fmla="*/ 0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465513" y="3265488"/>
              <a:ext cx="114300" cy="76200"/>
            </a:xfrm>
            <a:custGeom>
              <a:avLst/>
              <a:gdLst>
                <a:gd name="T0" fmla="*/ 2 w 6"/>
                <a:gd name="T1" fmla="*/ 0 h 4"/>
                <a:gd name="T2" fmla="*/ 6 w 6"/>
                <a:gd name="T3" fmla="*/ 1 h 4"/>
                <a:gd name="T4" fmla="*/ 5 w 6"/>
                <a:gd name="T5" fmla="*/ 4 h 4"/>
                <a:gd name="T6" fmla="*/ 3 w 6"/>
                <a:gd name="T7" fmla="*/ 2 h 4"/>
                <a:gd name="T8" fmla="*/ 2 w 6"/>
                <a:gd name="T9" fmla="*/ 3 h 4"/>
                <a:gd name="T10" fmla="*/ 0 w 6"/>
                <a:gd name="T11" fmla="*/ 2 h 4"/>
                <a:gd name="T12" fmla="*/ 2 w 6"/>
                <a:gd name="T13" fmla="*/ 2 h 4"/>
                <a:gd name="T14" fmla="*/ 2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cubicBezTo>
                    <a:pt x="3" y="1"/>
                    <a:pt x="5" y="1"/>
                    <a:pt x="6" y="1"/>
                  </a:cubicBezTo>
                  <a:cubicBezTo>
                    <a:pt x="5" y="2"/>
                    <a:pt x="6" y="2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3217863" y="3265488"/>
              <a:ext cx="38100" cy="76200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1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2"/>
                    <a:pt x="2" y="3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2720976" y="3284538"/>
              <a:ext cx="38100" cy="5715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638551" y="3379788"/>
              <a:ext cx="57150" cy="57150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3" y="0"/>
                    <a:pt x="3" y="3"/>
                    <a:pt x="0" y="3"/>
                  </a:cubicBezTo>
                  <a:cubicBezTo>
                    <a:pt x="2" y="2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084513" y="3379788"/>
              <a:ext cx="38100" cy="7620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0 w 2"/>
                <a:gd name="T5" fmla="*/ 0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2" y="1"/>
                    <a:pt x="2" y="4"/>
                    <a:pt x="0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810001" y="3436938"/>
              <a:ext cx="76200" cy="95250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1 h 5"/>
                <a:gd name="T4" fmla="*/ 0 w 4"/>
                <a:gd name="T5" fmla="*/ 3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4" y="3"/>
                    <a:pt x="2" y="5"/>
                    <a:pt x="0" y="3"/>
                  </a:cubicBezTo>
                  <a:cubicBezTo>
                    <a:pt x="1" y="3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3924301" y="3455988"/>
              <a:ext cx="38100" cy="57150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2 h 3"/>
                <a:gd name="T6" fmla="*/ 0 w 2"/>
                <a:gd name="T7" fmla="*/ 1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1" y="3"/>
                    <a:pt x="0" y="2"/>
                  </a:cubicBezTo>
                  <a:cubicBezTo>
                    <a:pt x="0" y="2"/>
                    <a:pt x="2" y="1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3313113" y="3436938"/>
              <a:ext cx="38100" cy="57150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3 h 3"/>
                <a:gd name="T4" fmla="*/ 0 w 2"/>
                <a:gd name="T5" fmla="*/ 0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3638551" y="3455988"/>
              <a:ext cx="57150" cy="76200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3 h 4"/>
                <a:gd name="T6" fmla="*/ 0 w 3"/>
                <a:gd name="T7" fmla="*/ 2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1" y="4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3465513" y="3455988"/>
              <a:ext cx="38100" cy="76200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2606676" y="3436938"/>
              <a:ext cx="57150" cy="57150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3 h 3"/>
                <a:gd name="T4" fmla="*/ 0 w 3"/>
                <a:gd name="T5" fmla="*/ 2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3" y="0"/>
                    <a:pt x="2" y="2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2816226" y="3475038"/>
              <a:ext cx="96838" cy="114300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6 h 6"/>
                <a:gd name="T4" fmla="*/ 1 w 5"/>
                <a:gd name="T5" fmla="*/ 3 h 6"/>
                <a:gd name="T6" fmla="*/ 3 w 5"/>
                <a:gd name="T7" fmla="*/ 2 h 6"/>
                <a:gd name="T8" fmla="*/ 2 w 5"/>
                <a:gd name="T9" fmla="*/ 1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1"/>
                    <a:pt x="3" y="5"/>
                    <a:pt x="3" y="6"/>
                  </a:cubicBezTo>
                  <a:cubicBezTo>
                    <a:pt x="2" y="5"/>
                    <a:pt x="0" y="5"/>
                    <a:pt x="1" y="3"/>
                  </a:cubicBezTo>
                  <a:cubicBezTo>
                    <a:pt x="2" y="5"/>
                    <a:pt x="1" y="2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046413" y="3494088"/>
              <a:ext cx="76200" cy="76200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4 h 4"/>
                <a:gd name="T4" fmla="*/ 0 w 4"/>
                <a:gd name="T5" fmla="*/ 1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2" y="3"/>
                    <a:pt x="1" y="3"/>
                    <a:pt x="0" y="1"/>
                  </a:cubicBezTo>
                  <a:cubicBezTo>
                    <a:pt x="2" y="0"/>
                    <a:pt x="4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3198813" y="3513138"/>
              <a:ext cx="57150" cy="76200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3 h 4"/>
                <a:gd name="T4" fmla="*/ 0 w 3"/>
                <a:gd name="T5" fmla="*/ 2 h 4"/>
                <a:gd name="T6" fmla="*/ 1 w 3"/>
                <a:gd name="T7" fmla="*/ 3 h 4"/>
                <a:gd name="T8" fmla="*/ 0 w 3"/>
                <a:gd name="T9" fmla="*/ 1 h 4"/>
                <a:gd name="T10" fmla="*/ 3 w 3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4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2587626" y="3532188"/>
              <a:ext cx="38100" cy="57150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2816226" y="3036888"/>
              <a:ext cx="58738" cy="57150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1 h 3"/>
                <a:gd name="T4" fmla="*/ 3 w 3"/>
                <a:gd name="T5" fmla="*/ 2 h 3"/>
                <a:gd name="T6" fmla="*/ 1 w 3"/>
                <a:gd name="T7" fmla="*/ 3 h 3"/>
                <a:gd name="T8" fmla="*/ 0 w 3"/>
                <a:gd name="T9" fmla="*/ 1 h 3"/>
                <a:gd name="T10" fmla="*/ 2 w 3"/>
                <a:gd name="T11" fmla="*/ 2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1" y="2"/>
                    <a:pt x="2" y="2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1900238" y="3797300"/>
              <a:ext cx="2673350" cy="990600"/>
            </a:xfrm>
            <a:custGeom>
              <a:avLst/>
              <a:gdLst>
                <a:gd name="T0" fmla="*/ 98 w 140"/>
                <a:gd name="T1" fmla="*/ 51 h 52"/>
                <a:gd name="T2" fmla="*/ 57 w 140"/>
                <a:gd name="T3" fmla="*/ 50 h 52"/>
                <a:gd name="T4" fmla="*/ 0 w 140"/>
                <a:gd name="T5" fmla="*/ 50 h 52"/>
                <a:gd name="T6" fmla="*/ 56 w 140"/>
                <a:gd name="T7" fmla="*/ 1 h 52"/>
                <a:gd name="T8" fmla="*/ 101 w 140"/>
                <a:gd name="T9" fmla="*/ 2 h 52"/>
                <a:gd name="T10" fmla="*/ 132 w 140"/>
                <a:gd name="T11" fmla="*/ 23 h 52"/>
                <a:gd name="T12" fmla="*/ 140 w 140"/>
                <a:gd name="T13" fmla="*/ 46 h 52"/>
                <a:gd name="T14" fmla="*/ 113 w 140"/>
                <a:gd name="T15" fmla="*/ 31 h 52"/>
                <a:gd name="T16" fmla="*/ 124 w 140"/>
                <a:gd name="T17" fmla="*/ 45 h 52"/>
                <a:gd name="T18" fmla="*/ 108 w 140"/>
                <a:gd name="T19" fmla="*/ 16 h 52"/>
                <a:gd name="T20" fmla="*/ 96 w 140"/>
                <a:gd name="T21" fmla="*/ 11 h 52"/>
                <a:gd name="T22" fmla="*/ 127 w 140"/>
                <a:gd name="T23" fmla="*/ 24 h 52"/>
                <a:gd name="T24" fmla="*/ 118 w 140"/>
                <a:gd name="T25" fmla="*/ 8 h 52"/>
                <a:gd name="T26" fmla="*/ 112 w 140"/>
                <a:gd name="T27" fmla="*/ 8 h 52"/>
                <a:gd name="T28" fmla="*/ 109 w 140"/>
                <a:gd name="T29" fmla="*/ 15 h 52"/>
                <a:gd name="T30" fmla="*/ 133 w 140"/>
                <a:gd name="T31" fmla="*/ 43 h 52"/>
                <a:gd name="T32" fmla="*/ 134 w 140"/>
                <a:gd name="T33" fmla="*/ 40 h 52"/>
                <a:gd name="T34" fmla="*/ 132 w 140"/>
                <a:gd name="T35" fmla="*/ 35 h 52"/>
                <a:gd name="T36" fmla="*/ 109 w 140"/>
                <a:gd name="T37" fmla="*/ 15 h 52"/>
                <a:gd name="T38" fmla="*/ 93 w 140"/>
                <a:gd name="T39" fmla="*/ 19 h 52"/>
                <a:gd name="T40" fmla="*/ 108 w 140"/>
                <a:gd name="T41" fmla="*/ 37 h 52"/>
                <a:gd name="T42" fmla="*/ 88 w 140"/>
                <a:gd name="T43" fmla="*/ 7 h 52"/>
                <a:gd name="T44" fmla="*/ 93 w 140"/>
                <a:gd name="T45" fmla="*/ 29 h 52"/>
                <a:gd name="T46" fmla="*/ 98 w 140"/>
                <a:gd name="T47" fmla="*/ 35 h 52"/>
                <a:gd name="T48" fmla="*/ 101 w 140"/>
                <a:gd name="T49" fmla="*/ 39 h 52"/>
                <a:gd name="T50" fmla="*/ 112 w 140"/>
                <a:gd name="T51" fmla="*/ 45 h 52"/>
                <a:gd name="T52" fmla="*/ 73 w 140"/>
                <a:gd name="T53" fmla="*/ 7 h 52"/>
                <a:gd name="T54" fmla="*/ 68 w 140"/>
                <a:gd name="T55" fmla="*/ 12 h 52"/>
                <a:gd name="T56" fmla="*/ 81 w 140"/>
                <a:gd name="T57" fmla="*/ 26 h 52"/>
                <a:gd name="T58" fmla="*/ 89 w 140"/>
                <a:gd name="T59" fmla="*/ 37 h 52"/>
                <a:gd name="T60" fmla="*/ 104 w 140"/>
                <a:gd name="T61" fmla="*/ 45 h 52"/>
                <a:gd name="T62" fmla="*/ 67 w 140"/>
                <a:gd name="T63" fmla="*/ 14 h 52"/>
                <a:gd name="T64" fmla="*/ 75 w 140"/>
                <a:gd name="T65" fmla="*/ 31 h 52"/>
                <a:gd name="T66" fmla="*/ 85 w 140"/>
                <a:gd name="T67" fmla="*/ 43 h 52"/>
                <a:gd name="T68" fmla="*/ 87 w 140"/>
                <a:gd name="T69" fmla="*/ 36 h 52"/>
                <a:gd name="T70" fmla="*/ 47 w 140"/>
                <a:gd name="T71" fmla="*/ 21 h 52"/>
                <a:gd name="T72" fmla="*/ 73 w 140"/>
                <a:gd name="T73" fmla="*/ 46 h 52"/>
                <a:gd name="T74" fmla="*/ 43 w 140"/>
                <a:gd name="T75" fmla="*/ 8 h 52"/>
                <a:gd name="T76" fmla="*/ 53 w 140"/>
                <a:gd name="T77" fmla="*/ 19 h 52"/>
                <a:gd name="T78" fmla="*/ 84 w 140"/>
                <a:gd name="T79" fmla="*/ 47 h 52"/>
                <a:gd name="T80" fmla="*/ 53 w 140"/>
                <a:gd name="T81" fmla="*/ 19 h 52"/>
                <a:gd name="T82" fmla="*/ 32 w 140"/>
                <a:gd name="T83" fmla="*/ 14 h 52"/>
                <a:gd name="T84" fmla="*/ 49 w 140"/>
                <a:gd name="T85" fmla="*/ 37 h 52"/>
                <a:gd name="T86" fmla="*/ 34 w 140"/>
                <a:gd name="T87" fmla="*/ 7 h 52"/>
                <a:gd name="T88" fmla="*/ 38 w 140"/>
                <a:gd name="T89" fmla="*/ 31 h 52"/>
                <a:gd name="T90" fmla="*/ 54 w 140"/>
                <a:gd name="T91" fmla="*/ 46 h 52"/>
                <a:gd name="T92" fmla="*/ 31 w 140"/>
                <a:gd name="T93" fmla="*/ 22 h 52"/>
                <a:gd name="T94" fmla="*/ 37 w 140"/>
                <a:gd name="T95" fmla="*/ 43 h 52"/>
                <a:gd name="T96" fmla="*/ 25 w 140"/>
                <a:gd name="T97" fmla="*/ 29 h 52"/>
                <a:gd name="T98" fmla="*/ 15 w 140"/>
                <a:gd name="T99" fmla="*/ 23 h 52"/>
                <a:gd name="T100" fmla="*/ 45 w 140"/>
                <a:gd name="T101" fmla="*/ 46 h 52"/>
                <a:gd name="T102" fmla="*/ 12 w 140"/>
                <a:gd name="T103" fmla="*/ 31 h 52"/>
                <a:gd name="T104" fmla="*/ 28 w 140"/>
                <a:gd name="T105" fmla="*/ 47 h 52"/>
                <a:gd name="T106" fmla="*/ 8 w 140"/>
                <a:gd name="T107" fmla="*/ 40 h 52"/>
                <a:gd name="T108" fmla="*/ 9 w 140"/>
                <a:gd name="T109" fmla="*/ 40 h 52"/>
                <a:gd name="T110" fmla="*/ 11 w 140"/>
                <a:gd name="T111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" h="52">
                  <a:moveTo>
                    <a:pt x="140" y="50"/>
                  </a:moveTo>
                  <a:cubicBezTo>
                    <a:pt x="132" y="51"/>
                    <a:pt x="125" y="51"/>
                    <a:pt x="117" y="51"/>
                  </a:cubicBezTo>
                  <a:cubicBezTo>
                    <a:pt x="111" y="50"/>
                    <a:pt x="105" y="51"/>
                    <a:pt x="98" y="51"/>
                  </a:cubicBezTo>
                  <a:cubicBezTo>
                    <a:pt x="86" y="52"/>
                    <a:pt x="73" y="50"/>
                    <a:pt x="61" y="50"/>
                  </a:cubicBezTo>
                  <a:cubicBezTo>
                    <a:pt x="60" y="51"/>
                    <a:pt x="61" y="52"/>
                    <a:pt x="60" y="52"/>
                  </a:cubicBezTo>
                  <a:cubicBezTo>
                    <a:pt x="59" y="52"/>
                    <a:pt x="58" y="51"/>
                    <a:pt x="57" y="50"/>
                  </a:cubicBezTo>
                  <a:cubicBezTo>
                    <a:pt x="37" y="51"/>
                    <a:pt x="23" y="52"/>
                    <a:pt x="3" y="51"/>
                  </a:cubicBezTo>
                  <a:cubicBezTo>
                    <a:pt x="2" y="50"/>
                    <a:pt x="2" y="50"/>
                    <a:pt x="1" y="49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48"/>
                    <a:pt x="2" y="46"/>
                    <a:pt x="1" y="44"/>
                  </a:cubicBezTo>
                  <a:cubicBezTo>
                    <a:pt x="8" y="31"/>
                    <a:pt x="12" y="14"/>
                    <a:pt x="20" y="1"/>
                  </a:cubicBezTo>
                  <a:cubicBezTo>
                    <a:pt x="32" y="2"/>
                    <a:pt x="44" y="2"/>
                    <a:pt x="56" y="1"/>
                  </a:cubicBezTo>
                  <a:cubicBezTo>
                    <a:pt x="60" y="1"/>
                    <a:pt x="64" y="2"/>
                    <a:pt x="68" y="2"/>
                  </a:cubicBezTo>
                  <a:cubicBezTo>
                    <a:pt x="70" y="2"/>
                    <a:pt x="72" y="1"/>
                    <a:pt x="74" y="1"/>
                  </a:cubicBezTo>
                  <a:cubicBezTo>
                    <a:pt x="83" y="1"/>
                    <a:pt x="92" y="2"/>
                    <a:pt x="101" y="2"/>
                  </a:cubicBezTo>
                  <a:cubicBezTo>
                    <a:pt x="106" y="2"/>
                    <a:pt x="113" y="0"/>
                    <a:pt x="118" y="1"/>
                  </a:cubicBezTo>
                  <a:cubicBezTo>
                    <a:pt x="120" y="2"/>
                    <a:pt x="120" y="3"/>
                    <a:pt x="122" y="2"/>
                  </a:cubicBezTo>
                  <a:cubicBezTo>
                    <a:pt x="126" y="8"/>
                    <a:pt x="129" y="16"/>
                    <a:pt x="132" y="23"/>
                  </a:cubicBezTo>
                  <a:cubicBezTo>
                    <a:pt x="135" y="29"/>
                    <a:pt x="137" y="35"/>
                    <a:pt x="140" y="41"/>
                  </a:cubicBezTo>
                  <a:cubicBezTo>
                    <a:pt x="140" y="42"/>
                    <a:pt x="140" y="43"/>
                    <a:pt x="139" y="43"/>
                  </a:cubicBezTo>
                  <a:cubicBezTo>
                    <a:pt x="139" y="44"/>
                    <a:pt x="140" y="45"/>
                    <a:pt x="140" y="46"/>
                  </a:cubicBezTo>
                  <a:cubicBezTo>
                    <a:pt x="140" y="47"/>
                    <a:pt x="140" y="48"/>
                    <a:pt x="140" y="50"/>
                  </a:cubicBezTo>
                  <a:close/>
                  <a:moveTo>
                    <a:pt x="103" y="18"/>
                  </a:moveTo>
                  <a:cubicBezTo>
                    <a:pt x="106" y="23"/>
                    <a:pt x="110" y="28"/>
                    <a:pt x="113" y="31"/>
                  </a:cubicBezTo>
                  <a:cubicBezTo>
                    <a:pt x="112" y="32"/>
                    <a:pt x="114" y="32"/>
                    <a:pt x="114" y="33"/>
                  </a:cubicBezTo>
                  <a:cubicBezTo>
                    <a:pt x="114" y="33"/>
                    <a:pt x="113" y="33"/>
                    <a:pt x="113" y="33"/>
                  </a:cubicBezTo>
                  <a:cubicBezTo>
                    <a:pt x="118" y="36"/>
                    <a:pt x="121" y="41"/>
                    <a:pt x="124" y="45"/>
                  </a:cubicBezTo>
                  <a:cubicBezTo>
                    <a:pt x="127" y="45"/>
                    <a:pt x="129" y="44"/>
                    <a:pt x="132" y="44"/>
                  </a:cubicBezTo>
                  <a:cubicBezTo>
                    <a:pt x="130" y="41"/>
                    <a:pt x="127" y="38"/>
                    <a:pt x="124" y="36"/>
                  </a:cubicBezTo>
                  <a:cubicBezTo>
                    <a:pt x="119" y="30"/>
                    <a:pt x="112" y="22"/>
                    <a:pt x="108" y="16"/>
                  </a:cubicBezTo>
                  <a:cubicBezTo>
                    <a:pt x="104" y="14"/>
                    <a:pt x="103" y="10"/>
                    <a:pt x="100" y="7"/>
                  </a:cubicBezTo>
                  <a:cubicBezTo>
                    <a:pt x="97" y="7"/>
                    <a:pt x="95" y="7"/>
                    <a:pt x="92" y="7"/>
                  </a:cubicBezTo>
                  <a:cubicBezTo>
                    <a:pt x="93" y="9"/>
                    <a:pt x="96" y="9"/>
                    <a:pt x="96" y="11"/>
                  </a:cubicBezTo>
                  <a:cubicBezTo>
                    <a:pt x="99" y="13"/>
                    <a:pt x="101" y="16"/>
                    <a:pt x="101" y="18"/>
                  </a:cubicBezTo>
                  <a:cubicBezTo>
                    <a:pt x="102" y="18"/>
                    <a:pt x="103" y="18"/>
                    <a:pt x="103" y="18"/>
                  </a:cubicBezTo>
                  <a:close/>
                  <a:moveTo>
                    <a:pt x="127" y="24"/>
                  </a:moveTo>
                  <a:cubicBezTo>
                    <a:pt x="125" y="19"/>
                    <a:pt x="122" y="13"/>
                    <a:pt x="121" y="8"/>
                  </a:cubicBezTo>
                  <a:cubicBezTo>
                    <a:pt x="120" y="8"/>
                    <a:pt x="120" y="7"/>
                    <a:pt x="120" y="7"/>
                  </a:cubicBezTo>
                  <a:cubicBezTo>
                    <a:pt x="120" y="8"/>
                    <a:pt x="118" y="7"/>
                    <a:pt x="118" y="8"/>
                  </a:cubicBezTo>
                  <a:cubicBezTo>
                    <a:pt x="119" y="12"/>
                    <a:pt x="124" y="15"/>
                    <a:pt x="124" y="20"/>
                  </a:cubicBezTo>
                  <a:cubicBezTo>
                    <a:pt x="120" y="17"/>
                    <a:pt x="118" y="12"/>
                    <a:pt x="115" y="8"/>
                  </a:cubicBezTo>
                  <a:cubicBezTo>
                    <a:pt x="115" y="8"/>
                    <a:pt x="113" y="7"/>
                    <a:pt x="112" y="8"/>
                  </a:cubicBezTo>
                  <a:cubicBezTo>
                    <a:pt x="117" y="14"/>
                    <a:pt x="123" y="21"/>
                    <a:pt x="128" y="27"/>
                  </a:cubicBezTo>
                  <a:cubicBezTo>
                    <a:pt x="129" y="26"/>
                    <a:pt x="128" y="25"/>
                    <a:pt x="127" y="24"/>
                  </a:cubicBezTo>
                  <a:close/>
                  <a:moveTo>
                    <a:pt x="109" y="15"/>
                  </a:moveTo>
                  <a:cubicBezTo>
                    <a:pt x="109" y="17"/>
                    <a:pt x="112" y="18"/>
                    <a:pt x="113" y="20"/>
                  </a:cubicBezTo>
                  <a:cubicBezTo>
                    <a:pt x="113" y="23"/>
                    <a:pt x="118" y="24"/>
                    <a:pt x="118" y="27"/>
                  </a:cubicBezTo>
                  <a:cubicBezTo>
                    <a:pt x="123" y="31"/>
                    <a:pt x="129" y="37"/>
                    <a:pt x="133" y="43"/>
                  </a:cubicBezTo>
                  <a:cubicBezTo>
                    <a:pt x="134" y="44"/>
                    <a:pt x="132" y="43"/>
                    <a:pt x="132" y="44"/>
                  </a:cubicBezTo>
                  <a:cubicBezTo>
                    <a:pt x="133" y="45"/>
                    <a:pt x="135" y="45"/>
                    <a:pt x="136" y="44"/>
                  </a:cubicBezTo>
                  <a:cubicBezTo>
                    <a:pt x="135" y="43"/>
                    <a:pt x="135" y="41"/>
                    <a:pt x="134" y="40"/>
                  </a:cubicBezTo>
                  <a:cubicBezTo>
                    <a:pt x="133" y="40"/>
                    <a:pt x="133" y="39"/>
                    <a:pt x="134" y="39"/>
                  </a:cubicBezTo>
                  <a:cubicBezTo>
                    <a:pt x="133" y="39"/>
                    <a:pt x="133" y="38"/>
                    <a:pt x="133" y="38"/>
                  </a:cubicBezTo>
                  <a:cubicBezTo>
                    <a:pt x="133" y="36"/>
                    <a:pt x="132" y="36"/>
                    <a:pt x="132" y="35"/>
                  </a:cubicBezTo>
                  <a:cubicBezTo>
                    <a:pt x="127" y="28"/>
                    <a:pt x="119" y="19"/>
                    <a:pt x="113" y="13"/>
                  </a:cubicBezTo>
                  <a:cubicBezTo>
                    <a:pt x="110" y="10"/>
                    <a:pt x="108" y="6"/>
                    <a:pt x="103" y="7"/>
                  </a:cubicBezTo>
                  <a:cubicBezTo>
                    <a:pt x="105" y="10"/>
                    <a:pt x="107" y="13"/>
                    <a:pt x="109" y="15"/>
                  </a:cubicBezTo>
                  <a:close/>
                  <a:moveTo>
                    <a:pt x="83" y="8"/>
                  </a:moveTo>
                  <a:cubicBezTo>
                    <a:pt x="83" y="10"/>
                    <a:pt x="86" y="9"/>
                    <a:pt x="86" y="12"/>
                  </a:cubicBezTo>
                  <a:cubicBezTo>
                    <a:pt x="89" y="14"/>
                    <a:pt x="91" y="16"/>
                    <a:pt x="93" y="19"/>
                  </a:cubicBezTo>
                  <a:cubicBezTo>
                    <a:pt x="96" y="20"/>
                    <a:pt x="98" y="23"/>
                    <a:pt x="98" y="25"/>
                  </a:cubicBezTo>
                  <a:cubicBezTo>
                    <a:pt x="102" y="28"/>
                    <a:pt x="104" y="33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12" y="39"/>
                    <a:pt x="112" y="42"/>
                    <a:pt x="116" y="44"/>
                  </a:cubicBezTo>
                  <a:cubicBezTo>
                    <a:pt x="118" y="44"/>
                    <a:pt x="120" y="46"/>
                    <a:pt x="121" y="44"/>
                  </a:cubicBezTo>
                  <a:cubicBezTo>
                    <a:pt x="109" y="32"/>
                    <a:pt x="101" y="17"/>
                    <a:pt x="88" y="7"/>
                  </a:cubicBezTo>
                  <a:cubicBezTo>
                    <a:pt x="87" y="7"/>
                    <a:pt x="84" y="6"/>
                    <a:pt x="83" y="8"/>
                  </a:cubicBezTo>
                  <a:close/>
                  <a:moveTo>
                    <a:pt x="73" y="7"/>
                  </a:moveTo>
                  <a:cubicBezTo>
                    <a:pt x="79" y="15"/>
                    <a:pt x="86" y="22"/>
                    <a:pt x="93" y="29"/>
                  </a:cubicBezTo>
                  <a:cubicBezTo>
                    <a:pt x="92" y="29"/>
                    <a:pt x="94" y="30"/>
                    <a:pt x="93" y="30"/>
                  </a:cubicBezTo>
                  <a:cubicBezTo>
                    <a:pt x="95" y="30"/>
                    <a:pt x="96" y="33"/>
                    <a:pt x="96" y="34"/>
                  </a:cubicBezTo>
                  <a:cubicBezTo>
                    <a:pt x="97" y="34"/>
                    <a:pt x="98" y="34"/>
                    <a:pt x="98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9" y="37"/>
                    <a:pt x="100" y="36"/>
                    <a:pt x="101" y="37"/>
                  </a:cubicBezTo>
                  <a:cubicBezTo>
                    <a:pt x="101" y="38"/>
                    <a:pt x="101" y="38"/>
                    <a:pt x="101" y="39"/>
                  </a:cubicBezTo>
                  <a:cubicBezTo>
                    <a:pt x="101" y="39"/>
                    <a:pt x="103" y="39"/>
                    <a:pt x="103" y="40"/>
                  </a:cubicBezTo>
                  <a:cubicBezTo>
                    <a:pt x="105" y="42"/>
                    <a:pt x="105" y="45"/>
                    <a:pt x="108" y="45"/>
                  </a:cubicBezTo>
                  <a:cubicBezTo>
                    <a:pt x="109" y="46"/>
                    <a:pt x="111" y="45"/>
                    <a:pt x="112" y="45"/>
                  </a:cubicBezTo>
                  <a:cubicBezTo>
                    <a:pt x="107" y="38"/>
                    <a:pt x="100" y="32"/>
                    <a:pt x="96" y="24"/>
                  </a:cubicBezTo>
                  <a:cubicBezTo>
                    <a:pt x="90" y="19"/>
                    <a:pt x="83" y="12"/>
                    <a:pt x="79" y="6"/>
                  </a:cubicBezTo>
                  <a:cubicBezTo>
                    <a:pt x="77" y="6"/>
                    <a:pt x="75" y="7"/>
                    <a:pt x="73" y="7"/>
                  </a:cubicBezTo>
                  <a:close/>
                  <a:moveTo>
                    <a:pt x="69" y="7"/>
                  </a:moveTo>
                  <a:cubicBezTo>
                    <a:pt x="67" y="7"/>
                    <a:pt x="65" y="6"/>
                    <a:pt x="63" y="7"/>
                  </a:cubicBezTo>
                  <a:cubicBezTo>
                    <a:pt x="65" y="8"/>
                    <a:pt x="68" y="10"/>
                    <a:pt x="68" y="12"/>
                  </a:cubicBezTo>
                  <a:cubicBezTo>
                    <a:pt x="71" y="13"/>
                    <a:pt x="71" y="16"/>
                    <a:pt x="74" y="18"/>
                  </a:cubicBezTo>
                  <a:cubicBezTo>
                    <a:pt x="74" y="18"/>
                    <a:pt x="73" y="18"/>
                    <a:pt x="74" y="19"/>
                  </a:cubicBezTo>
                  <a:cubicBezTo>
                    <a:pt x="77" y="21"/>
                    <a:pt x="80" y="24"/>
                    <a:pt x="81" y="26"/>
                  </a:cubicBezTo>
                  <a:cubicBezTo>
                    <a:pt x="84" y="27"/>
                    <a:pt x="84" y="30"/>
                    <a:pt x="86" y="32"/>
                  </a:cubicBezTo>
                  <a:cubicBezTo>
                    <a:pt x="87" y="34"/>
                    <a:pt x="89" y="34"/>
                    <a:pt x="88" y="36"/>
                  </a:cubicBezTo>
                  <a:cubicBezTo>
                    <a:pt x="89" y="36"/>
                    <a:pt x="90" y="36"/>
                    <a:pt x="89" y="37"/>
                  </a:cubicBezTo>
                  <a:cubicBezTo>
                    <a:pt x="90" y="38"/>
                    <a:pt x="92" y="38"/>
                    <a:pt x="91" y="39"/>
                  </a:cubicBezTo>
                  <a:cubicBezTo>
                    <a:pt x="94" y="41"/>
                    <a:pt x="96" y="44"/>
                    <a:pt x="99" y="47"/>
                  </a:cubicBezTo>
                  <a:cubicBezTo>
                    <a:pt x="100" y="45"/>
                    <a:pt x="103" y="46"/>
                    <a:pt x="104" y="45"/>
                  </a:cubicBezTo>
                  <a:cubicBezTo>
                    <a:pt x="93" y="31"/>
                    <a:pt x="81" y="20"/>
                    <a:pt x="69" y="7"/>
                  </a:cubicBezTo>
                  <a:close/>
                  <a:moveTo>
                    <a:pt x="87" y="36"/>
                  </a:moveTo>
                  <a:cubicBezTo>
                    <a:pt x="81" y="28"/>
                    <a:pt x="73" y="21"/>
                    <a:pt x="67" y="14"/>
                  </a:cubicBezTo>
                  <a:cubicBezTo>
                    <a:pt x="64" y="11"/>
                    <a:pt x="61" y="5"/>
                    <a:pt x="54" y="7"/>
                  </a:cubicBezTo>
                  <a:cubicBezTo>
                    <a:pt x="57" y="11"/>
                    <a:pt x="62" y="15"/>
                    <a:pt x="65" y="20"/>
                  </a:cubicBezTo>
                  <a:cubicBezTo>
                    <a:pt x="68" y="23"/>
                    <a:pt x="72" y="28"/>
                    <a:pt x="75" y="31"/>
                  </a:cubicBezTo>
                  <a:cubicBezTo>
                    <a:pt x="76" y="33"/>
                    <a:pt x="79" y="35"/>
                    <a:pt x="80" y="37"/>
                  </a:cubicBezTo>
                  <a:cubicBezTo>
                    <a:pt x="81" y="38"/>
                    <a:pt x="81" y="39"/>
                    <a:pt x="81" y="40"/>
                  </a:cubicBezTo>
                  <a:cubicBezTo>
                    <a:pt x="82" y="41"/>
                    <a:pt x="84" y="42"/>
                    <a:pt x="85" y="43"/>
                  </a:cubicBezTo>
                  <a:cubicBezTo>
                    <a:pt x="86" y="44"/>
                    <a:pt x="87" y="46"/>
                    <a:pt x="88" y="47"/>
                  </a:cubicBezTo>
                  <a:cubicBezTo>
                    <a:pt x="90" y="48"/>
                    <a:pt x="92" y="46"/>
                    <a:pt x="94" y="46"/>
                  </a:cubicBezTo>
                  <a:cubicBezTo>
                    <a:pt x="92" y="43"/>
                    <a:pt x="89" y="39"/>
                    <a:pt x="87" y="36"/>
                  </a:cubicBezTo>
                  <a:close/>
                  <a:moveTo>
                    <a:pt x="37" y="6"/>
                  </a:moveTo>
                  <a:cubicBezTo>
                    <a:pt x="38" y="9"/>
                    <a:pt x="41" y="11"/>
                    <a:pt x="41" y="14"/>
                  </a:cubicBezTo>
                  <a:cubicBezTo>
                    <a:pt x="45" y="16"/>
                    <a:pt x="44" y="19"/>
                    <a:pt x="47" y="21"/>
                  </a:cubicBezTo>
                  <a:cubicBezTo>
                    <a:pt x="46" y="22"/>
                    <a:pt x="50" y="23"/>
                    <a:pt x="49" y="25"/>
                  </a:cubicBezTo>
                  <a:cubicBezTo>
                    <a:pt x="56" y="31"/>
                    <a:pt x="61" y="39"/>
                    <a:pt x="66" y="47"/>
                  </a:cubicBezTo>
                  <a:cubicBezTo>
                    <a:pt x="69" y="46"/>
                    <a:pt x="71" y="46"/>
                    <a:pt x="73" y="46"/>
                  </a:cubicBezTo>
                  <a:cubicBezTo>
                    <a:pt x="72" y="44"/>
                    <a:pt x="70" y="44"/>
                    <a:pt x="70" y="42"/>
                  </a:cubicBezTo>
                  <a:cubicBezTo>
                    <a:pt x="65" y="37"/>
                    <a:pt x="62" y="30"/>
                    <a:pt x="56" y="26"/>
                  </a:cubicBezTo>
                  <a:cubicBezTo>
                    <a:pt x="52" y="20"/>
                    <a:pt x="47" y="14"/>
                    <a:pt x="43" y="8"/>
                  </a:cubicBezTo>
                  <a:cubicBezTo>
                    <a:pt x="43" y="7"/>
                    <a:pt x="42" y="7"/>
                    <a:pt x="41" y="6"/>
                  </a:cubicBezTo>
                  <a:cubicBezTo>
                    <a:pt x="39" y="6"/>
                    <a:pt x="39" y="6"/>
                    <a:pt x="37" y="6"/>
                  </a:cubicBezTo>
                  <a:close/>
                  <a:moveTo>
                    <a:pt x="53" y="19"/>
                  </a:moveTo>
                  <a:cubicBezTo>
                    <a:pt x="59" y="24"/>
                    <a:pt x="63" y="28"/>
                    <a:pt x="66" y="34"/>
                  </a:cubicBezTo>
                  <a:cubicBezTo>
                    <a:pt x="70" y="38"/>
                    <a:pt x="73" y="42"/>
                    <a:pt x="76" y="46"/>
                  </a:cubicBezTo>
                  <a:cubicBezTo>
                    <a:pt x="80" y="45"/>
                    <a:pt x="81" y="48"/>
                    <a:pt x="84" y="47"/>
                  </a:cubicBezTo>
                  <a:cubicBezTo>
                    <a:pt x="74" y="32"/>
                    <a:pt x="62" y="20"/>
                    <a:pt x="50" y="7"/>
                  </a:cubicBezTo>
                  <a:cubicBezTo>
                    <a:pt x="49" y="7"/>
                    <a:pt x="47" y="6"/>
                    <a:pt x="45" y="6"/>
                  </a:cubicBezTo>
                  <a:cubicBezTo>
                    <a:pt x="46" y="11"/>
                    <a:pt x="51" y="15"/>
                    <a:pt x="53" y="19"/>
                  </a:cubicBezTo>
                  <a:close/>
                  <a:moveTo>
                    <a:pt x="34" y="7"/>
                  </a:moveTo>
                  <a:cubicBezTo>
                    <a:pt x="32" y="7"/>
                    <a:pt x="30" y="7"/>
                    <a:pt x="29" y="7"/>
                  </a:cubicBezTo>
                  <a:cubicBezTo>
                    <a:pt x="29" y="10"/>
                    <a:pt x="32" y="11"/>
                    <a:pt x="32" y="14"/>
                  </a:cubicBezTo>
                  <a:cubicBezTo>
                    <a:pt x="37" y="18"/>
                    <a:pt x="38" y="23"/>
                    <a:pt x="42" y="27"/>
                  </a:cubicBezTo>
                  <a:cubicBezTo>
                    <a:pt x="41" y="28"/>
                    <a:pt x="44" y="29"/>
                    <a:pt x="45" y="30"/>
                  </a:cubicBezTo>
                  <a:cubicBezTo>
                    <a:pt x="46" y="32"/>
                    <a:pt x="47" y="35"/>
                    <a:pt x="49" y="37"/>
                  </a:cubicBezTo>
                  <a:cubicBezTo>
                    <a:pt x="52" y="40"/>
                    <a:pt x="56" y="42"/>
                    <a:pt x="57" y="46"/>
                  </a:cubicBezTo>
                  <a:cubicBezTo>
                    <a:pt x="59" y="46"/>
                    <a:pt x="62" y="47"/>
                    <a:pt x="63" y="47"/>
                  </a:cubicBezTo>
                  <a:cubicBezTo>
                    <a:pt x="54" y="33"/>
                    <a:pt x="44" y="20"/>
                    <a:pt x="34" y="7"/>
                  </a:cubicBezTo>
                  <a:close/>
                  <a:moveTo>
                    <a:pt x="31" y="22"/>
                  </a:moveTo>
                  <a:cubicBezTo>
                    <a:pt x="33" y="24"/>
                    <a:pt x="35" y="27"/>
                    <a:pt x="37" y="30"/>
                  </a:cubicBezTo>
                  <a:cubicBezTo>
                    <a:pt x="38" y="30"/>
                    <a:pt x="37" y="32"/>
                    <a:pt x="38" y="31"/>
                  </a:cubicBezTo>
                  <a:cubicBezTo>
                    <a:pt x="38" y="34"/>
                    <a:pt x="42" y="35"/>
                    <a:pt x="41" y="38"/>
                  </a:cubicBezTo>
                  <a:cubicBezTo>
                    <a:pt x="45" y="40"/>
                    <a:pt x="46" y="44"/>
                    <a:pt x="49" y="46"/>
                  </a:cubicBezTo>
                  <a:cubicBezTo>
                    <a:pt x="50" y="45"/>
                    <a:pt x="53" y="46"/>
                    <a:pt x="54" y="46"/>
                  </a:cubicBezTo>
                  <a:cubicBezTo>
                    <a:pt x="44" y="34"/>
                    <a:pt x="35" y="20"/>
                    <a:pt x="25" y="7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4" y="13"/>
                    <a:pt x="29" y="17"/>
                    <a:pt x="31" y="22"/>
                  </a:cubicBezTo>
                  <a:close/>
                  <a:moveTo>
                    <a:pt x="18" y="16"/>
                  </a:moveTo>
                  <a:cubicBezTo>
                    <a:pt x="19" y="16"/>
                    <a:pt x="19" y="17"/>
                    <a:pt x="19" y="18"/>
                  </a:cubicBezTo>
                  <a:cubicBezTo>
                    <a:pt x="26" y="25"/>
                    <a:pt x="30" y="36"/>
                    <a:pt x="37" y="43"/>
                  </a:cubicBezTo>
                  <a:cubicBezTo>
                    <a:pt x="37" y="44"/>
                    <a:pt x="37" y="45"/>
                    <a:pt x="36" y="45"/>
                  </a:cubicBezTo>
                  <a:cubicBezTo>
                    <a:pt x="35" y="46"/>
                    <a:pt x="35" y="44"/>
                    <a:pt x="34" y="43"/>
                  </a:cubicBezTo>
                  <a:cubicBezTo>
                    <a:pt x="31" y="39"/>
                    <a:pt x="28" y="34"/>
                    <a:pt x="25" y="29"/>
                  </a:cubicBezTo>
                  <a:cubicBezTo>
                    <a:pt x="23" y="26"/>
                    <a:pt x="21" y="23"/>
                    <a:pt x="19" y="20"/>
                  </a:cubicBezTo>
                  <a:cubicBezTo>
                    <a:pt x="18" y="20"/>
                    <a:pt x="18" y="18"/>
                    <a:pt x="17" y="18"/>
                  </a:cubicBezTo>
                  <a:cubicBezTo>
                    <a:pt x="16" y="20"/>
                    <a:pt x="16" y="21"/>
                    <a:pt x="15" y="23"/>
                  </a:cubicBezTo>
                  <a:cubicBezTo>
                    <a:pt x="19" y="32"/>
                    <a:pt x="25" y="38"/>
                    <a:pt x="30" y="47"/>
                  </a:cubicBezTo>
                  <a:cubicBezTo>
                    <a:pt x="34" y="46"/>
                    <a:pt x="39" y="47"/>
                    <a:pt x="43" y="46"/>
                  </a:cubicBezTo>
                  <a:cubicBezTo>
                    <a:pt x="43" y="46"/>
                    <a:pt x="44" y="46"/>
                    <a:pt x="45" y="46"/>
                  </a:cubicBezTo>
                  <a:cubicBezTo>
                    <a:pt x="37" y="34"/>
                    <a:pt x="29" y="22"/>
                    <a:pt x="20" y="9"/>
                  </a:cubicBezTo>
                  <a:cubicBezTo>
                    <a:pt x="20" y="12"/>
                    <a:pt x="18" y="13"/>
                    <a:pt x="18" y="16"/>
                  </a:cubicBezTo>
                  <a:close/>
                  <a:moveTo>
                    <a:pt x="12" y="31"/>
                  </a:moveTo>
                  <a:cubicBezTo>
                    <a:pt x="12" y="31"/>
                    <a:pt x="13" y="31"/>
                    <a:pt x="13" y="32"/>
                  </a:cubicBezTo>
                  <a:cubicBezTo>
                    <a:pt x="14" y="38"/>
                    <a:pt x="19" y="40"/>
                    <a:pt x="20" y="45"/>
                  </a:cubicBezTo>
                  <a:cubicBezTo>
                    <a:pt x="23" y="47"/>
                    <a:pt x="24" y="48"/>
                    <a:pt x="28" y="47"/>
                  </a:cubicBezTo>
                  <a:cubicBezTo>
                    <a:pt x="23" y="40"/>
                    <a:pt x="19" y="32"/>
                    <a:pt x="14" y="26"/>
                  </a:cubicBezTo>
                  <a:cubicBezTo>
                    <a:pt x="13" y="27"/>
                    <a:pt x="12" y="29"/>
                    <a:pt x="12" y="31"/>
                  </a:cubicBezTo>
                  <a:close/>
                  <a:moveTo>
                    <a:pt x="8" y="40"/>
                  </a:moveTo>
                  <a:cubicBezTo>
                    <a:pt x="6" y="40"/>
                    <a:pt x="6" y="44"/>
                    <a:pt x="5" y="46"/>
                  </a:cubicBezTo>
                  <a:cubicBezTo>
                    <a:pt x="7" y="46"/>
                    <a:pt x="10" y="47"/>
                    <a:pt x="11" y="46"/>
                  </a:cubicBezTo>
                  <a:cubicBezTo>
                    <a:pt x="10" y="44"/>
                    <a:pt x="7" y="41"/>
                    <a:pt x="9" y="40"/>
                  </a:cubicBezTo>
                  <a:cubicBezTo>
                    <a:pt x="11" y="43"/>
                    <a:pt x="11" y="45"/>
                    <a:pt x="14" y="47"/>
                  </a:cubicBezTo>
                  <a:cubicBezTo>
                    <a:pt x="16" y="46"/>
                    <a:pt x="18" y="46"/>
                    <a:pt x="19" y="46"/>
                  </a:cubicBezTo>
                  <a:cubicBezTo>
                    <a:pt x="17" y="42"/>
                    <a:pt x="13" y="39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9" y="35"/>
                    <a:pt x="7" y="37"/>
                    <a:pt x="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5"/>
            <p:cNvSpPr>
              <a:spLocks noEditPoints="1"/>
            </p:cNvSpPr>
            <p:nvPr/>
          </p:nvSpPr>
          <p:spPr bwMode="auto">
            <a:xfrm>
              <a:off x="2682876" y="1609725"/>
              <a:ext cx="1127125" cy="1179513"/>
            </a:xfrm>
            <a:custGeom>
              <a:avLst/>
              <a:gdLst>
                <a:gd name="T0" fmla="*/ 59 w 59"/>
                <a:gd name="T1" fmla="*/ 57 h 62"/>
                <a:gd name="T2" fmla="*/ 55 w 59"/>
                <a:gd name="T3" fmla="*/ 59 h 62"/>
                <a:gd name="T4" fmla="*/ 43 w 59"/>
                <a:gd name="T5" fmla="*/ 58 h 62"/>
                <a:gd name="T6" fmla="*/ 41 w 59"/>
                <a:gd name="T7" fmla="*/ 59 h 62"/>
                <a:gd name="T8" fmla="*/ 37 w 59"/>
                <a:gd name="T9" fmla="*/ 59 h 62"/>
                <a:gd name="T10" fmla="*/ 6 w 59"/>
                <a:gd name="T11" fmla="*/ 60 h 62"/>
                <a:gd name="T12" fmla="*/ 4 w 59"/>
                <a:gd name="T13" fmla="*/ 62 h 62"/>
                <a:gd name="T14" fmla="*/ 7 w 59"/>
                <a:gd name="T15" fmla="*/ 49 h 62"/>
                <a:gd name="T16" fmla="*/ 18 w 59"/>
                <a:gd name="T17" fmla="*/ 23 h 62"/>
                <a:gd name="T18" fmla="*/ 29 w 59"/>
                <a:gd name="T19" fmla="*/ 0 h 62"/>
                <a:gd name="T20" fmla="*/ 29 w 59"/>
                <a:gd name="T21" fmla="*/ 0 h 62"/>
                <a:gd name="T22" fmla="*/ 33 w 59"/>
                <a:gd name="T23" fmla="*/ 1 h 62"/>
                <a:gd name="T24" fmla="*/ 36 w 59"/>
                <a:gd name="T25" fmla="*/ 6 h 62"/>
                <a:gd name="T26" fmla="*/ 49 w 59"/>
                <a:gd name="T27" fmla="*/ 34 h 62"/>
                <a:gd name="T28" fmla="*/ 51 w 59"/>
                <a:gd name="T29" fmla="*/ 36 h 62"/>
                <a:gd name="T30" fmla="*/ 51 w 59"/>
                <a:gd name="T31" fmla="*/ 40 h 62"/>
                <a:gd name="T32" fmla="*/ 53 w 59"/>
                <a:gd name="T33" fmla="*/ 41 h 62"/>
                <a:gd name="T34" fmla="*/ 59 w 59"/>
                <a:gd name="T35" fmla="*/ 55 h 62"/>
                <a:gd name="T36" fmla="*/ 59 w 59"/>
                <a:gd name="T37" fmla="*/ 57 h 62"/>
                <a:gd name="T38" fmla="*/ 8 w 59"/>
                <a:gd name="T39" fmla="*/ 57 h 62"/>
                <a:gd name="T40" fmla="*/ 52 w 59"/>
                <a:gd name="T41" fmla="*/ 55 h 62"/>
                <a:gd name="T42" fmla="*/ 32 w 59"/>
                <a:gd name="T43" fmla="*/ 6 h 62"/>
                <a:gd name="T44" fmla="*/ 31 w 59"/>
                <a:gd name="T45" fmla="*/ 6 h 62"/>
                <a:gd name="T46" fmla="*/ 8 w 59"/>
                <a:gd name="T47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62">
                  <a:moveTo>
                    <a:pt x="59" y="57"/>
                  </a:moveTo>
                  <a:cubicBezTo>
                    <a:pt x="58" y="58"/>
                    <a:pt x="56" y="57"/>
                    <a:pt x="55" y="59"/>
                  </a:cubicBezTo>
                  <a:cubicBezTo>
                    <a:pt x="51" y="59"/>
                    <a:pt x="47" y="58"/>
                    <a:pt x="43" y="58"/>
                  </a:cubicBezTo>
                  <a:cubicBezTo>
                    <a:pt x="42" y="58"/>
                    <a:pt x="42" y="59"/>
                    <a:pt x="41" y="59"/>
                  </a:cubicBezTo>
                  <a:cubicBezTo>
                    <a:pt x="40" y="59"/>
                    <a:pt x="38" y="59"/>
                    <a:pt x="37" y="59"/>
                  </a:cubicBezTo>
                  <a:cubicBezTo>
                    <a:pt x="26" y="59"/>
                    <a:pt x="18" y="61"/>
                    <a:pt x="6" y="60"/>
                  </a:cubicBezTo>
                  <a:cubicBezTo>
                    <a:pt x="5" y="61"/>
                    <a:pt x="5" y="61"/>
                    <a:pt x="4" y="62"/>
                  </a:cubicBezTo>
                  <a:cubicBezTo>
                    <a:pt x="0" y="60"/>
                    <a:pt x="6" y="52"/>
                    <a:pt x="7" y="49"/>
                  </a:cubicBezTo>
                  <a:cubicBezTo>
                    <a:pt x="11" y="41"/>
                    <a:pt x="14" y="31"/>
                    <a:pt x="18" y="23"/>
                  </a:cubicBezTo>
                  <a:cubicBezTo>
                    <a:pt x="22" y="15"/>
                    <a:pt x="25" y="7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1" y="0"/>
                    <a:pt x="33" y="1"/>
                  </a:cubicBezTo>
                  <a:cubicBezTo>
                    <a:pt x="33" y="4"/>
                    <a:pt x="35" y="5"/>
                    <a:pt x="36" y="6"/>
                  </a:cubicBezTo>
                  <a:cubicBezTo>
                    <a:pt x="40" y="16"/>
                    <a:pt x="45" y="24"/>
                    <a:pt x="49" y="34"/>
                  </a:cubicBezTo>
                  <a:cubicBezTo>
                    <a:pt x="50" y="34"/>
                    <a:pt x="49" y="36"/>
                    <a:pt x="51" y="36"/>
                  </a:cubicBezTo>
                  <a:cubicBezTo>
                    <a:pt x="50" y="38"/>
                    <a:pt x="52" y="39"/>
                    <a:pt x="51" y="40"/>
                  </a:cubicBezTo>
                  <a:cubicBezTo>
                    <a:pt x="51" y="40"/>
                    <a:pt x="52" y="40"/>
                    <a:pt x="53" y="41"/>
                  </a:cubicBezTo>
                  <a:cubicBezTo>
                    <a:pt x="54" y="45"/>
                    <a:pt x="57" y="50"/>
                    <a:pt x="59" y="55"/>
                  </a:cubicBezTo>
                  <a:cubicBezTo>
                    <a:pt x="59" y="56"/>
                    <a:pt x="58" y="56"/>
                    <a:pt x="59" y="57"/>
                  </a:cubicBezTo>
                  <a:close/>
                  <a:moveTo>
                    <a:pt x="8" y="57"/>
                  </a:moveTo>
                  <a:cubicBezTo>
                    <a:pt x="23" y="56"/>
                    <a:pt x="36" y="55"/>
                    <a:pt x="52" y="55"/>
                  </a:cubicBezTo>
                  <a:cubicBezTo>
                    <a:pt x="47" y="38"/>
                    <a:pt x="37" y="23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2" y="22"/>
                    <a:pt x="17" y="41"/>
                    <a:pt x="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2301876" y="2865438"/>
              <a:ext cx="1927225" cy="855663"/>
            </a:xfrm>
            <a:custGeom>
              <a:avLst/>
              <a:gdLst>
                <a:gd name="T0" fmla="*/ 95 w 101"/>
                <a:gd name="T1" fmla="*/ 43 h 45"/>
                <a:gd name="T2" fmla="*/ 74 w 101"/>
                <a:gd name="T3" fmla="*/ 44 h 45"/>
                <a:gd name="T4" fmla="*/ 44 w 101"/>
                <a:gd name="T5" fmla="*/ 44 h 45"/>
                <a:gd name="T6" fmla="*/ 38 w 101"/>
                <a:gd name="T7" fmla="*/ 45 h 45"/>
                <a:gd name="T8" fmla="*/ 31 w 101"/>
                <a:gd name="T9" fmla="*/ 44 h 45"/>
                <a:gd name="T10" fmla="*/ 23 w 101"/>
                <a:gd name="T11" fmla="*/ 45 h 45"/>
                <a:gd name="T12" fmla="*/ 11 w 101"/>
                <a:gd name="T13" fmla="*/ 45 h 45"/>
                <a:gd name="T14" fmla="*/ 4 w 101"/>
                <a:gd name="T15" fmla="*/ 44 h 45"/>
                <a:gd name="T16" fmla="*/ 5 w 101"/>
                <a:gd name="T17" fmla="*/ 33 h 45"/>
                <a:gd name="T18" fmla="*/ 20 w 101"/>
                <a:gd name="T19" fmla="*/ 2 h 45"/>
                <a:gd name="T20" fmla="*/ 46 w 101"/>
                <a:gd name="T21" fmla="*/ 1 h 45"/>
                <a:gd name="T22" fmla="*/ 73 w 101"/>
                <a:gd name="T23" fmla="*/ 0 h 45"/>
                <a:gd name="T24" fmla="*/ 84 w 101"/>
                <a:gd name="T25" fmla="*/ 3 h 45"/>
                <a:gd name="T26" fmla="*/ 95 w 101"/>
                <a:gd name="T27" fmla="*/ 29 h 45"/>
                <a:gd name="T28" fmla="*/ 95 w 101"/>
                <a:gd name="T29" fmla="*/ 43 h 45"/>
                <a:gd name="T30" fmla="*/ 23 w 101"/>
                <a:gd name="T31" fmla="*/ 5 h 45"/>
                <a:gd name="T32" fmla="*/ 12 w 101"/>
                <a:gd name="T33" fmla="*/ 29 h 45"/>
                <a:gd name="T34" fmla="*/ 8 w 101"/>
                <a:gd name="T35" fmla="*/ 40 h 45"/>
                <a:gd name="T36" fmla="*/ 31 w 101"/>
                <a:gd name="T37" fmla="*/ 40 h 45"/>
                <a:gd name="T38" fmla="*/ 31 w 101"/>
                <a:gd name="T39" fmla="*/ 38 h 45"/>
                <a:gd name="T40" fmla="*/ 34 w 101"/>
                <a:gd name="T41" fmla="*/ 39 h 45"/>
                <a:gd name="T42" fmla="*/ 42 w 101"/>
                <a:gd name="T43" fmla="*/ 39 h 45"/>
                <a:gd name="T44" fmla="*/ 50 w 101"/>
                <a:gd name="T45" fmla="*/ 38 h 45"/>
                <a:gd name="T46" fmla="*/ 80 w 101"/>
                <a:gd name="T47" fmla="*/ 38 h 45"/>
                <a:gd name="T48" fmla="*/ 82 w 101"/>
                <a:gd name="T49" fmla="*/ 38 h 45"/>
                <a:gd name="T50" fmla="*/ 83 w 101"/>
                <a:gd name="T51" fmla="*/ 36 h 45"/>
                <a:gd name="T52" fmla="*/ 84 w 101"/>
                <a:gd name="T53" fmla="*/ 38 h 45"/>
                <a:gd name="T54" fmla="*/ 92 w 101"/>
                <a:gd name="T55" fmla="*/ 37 h 45"/>
                <a:gd name="T56" fmla="*/ 79 w 101"/>
                <a:gd name="T57" fmla="*/ 4 h 45"/>
                <a:gd name="T58" fmla="*/ 23 w 101"/>
                <a:gd name="T59" fmla="*/ 5 h 45"/>
                <a:gd name="T60" fmla="*/ 25 w 101"/>
                <a:gd name="T61" fmla="*/ 3 h 45"/>
                <a:gd name="T62" fmla="*/ 28 w 101"/>
                <a:gd name="T63" fmla="*/ 3 h 45"/>
                <a:gd name="T64" fmla="*/ 25 w 101"/>
                <a:gd name="T65" fmla="*/ 3 h 45"/>
                <a:gd name="T66" fmla="*/ 40 w 101"/>
                <a:gd name="T67" fmla="*/ 43 h 45"/>
                <a:gd name="T68" fmla="*/ 41 w 101"/>
                <a:gd name="T69" fmla="*/ 42 h 45"/>
                <a:gd name="T70" fmla="*/ 40 w 101"/>
                <a:gd name="T71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1" h="45">
                  <a:moveTo>
                    <a:pt x="95" y="43"/>
                  </a:moveTo>
                  <a:cubicBezTo>
                    <a:pt x="87" y="44"/>
                    <a:pt x="81" y="43"/>
                    <a:pt x="74" y="44"/>
                  </a:cubicBezTo>
                  <a:cubicBezTo>
                    <a:pt x="64" y="43"/>
                    <a:pt x="54" y="43"/>
                    <a:pt x="44" y="44"/>
                  </a:cubicBezTo>
                  <a:cubicBezTo>
                    <a:pt x="42" y="44"/>
                    <a:pt x="40" y="45"/>
                    <a:pt x="38" y="45"/>
                  </a:cubicBezTo>
                  <a:cubicBezTo>
                    <a:pt x="35" y="45"/>
                    <a:pt x="33" y="44"/>
                    <a:pt x="31" y="44"/>
                  </a:cubicBezTo>
                  <a:cubicBezTo>
                    <a:pt x="28" y="44"/>
                    <a:pt x="26" y="45"/>
                    <a:pt x="23" y="45"/>
                  </a:cubicBezTo>
                  <a:cubicBezTo>
                    <a:pt x="19" y="45"/>
                    <a:pt x="14" y="44"/>
                    <a:pt x="11" y="45"/>
                  </a:cubicBezTo>
                  <a:cubicBezTo>
                    <a:pt x="8" y="44"/>
                    <a:pt x="6" y="43"/>
                    <a:pt x="4" y="44"/>
                  </a:cubicBezTo>
                  <a:cubicBezTo>
                    <a:pt x="0" y="41"/>
                    <a:pt x="4" y="38"/>
                    <a:pt x="5" y="33"/>
                  </a:cubicBezTo>
                  <a:cubicBezTo>
                    <a:pt x="9" y="24"/>
                    <a:pt x="13" y="8"/>
                    <a:pt x="20" y="2"/>
                  </a:cubicBezTo>
                  <a:cubicBezTo>
                    <a:pt x="29" y="2"/>
                    <a:pt x="37" y="1"/>
                    <a:pt x="46" y="1"/>
                  </a:cubicBezTo>
                  <a:cubicBezTo>
                    <a:pt x="56" y="1"/>
                    <a:pt x="63" y="0"/>
                    <a:pt x="73" y="0"/>
                  </a:cubicBezTo>
                  <a:cubicBezTo>
                    <a:pt x="79" y="0"/>
                    <a:pt x="81" y="1"/>
                    <a:pt x="84" y="3"/>
                  </a:cubicBezTo>
                  <a:cubicBezTo>
                    <a:pt x="87" y="11"/>
                    <a:pt x="92" y="21"/>
                    <a:pt x="95" y="29"/>
                  </a:cubicBezTo>
                  <a:cubicBezTo>
                    <a:pt x="97" y="35"/>
                    <a:pt x="101" y="40"/>
                    <a:pt x="95" y="43"/>
                  </a:cubicBezTo>
                  <a:close/>
                  <a:moveTo>
                    <a:pt x="23" y="5"/>
                  </a:moveTo>
                  <a:cubicBezTo>
                    <a:pt x="17" y="12"/>
                    <a:pt x="15" y="20"/>
                    <a:pt x="12" y="29"/>
                  </a:cubicBezTo>
                  <a:cubicBezTo>
                    <a:pt x="10" y="32"/>
                    <a:pt x="9" y="36"/>
                    <a:pt x="8" y="40"/>
                  </a:cubicBezTo>
                  <a:cubicBezTo>
                    <a:pt x="14" y="40"/>
                    <a:pt x="23" y="40"/>
                    <a:pt x="31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3" y="38"/>
                    <a:pt x="33" y="39"/>
                    <a:pt x="34" y="39"/>
                  </a:cubicBezTo>
                  <a:cubicBezTo>
                    <a:pt x="37" y="41"/>
                    <a:pt x="40" y="40"/>
                    <a:pt x="42" y="39"/>
                  </a:cubicBezTo>
                  <a:cubicBezTo>
                    <a:pt x="44" y="39"/>
                    <a:pt x="48" y="38"/>
                    <a:pt x="50" y="38"/>
                  </a:cubicBezTo>
                  <a:cubicBezTo>
                    <a:pt x="61" y="37"/>
                    <a:pt x="70" y="39"/>
                    <a:pt x="80" y="38"/>
                  </a:cubicBezTo>
                  <a:cubicBezTo>
                    <a:pt x="80" y="37"/>
                    <a:pt x="81" y="37"/>
                    <a:pt x="82" y="38"/>
                  </a:cubicBezTo>
                  <a:cubicBezTo>
                    <a:pt x="81" y="36"/>
                    <a:pt x="82" y="36"/>
                    <a:pt x="83" y="36"/>
                  </a:cubicBezTo>
                  <a:cubicBezTo>
                    <a:pt x="83" y="36"/>
                    <a:pt x="83" y="38"/>
                    <a:pt x="84" y="38"/>
                  </a:cubicBezTo>
                  <a:cubicBezTo>
                    <a:pt x="86" y="38"/>
                    <a:pt x="90" y="39"/>
                    <a:pt x="92" y="37"/>
                  </a:cubicBezTo>
                  <a:cubicBezTo>
                    <a:pt x="89" y="26"/>
                    <a:pt x="83" y="14"/>
                    <a:pt x="79" y="4"/>
                  </a:cubicBezTo>
                  <a:cubicBezTo>
                    <a:pt x="62" y="3"/>
                    <a:pt x="41" y="6"/>
                    <a:pt x="23" y="5"/>
                  </a:cubicBezTo>
                  <a:close/>
                  <a:moveTo>
                    <a:pt x="25" y="3"/>
                  </a:moveTo>
                  <a:cubicBezTo>
                    <a:pt x="26" y="3"/>
                    <a:pt x="28" y="4"/>
                    <a:pt x="28" y="3"/>
                  </a:cubicBezTo>
                  <a:cubicBezTo>
                    <a:pt x="27" y="3"/>
                    <a:pt x="26" y="3"/>
                    <a:pt x="25" y="3"/>
                  </a:cubicBezTo>
                  <a:close/>
                  <a:moveTo>
                    <a:pt x="40" y="43"/>
                  </a:move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0" y="42"/>
                    <a:pt x="4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2701926" y="3055938"/>
              <a:ext cx="57150" cy="57150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3 h 3"/>
                <a:gd name="T4" fmla="*/ 0 w 3"/>
                <a:gd name="T5" fmla="*/ 1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1"/>
                    <a:pt x="3" y="2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3370263" y="3151188"/>
              <a:ext cx="76200" cy="7620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2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2" y="2"/>
                    <a:pt x="2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2606676" y="3265488"/>
              <a:ext cx="57150" cy="76200"/>
            </a:xfrm>
            <a:custGeom>
              <a:avLst/>
              <a:gdLst>
                <a:gd name="T0" fmla="*/ 3 w 3"/>
                <a:gd name="T1" fmla="*/ 2 h 4"/>
                <a:gd name="T2" fmla="*/ 0 w 3"/>
                <a:gd name="T3" fmla="*/ 3 h 4"/>
                <a:gd name="T4" fmla="*/ 0 w 3"/>
                <a:gd name="T5" fmla="*/ 1 h 4"/>
                <a:gd name="T6" fmla="*/ 3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1" y="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3446463" y="3360738"/>
              <a:ext cx="76200" cy="7620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1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3" y="3"/>
                    <a:pt x="2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1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2854326" y="3341688"/>
              <a:ext cx="58738" cy="76200"/>
            </a:xfrm>
            <a:custGeom>
              <a:avLst/>
              <a:gdLst>
                <a:gd name="T0" fmla="*/ 3 w 3"/>
                <a:gd name="T1" fmla="*/ 2 h 4"/>
                <a:gd name="T2" fmla="*/ 0 w 3"/>
                <a:gd name="T3" fmla="*/ 2 h 4"/>
                <a:gd name="T4" fmla="*/ 3 w 3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4"/>
                    <a:pt x="1" y="3"/>
                    <a:pt x="0" y="2"/>
                  </a:cubicBezTo>
                  <a:cubicBezTo>
                    <a:pt x="0" y="0"/>
                    <a:pt x="3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5" name="TextBox 35"/>
          <p:cNvSpPr txBox="1"/>
          <p:nvPr/>
        </p:nvSpPr>
        <p:spPr>
          <a:xfrm>
            <a:off x="2515249" y="2450576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511687" y="2429863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338987" y="2495868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48" name="TextBox 35"/>
          <p:cNvSpPr txBox="1"/>
          <p:nvPr/>
        </p:nvSpPr>
        <p:spPr>
          <a:xfrm>
            <a:off x="2515249" y="4415505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511687" y="4394792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2338987" y="4460797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51" name="TextBox 35"/>
          <p:cNvSpPr txBox="1"/>
          <p:nvPr/>
        </p:nvSpPr>
        <p:spPr>
          <a:xfrm>
            <a:off x="8446234" y="3442183"/>
            <a:ext cx="2106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42672" y="3421470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8269972" y="3487475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pic>
        <p:nvPicPr>
          <p:cNvPr id="54" name="图片 53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45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" grpId="0"/>
      <p:bldP spid="46" grpId="0"/>
      <p:bldP spid="48" grpId="0"/>
      <p:bldP spid="49" grpId="0"/>
      <p:bldP spid="51" grpId="0"/>
      <p:bldP spid="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772325" y="2932475"/>
            <a:ext cx="2254250" cy="1828799"/>
            <a:chOff x="5486400" y="4178301"/>
            <a:chExt cx="2254250" cy="1828799"/>
          </a:xfrm>
          <a:solidFill>
            <a:srgbClr val="56443A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5486400" y="4178301"/>
              <a:ext cx="2254250" cy="1828799"/>
            </a:xfrm>
            <a:custGeom>
              <a:avLst/>
              <a:gdLst>
                <a:gd name="T0" fmla="*/ 127 w 234"/>
                <a:gd name="T1" fmla="*/ 78 h 189"/>
                <a:gd name="T2" fmla="*/ 2 w 234"/>
                <a:gd name="T3" fmla="*/ 66 h 189"/>
                <a:gd name="T4" fmla="*/ 171 w 234"/>
                <a:gd name="T5" fmla="*/ 163 h 189"/>
                <a:gd name="T6" fmla="*/ 223 w 234"/>
                <a:gd name="T7" fmla="*/ 134 h 189"/>
                <a:gd name="T8" fmla="*/ 160 w 234"/>
                <a:gd name="T9" fmla="*/ 81 h 189"/>
                <a:gd name="T10" fmla="*/ 133 w 234"/>
                <a:gd name="T11" fmla="*/ 83 h 189"/>
                <a:gd name="T12" fmla="*/ 148 w 234"/>
                <a:gd name="T13" fmla="*/ 112 h 189"/>
                <a:gd name="T14" fmla="*/ 170 w 234"/>
                <a:gd name="T15" fmla="*/ 81 h 189"/>
                <a:gd name="T16" fmla="*/ 110 w 234"/>
                <a:gd name="T17" fmla="*/ 60 h 189"/>
                <a:gd name="T18" fmla="*/ 109 w 234"/>
                <a:gd name="T19" fmla="*/ 43 h 189"/>
                <a:gd name="T20" fmla="*/ 14 w 234"/>
                <a:gd name="T21" fmla="*/ 79 h 189"/>
                <a:gd name="T22" fmla="*/ 18 w 234"/>
                <a:gd name="T23" fmla="*/ 63 h 189"/>
                <a:gd name="T24" fmla="*/ 22 w 234"/>
                <a:gd name="T25" fmla="*/ 45 h 189"/>
                <a:gd name="T26" fmla="*/ 30 w 234"/>
                <a:gd name="T27" fmla="*/ 91 h 189"/>
                <a:gd name="T28" fmla="*/ 22 w 234"/>
                <a:gd name="T29" fmla="*/ 61 h 189"/>
                <a:gd name="T30" fmla="*/ 72 w 234"/>
                <a:gd name="T31" fmla="*/ 172 h 189"/>
                <a:gd name="T32" fmla="*/ 76 w 234"/>
                <a:gd name="T33" fmla="*/ 164 h 189"/>
                <a:gd name="T34" fmla="*/ 82 w 234"/>
                <a:gd name="T35" fmla="*/ 174 h 189"/>
                <a:gd name="T36" fmla="*/ 92 w 234"/>
                <a:gd name="T37" fmla="*/ 167 h 189"/>
                <a:gd name="T38" fmla="*/ 109 w 234"/>
                <a:gd name="T39" fmla="*/ 155 h 189"/>
                <a:gd name="T40" fmla="*/ 111 w 234"/>
                <a:gd name="T41" fmla="*/ 135 h 189"/>
                <a:gd name="T42" fmla="*/ 113 w 234"/>
                <a:gd name="T43" fmla="*/ 155 h 189"/>
                <a:gd name="T44" fmla="*/ 121 w 234"/>
                <a:gd name="T45" fmla="*/ 155 h 189"/>
                <a:gd name="T46" fmla="*/ 130 w 234"/>
                <a:gd name="T47" fmla="*/ 153 h 189"/>
                <a:gd name="T48" fmla="*/ 157 w 234"/>
                <a:gd name="T49" fmla="*/ 150 h 189"/>
                <a:gd name="T50" fmla="*/ 155 w 234"/>
                <a:gd name="T51" fmla="*/ 153 h 189"/>
                <a:gd name="T52" fmla="*/ 172 w 234"/>
                <a:gd name="T53" fmla="*/ 155 h 189"/>
                <a:gd name="T54" fmla="*/ 162 w 234"/>
                <a:gd name="T55" fmla="*/ 141 h 189"/>
                <a:gd name="T56" fmla="*/ 169 w 234"/>
                <a:gd name="T57" fmla="*/ 152 h 189"/>
                <a:gd name="T58" fmla="*/ 179 w 234"/>
                <a:gd name="T59" fmla="*/ 168 h 189"/>
                <a:gd name="T60" fmla="*/ 194 w 234"/>
                <a:gd name="T61" fmla="*/ 173 h 189"/>
                <a:gd name="T62" fmla="*/ 194 w 234"/>
                <a:gd name="T63" fmla="*/ 171 h 189"/>
                <a:gd name="T64" fmla="*/ 197 w 234"/>
                <a:gd name="T65" fmla="*/ 172 h 189"/>
                <a:gd name="T66" fmla="*/ 202 w 234"/>
                <a:gd name="T67" fmla="*/ 171 h 189"/>
                <a:gd name="T68" fmla="*/ 215 w 234"/>
                <a:gd name="T69" fmla="*/ 133 h 189"/>
                <a:gd name="T70" fmla="*/ 208 w 234"/>
                <a:gd name="T71" fmla="*/ 119 h 189"/>
                <a:gd name="T72" fmla="*/ 214 w 234"/>
                <a:gd name="T73" fmla="*/ 119 h 189"/>
                <a:gd name="T74" fmla="*/ 198 w 234"/>
                <a:gd name="T75" fmla="*/ 116 h 189"/>
                <a:gd name="T76" fmla="*/ 215 w 234"/>
                <a:gd name="T77" fmla="*/ 143 h 189"/>
                <a:gd name="T78" fmla="*/ 209 w 234"/>
                <a:gd name="T79" fmla="*/ 165 h 189"/>
                <a:gd name="T80" fmla="*/ 177 w 234"/>
                <a:gd name="T81" fmla="*/ 162 h 189"/>
                <a:gd name="T82" fmla="*/ 166 w 234"/>
                <a:gd name="T83" fmla="*/ 135 h 189"/>
                <a:gd name="T84" fmla="*/ 136 w 234"/>
                <a:gd name="T85" fmla="*/ 154 h 189"/>
                <a:gd name="T86" fmla="*/ 100 w 234"/>
                <a:gd name="T87" fmla="*/ 156 h 189"/>
                <a:gd name="T88" fmla="*/ 85 w 234"/>
                <a:gd name="T89" fmla="*/ 159 h 189"/>
                <a:gd name="T90" fmla="*/ 59 w 234"/>
                <a:gd name="T91" fmla="*/ 143 h 189"/>
                <a:gd name="T92" fmla="*/ 79 w 234"/>
                <a:gd name="T93" fmla="*/ 123 h 189"/>
                <a:gd name="T94" fmla="*/ 59 w 234"/>
                <a:gd name="T95" fmla="*/ 138 h 189"/>
                <a:gd name="T96" fmla="*/ 46 w 234"/>
                <a:gd name="T97" fmla="*/ 69 h 189"/>
                <a:gd name="T98" fmla="*/ 39 w 234"/>
                <a:gd name="T99" fmla="*/ 95 h 189"/>
                <a:gd name="T100" fmla="*/ 35 w 234"/>
                <a:gd name="T101" fmla="*/ 41 h 189"/>
                <a:gd name="T102" fmla="*/ 76 w 234"/>
                <a:gd name="T103" fmla="*/ 14 h 189"/>
                <a:gd name="T104" fmla="*/ 109 w 234"/>
                <a:gd name="T105" fmla="*/ 40 h 189"/>
                <a:gd name="T106" fmla="*/ 117 w 234"/>
                <a:gd name="T107" fmla="*/ 65 h 189"/>
                <a:gd name="T108" fmla="*/ 178 w 234"/>
                <a:gd name="T109" fmla="*/ 80 h 189"/>
                <a:gd name="T110" fmla="*/ 200 w 234"/>
                <a:gd name="T111" fmla="*/ 131 h 189"/>
                <a:gd name="T112" fmla="*/ 203 w 234"/>
                <a:gd name="T113" fmla="*/ 120 h 189"/>
                <a:gd name="T114" fmla="*/ 203 w 234"/>
                <a:gd name="T115" fmla="*/ 137 h 189"/>
                <a:gd name="T116" fmla="*/ 68 w 234"/>
                <a:gd name="T117" fmla="*/ 137 h 189"/>
                <a:gd name="T118" fmla="*/ 65 w 234"/>
                <a:gd name="T119" fmla="*/ 122 h 189"/>
                <a:gd name="T120" fmla="*/ 72 w 234"/>
                <a:gd name="T121" fmla="*/ 132 h 189"/>
                <a:gd name="T122" fmla="*/ 102 w 234"/>
                <a:gd name="T123" fmla="*/ 5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" h="189">
                  <a:moveTo>
                    <a:pt x="218" y="109"/>
                  </a:moveTo>
                  <a:cubicBezTo>
                    <a:pt x="218" y="109"/>
                    <a:pt x="218" y="109"/>
                    <a:pt x="218" y="109"/>
                  </a:cubicBezTo>
                  <a:cubicBezTo>
                    <a:pt x="234" y="100"/>
                    <a:pt x="229" y="86"/>
                    <a:pt x="212" y="77"/>
                  </a:cubicBezTo>
                  <a:cubicBezTo>
                    <a:pt x="188" y="65"/>
                    <a:pt x="153" y="74"/>
                    <a:pt x="127" y="78"/>
                  </a:cubicBezTo>
                  <a:cubicBezTo>
                    <a:pt x="128" y="65"/>
                    <a:pt x="122" y="48"/>
                    <a:pt x="118" y="37"/>
                  </a:cubicBezTo>
                  <a:cubicBezTo>
                    <a:pt x="114" y="25"/>
                    <a:pt x="106" y="12"/>
                    <a:pt x="94" y="8"/>
                  </a:cubicBezTo>
                  <a:cubicBezTo>
                    <a:pt x="73" y="0"/>
                    <a:pt x="55" y="16"/>
                    <a:pt x="61" y="36"/>
                  </a:cubicBezTo>
                  <a:cubicBezTo>
                    <a:pt x="35" y="29"/>
                    <a:pt x="6" y="36"/>
                    <a:pt x="2" y="66"/>
                  </a:cubicBezTo>
                  <a:cubicBezTo>
                    <a:pt x="0" y="92"/>
                    <a:pt x="34" y="103"/>
                    <a:pt x="55" y="107"/>
                  </a:cubicBezTo>
                  <a:cubicBezTo>
                    <a:pt x="49" y="129"/>
                    <a:pt x="48" y="160"/>
                    <a:pt x="65" y="176"/>
                  </a:cubicBezTo>
                  <a:cubicBezTo>
                    <a:pt x="78" y="189"/>
                    <a:pt x="101" y="179"/>
                    <a:pt x="102" y="161"/>
                  </a:cubicBezTo>
                  <a:cubicBezTo>
                    <a:pt x="124" y="163"/>
                    <a:pt x="148" y="163"/>
                    <a:pt x="171" y="163"/>
                  </a:cubicBezTo>
                  <a:cubicBezTo>
                    <a:pt x="168" y="184"/>
                    <a:pt x="199" y="185"/>
                    <a:pt x="212" y="173"/>
                  </a:cubicBezTo>
                  <a:cubicBezTo>
                    <a:pt x="221" y="165"/>
                    <a:pt x="222" y="154"/>
                    <a:pt x="223" y="142"/>
                  </a:cubicBezTo>
                  <a:cubicBezTo>
                    <a:pt x="223" y="140"/>
                    <a:pt x="223" y="138"/>
                    <a:pt x="223" y="136"/>
                  </a:cubicBezTo>
                  <a:cubicBezTo>
                    <a:pt x="223" y="135"/>
                    <a:pt x="223" y="135"/>
                    <a:pt x="223" y="134"/>
                  </a:cubicBezTo>
                  <a:cubicBezTo>
                    <a:pt x="224" y="134"/>
                    <a:pt x="223" y="133"/>
                    <a:pt x="223" y="132"/>
                  </a:cubicBezTo>
                  <a:cubicBezTo>
                    <a:pt x="223" y="124"/>
                    <a:pt x="223" y="114"/>
                    <a:pt x="218" y="109"/>
                  </a:cubicBezTo>
                  <a:close/>
                  <a:moveTo>
                    <a:pt x="133" y="83"/>
                  </a:moveTo>
                  <a:cubicBezTo>
                    <a:pt x="142" y="83"/>
                    <a:pt x="151" y="82"/>
                    <a:pt x="160" y="81"/>
                  </a:cubicBezTo>
                  <a:cubicBezTo>
                    <a:pt x="160" y="87"/>
                    <a:pt x="163" y="93"/>
                    <a:pt x="160" y="99"/>
                  </a:cubicBezTo>
                  <a:cubicBezTo>
                    <a:pt x="158" y="103"/>
                    <a:pt x="153" y="105"/>
                    <a:pt x="148" y="105"/>
                  </a:cubicBezTo>
                  <a:cubicBezTo>
                    <a:pt x="144" y="106"/>
                    <a:pt x="139" y="104"/>
                    <a:pt x="136" y="100"/>
                  </a:cubicBezTo>
                  <a:cubicBezTo>
                    <a:pt x="132" y="95"/>
                    <a:pt x="132" y="89"/>
                    <a:pt x="133" y="83"/>
                  </a:cubicBezTo>
                  <a:close/>
                  <a:moveTo>
                    <a:pt x="126" y="83"/>
                  </a:moveTo>
                  <a:cubicBezTo>
                    <a:pt x="126" y="83"/>
                    <a:pt x="126" y="83"/>
                    <a:pt x="126" y="83"/>
                  </a:cubicBezTo>
                  <a:cubicBezTo>
                    <a:pt x="127" y="83"/>
                    <a:pt x="129" y="83"/>
                    <a:pt x="130" y="83"/>
                  </a:cubicBezTo>
                  <a:cubicBezTo>
                    <a:pt x="124" y="97"/>
                    <a:pt x="132" y="112"/>
                    <a:pt x="148" y="112"/>
                  </a:cubicBezTo>
                  <a:cubicBezTo>
                    <a:pt x="155" y="112"/>
                    <a:pt x="162" y="108"/>
                    <a:pt x="166" y="103"/>
                  </a:cubicBezTo>
                  <a:cubicBezTo>
                    <a:pt x="169" y="97"/>
                    <a:pt x="170" y="87"/>
                    <a:pt x="167" y="81"/>
                  </a:cubicBezTo>
                  <a:cubicBezTo>
                    <a:pt x="168" y="81"/>
                    <a:pt x="169" y="81"/>
                    <a:pt x="170" y="81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76" y="99"/>
                    <a:pt x="171" y="114"/>
                    <a:pt x="151" y="117"/>
                  </a:cubicBezTo>
                  <a:cubicBezTo>
                    <a:pt x="144" y="118"/>
                    <a:pt x="136" y="116"/>
                    <a:pt x="131" y="111"/>
                  </a:cubicBezTo>
                  <a:cubicBezTo>
                    <a:pt x="124" y="104"/>
                    <a:pt x="125" y="92"/>
                    <a:pt x="126" y="83"/>
                  </a:cubicBezTo>
                  <a:close/>
                  <a:moveTo>
                    <a:pt x="110" y="60"/>
                  </a:moveTo>
                  <a:cubicBezTo>
                    <a:pt x="109" y="60"/>
                    <a:pt x="108" y="61"/>
                    <a:pt x="106" y="61"/>
                  </a:cubicBezTo>
                  <a:cubicBezTo>
                    <a:pt x="106" y="61"/>
                    <a:pt x="105" y="60"/>
                    <a:pt x="105" y="60"/>
                  </a:cubicBezTo>
                  <a:cubicBezTo>
                    <a:pt x="106" y="55"/>
                    <a:pt x="107" y="49"/>
                    <a:pt x="108" y="43"/>
                  </a:cubicBezTo>
                  <a:cubicBezTo>
                    <a:pt x="108" y="43"/>
                    <a:pt x="109" y="43"/>
                    <a:pt x="109" y="43"/>
                  </a:cubicBezTo>
                  <a:cubicBezTo>
                    <a:pt x="109" y="43"/>
                    <a:pt x="109" y="43"/>
                    <a:pt x="110" y="42"/>
                  </a:cubicBezTo>
                  <a:cubicBezTo>
                    <a:pt x="110" y="45"/>
                    <a:pt x="110" y="47"/>
                    <a:pt x="110" y="50"/>
                  </a:cubicBezTo>
                  <a:cubicBezTo>
                    <a:pt x="111" y="53"/>
                    <a:pt x="110" y="57"/>
                    <a:pt x="110" y="60"/>
                  </a:cubicBezTo>
                  <a:close/>
                  <a:moveTo>
                    <a:pt x="14" y="79"/>
                  </a:moveTo>
                  <a:cubicBezTo>
                    <a:pt x="13" y="74"/>
                    <a:pt x="13" y="70"/>
                    <a:pt x="13" y="66"/>
                  </a:cubicBezTo>
                  <a:cubicBezTo>
                    <a:pt x="13" y="63"/>
                    <a:pt x="14" y="58"/>
                    <a:pt x="13" y="54"/>
                  </a:cubicBezTo>
                  <a:cubicBezTo>
                    <a:pt x="15" y="52"/>
                    <a:pt x="16" y="50"/>
                    <a:pt x="18" y="49"/>
                  </a:cubicBezTo>
                  <a:cubicBezTo>
                    <a:pt x="17" y="53"/>
                    <a:pt x="18" y="59"/>
                    <a:pt x="18" y="63"/>
                  </a:cubicBezTo>
                  <a:cubicBezTo>
                    <a:pt x="18" y="71"/>
                    <a:pt x="19" y="79"/>
                    <a:pt x="21" y="86"/>
                  </a:cubicBezTo>
                  <a:cubicBezTo>
                    <a:pt x="18" y="84"/>
                    <a:pt x="15" y="82"/>
                    <a:pt x="14" y="79"/>
                  </a:cubicBezTo>
                  <a:close/>
                  <a:moveTo>
                    <a:pt x="22" y="61"/>
                  </a:moveTo>
                  <a:cubicBezTo>
                    <a:pt x="23" y="56"/>
                    <a:pt x="24" y="50"/>
                    <a:pt x="22" y="45"/>
                  </a:cubicBezTo>
                  <a:cubicBezTo>
                    <a:pt x="25" y="44"/>
                    <a:pt x="27" y="43"/>
                    <a:pt x="30" y="42"/>
                  </a:cubicBezTo>
                  <a:cubicBezTo>
                    <a:pt x="30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3"/>
                  </a:cubicBezTo>
                  <a:cubicBezTo>
                    <a:pt x="29" y="58"/>
                    <a:pt x="29" y="76"/>
                    <a:pt x="30" y="91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28" y="91"/>
                    <a:pt x="25" y="89"/>
                    <a:pt x="23" y="88"/>
                  </a:cubicBezTo>
                  <a:cubicBezTo>
                    <a:pt x="23" y="87"/>
                    <a:pt x="24" y="87"/>
                    <a:pt x="23" y="86"/>
                  </a:cubicBezTo>
                  <a:cubicBezTo>
                    <a:pt x="22" y="78"/>
                    <a:pt x="22" y="69"/>
                    <a:pt x="22" y="61"/>
                  </a:cubicBezTo>
                  <a:close/>
                  <a:moveTo>
                    <a:pt x="65" y="163"/>
                  </a:moveTo>
                  <a:cubicBezTo>
                    <a:pt x="65" y="163"/>
                    <a:pt x="66" y="163"/>
                    <a:pt x="66" y="163"/>
                  </a:cubicBezTo>
                  <a:cubicBezTo>
                    <a:pt x="68" y="163"/>
                    <a:pt x="70" y="163"/>
                    <a:pt x="72" y="164"/>
                  </a:cubicBezTo>
                  <a:cubicBezTo>
                    <a:pt x="72" y="167"/>
                    <a:pt x="72" y="169"/>
                    <a:pt x="72" y="172"/>
                  </a:cubicBezTo>
                  <a:cubicBezTo>
                    <a:pt x="69" y="170"/>
                    <a:pt x="67" y="167"/>
                    <a:pt x="65" y="163"/>
                  </a:cubicBezTo>
                  <a:close/>
                  <a:moveTo>
                    <a:pt x="79" y="175"/>
                  </a:moveTo>
                  <a:cubicBezTo>
                    <a:pt x="78" y="175"/>
                    <a:pt x="76" y="174"/>
                    <a:pt x="75" y="174"/>
                  </a:cubicBezTo>
                  <a:cubicBezTo>
                    <a:pt x="75" y="171"/>
                    <a:pt x="76" y="167"/>
                    <a:pt x="76" y="164"/>
                  </a:cubicBezTo>
                  <a:cubicBezTo>
                    <a:pt x="76" y="164"/>
                    <a:pt x="76" y="164"/>
                    <a:pt x="77" y="164"/>
                  </a:cubicBezTo>
                  <a:cubicBezTo>
                    <a:pt x="77" y="164"/>
                    <a:pt x="79" y="165"/>
                    <a:pt x="80" y="165"/>
                  </a:cubicBezTo>
                  <a:cubicBezTo>
                    <a:pt x="79" y="168"/>
                    <a:pt x="79" y="172"/>
                    <a:pt x="79" y="175"/>
                  </a:cubicBezTo>
                  <a:close/>
                  <a:moveTo>
                    <a:pt x="82" y="174"/>
                  </a:moveTo>
                  <a:cubicBezTo>
                    <a:pt x="82" y="174"/>
                    <a:pt x="82" y="174"/>
                    <a:pt x="81" y="174"/>
                  </a:cubicBezTo>
                  <a:cubicBezTo>
                    <a:pt x="82" y="173"/>
                    <a:pt x="82" y="171"/>
                    <a:pt x="83" y="169"/>
                  </a:cubicBezTo>
                  <a:cubicBezTo>
                    <a:pt x="83" y="168"/>
                    <a:pt x="84" y="167"/>
                    <a:pt x="84" y="166"/>
                  </a:cubicBezTo>
                  <a:cubicBezTo>
                    <a:pt x="87" y="167"/>
                    <a:pt x="89" y="167"/>
                    <a:pt x="92" y="167"/>
                  </a:cubicBezTo>
                  <a:cubicBezTo>
                    <a:pt x="89" y="170"/>
                    <a:pt x="87" y="173"/>
                    <a:pt x="82" y="174"/>
                  </a:cubicBezTo>
                  <a:close/>
                  <a:moveTo>
                    <a:pt x="111" y="141"/>
                  </a:moveTo>
                  <a:cubicBezTo>
                    <a:pt x="111" y="146"/>
                    <a:pt x="110" y="150"/>
                    <a:pt x="109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55"/>
                    <a:pt x="109" y="155"/>
                    <a:pt x="108" y="155"/>
                  </a:cubicBezTo>
                  <a:cubicBezTo>
                    <a:pt x="108" y="155"/>
                    <a:pt x="108" y="155"/>
                    <a:pt x="108" y="154"/>
                  </a:cubicBezTo>
                  <a:cubicBezTo>
                    <a:pt x="104" y="151"/>
                    <a:pt x="102" y="147"/>
                    <a:pt x="103" y="142"/>
                  </a:cubicBezTo>
                  <a:cubicBezTo>
                    <a:pt x="105" y="139"/>
                    <a:pt x="108" y="137"/>
                    <a:pt x="111" y="135"/>
                  </a:cubicBezTo>
                  <a:cubicBezTo>
                    <a:pt x="111" y="137"/>
                    <a:pt x="111" y="139"/>
                    <a:pt x="111" y="141"/>
                  </a:cubicBezTo>
                  <a:close/>
                  <a:moveTo>
                    <a:pt x="119" y="140"/>
                  </a:moveTo>
                  <a:cubicBezTo>
                    <a:pt x="118" y="145"/>
                    <a:pt x="118" y="150"/>
                    <a:pt x="117" y="155"/>
                  </a:cubicBezTo>
                  <a:cubicBezTo>
                    <a:pt x="116" y="155"/>
                    <a:pt x="115" y="155"/>
                    <a:pt x="113" y="155"/>
                  </a:cubicBezTo>
                  <a:cubicBezTo>
                    <a:pt x="115" y="148"/>
                    <a:pt x="116" y="140"/>
                    <a:pt x="115" y="133"/>
                  </a:cubicBezTo>
                  <a:cubicBezTo>
                    <a:pt x="116" y="133"/>
                    <a:pt x="118" y="133"/>
                    <a:pt x="119" y="133"/>
                  </a:cubicBezTo>
                  <a:cubicBezTo>
                    <a:pt x="119" y="135"/>
                    <a:pt x="119" y="138"/>
                    <a:pt x="119" y="140"/>
                  </a:cubicBezTo>
                  <a:close/>
                  <a:moveTo>
                    <a:pt x="121" y="155"/>
                  </a:moveTo>
                  <a:cubicBezTo>
                    <a:pt x="122" y="150"/>
                    <a:pt x="123" y="145"/>
                    <a:pt x="124" y="140"/>
                  </a:cubicBezTo>
                  <a:cubicBezTo>
                    <a:pt x="124" y="139"/>
                    <a:pt x="125" y="137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31" y="139"/>
                    <a:pt x="128" y="147"/>
                    <a:pt x="130" y="153"/>
                  </a:cubicBezTo>
                  <a:cubicBezTo>
                    <a:pt x="131" y="153"/>
                    <a:pt x="131" y="154"/>
                    <a:pt x="131" y="154"/>
                  </a:cubicBezTo>
                  <a:cubicBezTo>
                    <a:pt x="128" y="154"/>
                    <a:pt x="125" y="155"/>
                    <a:pt x="121" y="155"/>
                  </a:cubicBezTo>
                  <a:close/>
                  <a:moveTo>
                    <a:pt x="157" y="147"/>
                  </a:moveTo>
                  <a:cubicBezTo>
                    <a:pt x="157" y="148"/>
                    <a:pt x="157" y="149"/>
                    <a:pt x="157" y="150"/>
                  </a:cubicBezTo>
                  <a:cubicBezTo>
                    <a:pt x="157" y="150"/>
                    <a:pt x="157" y="150"/>
                    <a:pt x="157" y="150"/>
                  </a:cubicBezTo>
                  <a:cubicBezTo>
                    <a:pt x="157" y="152"/>
                    <a:pt x="157" y="153"/>
                    <a:pt x="157" y="154"/>
                  </a:cubicBezTo>
                  <a:cubicBezTo>
                    <a:pt x="156" y="154"/>
                    <a:pt x="155" y="154"/>
                    <a:pt x="155" y="154"/>
                  </a:cubicBezTo>
                  <a:cubicBezTo>
                    <a:pt x="155" y="154"/>
                    <a:pt x="155" y="154"/>
                    <a:pt x="155" y="153"/>
                  </a:cubicBezTo>
                  <a:cubicBezTo>
                    <a:pt x="153" y="150"/>
                    <a:pt x="153" y="146"/>
                    <a:pt x="156" y="143"/>
                  </a:cubicBezTo>
                  <a:cubicBezTo>
                    <a:pt x="156" y="142"/>
                    <a:pt x="157" y="142"/>
                    <a:pt x="158" y="142"/>
                  </a:cubicBezTo>
                  <a:cubicBezTo>
                    <a:pt x="157" y="143"/>
                    <a:pt x="157" y="145"/>
                    <a:pt x="157" y="147"/>
                  </a:cubicBezTo>
                  <a:close/>
                  <a:moveTo>
                    <a:pt x="172" y="155"/>
                  </a:moveTo>
                  <a:cubicBezTo>
                    <a:pt x="171" y="155"/>
                    <a:pt x="171" y="154"/>
                    <a:pt x="171" y="154"/>
                  </a:cubicBezTo>
                  <a:cubicBezTo>
                    <a:pt x="168" y="154"/>
                    <a:pt x="165" y="154"/>
                    <a:pt x="162" y="154"/>
                  </a:cubicBezTo>
                  <a:cubicBezTo>
                    <a:pt x="162" y="153"/>
                    <a:pt x="162" y="151"/>
                    <a:pt x="162" y="149"/>
                  </a:cubicBezTo>
                  <a:cubicBezTo>
                    <a:pt x="162" y="147"/>
                    <a:pt x="163" y="143"/>
                    <a:pt x="162" y="141"/>
                  </a:cubicBezTo>
                  <a:cubicBezTo>
                    <a:pt x="163" y="140"/>
                    <a:pt x="164" y="140"/>
                    <a:pt x="166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4"/>
                    <a:pt x="166" y="149"/>
                    <a:pt x="166" y="152"/>
                  </a:cubicBezTo>
                  <a:cubicBezTo>
                    <a:pt x="166" y="154"/>
                    <a:pt x="169" y="154"/>
                    <a:pt x="169" y="152"/>
                  </a:cubicBezTo>
                  <a:cubicBezTo>
                    <a:pt x="169" y="149"/>
                    <a:pt x="170" y="146"/>
                    <a:pt x="170" y="142"/>
                  </a:cubicBezTo>
                  <a:cubicBezTo>
                    <a:pt x="172" y="143"/>
                    <a:pt x="173" y="144"/>
                    <a:pt x="174" y="145"/>
                  </a:cubicBezTo>
                  <a:cubicBezTo>
                    <a:pt x="175" y="149"/>
                    <a:pt x="173" y="152"/>
                    <a:pt x="172" y="155"/>
                  </a:cubicBezTo>
                  <a:close/>
                  <a:moveTo>
                    <a:pt x="179" y="168"/>
                  </a:moveTo>
                  <a:cubicBezTo>
                    <a:pt x="181" y="168"/>
                    <a:pt x="183" y="168"/>
                    <a:pt x="185" y="168"/>
                  </a:cubicBezTo>
                  <a:cubicBezTo>
                    <a:pt x="185" y="170"/>
                    <a:pt x="185" y="171"/>
                    <a:pt x="185" y="173"/>
                  </a:cubicBezTo>
                  <a:cubicBezTo>
                    <a:pt x="182" y="172"/>
                    <a:pt x="180" y="170"/>
                    <a:pt x="179" y="168"/>
                  </a:cubicBezTo>
                  <a:close/>
                  <a:moveTo>
                    <a:pt x="194" y="173"/>
                  </a:moveTo>
                  <a:cubicBezTo>
                    <a:pt x="192" y="174"/>
                    <a:pt x="190" y="174"/>
                    <a:pt x="189" y="174"/>
                  </a:cubicBezTo>
                  <a:cubicBezTo>
                    <a:pt x="188" y="172"/>
                    <a:pt x="188" y="170"/>
                    <a:pt x="188" y="168"/>
                  </a:cubicBezTo>
                  <a:cubicBezTo>
                    <a:pt x="190" y="168"/>
                    <a:pt x="192" y="168"/>
                    <a:pt x="194" y="168"/>
                  </a:cubicBezTo>
                  <a:cubicBezTo>
                    <a:pt x="194" y="169"/>
                    <a:pt x="194" y="170"/>
                    <a:pt x="194" y="171"/>
                  </a:cubicBezTo>
                  <a:cubicBezTo>
                    <a:pt x="194" y="172"/>
                    <a:pt x="194" y="172"/>
                    <a:pt x="194" y="173"/>
                  </a:cubicBezTo>
                  <a:cubicBezTo>
                    <a:pt x="194" y="173"/>
                    <a:pt x="194" y="173"/>
                    <a:pt x="194" y="173"/>
                  </a:cubicBezTo>
                  <a:close/>
                  <a:moveTo>
                    <a:pt x="202" y="171"/>
                  </a:moveTo>
                  <a:cubicBezTo>
                    <a:pt x="200" y="171"/>
                    <a:pt x="199" y="172"/>
                    <a:pt x="197" y="172"/>
                  </a:cubicBezTo>
                  <a:cubicBezTo>
                    <a:pt x="197" y="172"/>
                    <a:pt x="197" y="172"/>
                    <a:pt x="198" y="172"/>
                  </a:cubicBezTo>
                  <a:cubicBezTo>
                    <a:pt x="198" y="171"/>
                    <a:pt x="198" y="169"/>
                    <a:pt x="198" y="168"/>
                  </a:cubicBezTo>
                  <a:cubicBezTo>
                    <a:pt x="199" y="168"/>
                    <a:pt x="200" y="168"/>
                    <a:pt x="202" y="168"/>
                  </a:cubicBezTo>
                  <a:cubicBezTo>
                    <a:pt x="202" y="169"/>
                    <a:pt x="202" y="170"/>
                    <a:pt x="202" y="171"/>
                  </a:cubicBezTo>
                  <a:close/>
                  <a:moveTo>
                    <a:pt x="208" y="119"/>
                  </a:moveTo>
                  <a:cubicBezTo>
                    <a:pt x="209" y="120"/>
                    <a:pt x="211" y="120"/>
                    <a:pt x="212" y="120"/>
                  </a:cubicBezTo>
                  <a:cubicBezTo>
                    <a:pt x="213" y="121"/>
                    <a:pt x="214" y="120"/>
                    <a:pt x="214" y="119"/>
                  </a:cubicBezTo>
                  <a:cubicBezTo>
                    <a:pt x="215" y="124"/>
                    <a:pt x="215" y="128"/>
                    <a:pt x="215" y="133"/>
                  </a:cubicBezTo>
                  <a:cubicBezTo>
                    <a:pt x="214" y="134"/>
                    <a:pt x="212" y="135"/>
                    <a:pt x="211" y="136"/>
                  </a:cubicBezTo>
                  <a:cubicBezTo>
                    <a:pt x="210" y="137"/>
                    <a:pt x="209" y="137"/>
                    <a:pt x="208" y="137"/>
                  </a:cubicBezTo>
                  <a:cubicBezTo>
                    <a:pt x="208" y="134"/>
                    <a:pt x="209" y="131"/>
                    <a:pt x="208" y="127"/>
                  </a:cubicBezTo>
                  <a:cubicBezTo>
                    <a:pt x="208" y="125"/>
                    <a:pt x="208" y="122"/>
                    <a:pt x="208" y="119"/>
                  </a:cubicBezTo>
                  <a:close/>
                  <a:moveTo>
                    <a:pt x="211" y="104"/>
                  </a:moveTo>
                  <a:cubicBezTo>
                    <a:pt x="207" y="105"/>
                    <a:pt x="210" y="110"/>
                    <a:pt x="213" y="110"/>
                  </a:cubicBezTo>
                  <a:cubicBezTo>
                    <a:pt x="213" y="111"/>
                    <a:pt x="213" y="112"/>
                    <a:pt x="213" y="112"/>
                  </a:cubicBezTo>
                  <a:cubicBezTo>
                    <a:pt x="213" y="115"/>
                    <a:pt x="214" y="117"/>
                    <a:pt x="214" y="119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213" y="117"/>
                    <a:pt x="212" y="116"/>
                    <a:pt x="210" y="115"/>
                  </a:cubicBezTo>
                  <a:cubicBezTo>
                    <a:pt x="209" y="114"/>
                    <a:pt x="207" y="114"/>
                    <a:pt x="206" y="114"/>
                  </a:cubicBezTo>
                  <a:cubicBezTo>
                    <a:pt x="203" y="114"/>
                    <a:pt x="200" y="115"/>
                    <a:pt x="198" y="116"/>
                  </a:cubicBezTo>
                  <a:cubicBezTo>
                    <a:pt x="194" y="120"/>
                    <a:pt x="193" y="126"/>
                    <a:pt x="193" y="131"/>
                  </a:cubicBezTo>
                  <a:cubicBezTo>
                    <a:pt x="194" y="137"/>
                    <a:pt x="197" y="143"/>
                    <a:pt x="203" y="145"/>
                  </a:cubicBezTo>
                  <a:cubicBezTo>
                    <a:pt x="206" y="145"/>
                    <a:pt x="209" y="145"/>
                    <a:pt x="212" y="144"/>
                  </a:cubicBezTo>
                  <a:cubicBezTo>
                    <a:pt x="213" y="143"/>
                    <a:pt x="214" y="143"/>
                    <a:pt x="215" y="143"/>
                  </a:cubicBezTo>
                  <a:cubicBezTo>
                    <a:pt x="215" y="148"/>
                    <a:pt x="214" y="154"/>
                    <a:pt x="212" y="159"/>
                  </a:cubicBezTo>
                  <a:cubicBezTo>
                    <a:pt x="211" y="163"/>
                    <a:pt x="209" y="166"/>
                    <a:pt x="205" y="169"/>
                  </a:cubicBezTo>
                  <a:cubicBezTo>
                    <a:pt x="205" y="168"/>
                    <a:pt x="205" y="168"/>
                    <a:pt x="205" y="167"/>
                  </a:cubicBezTo>
                  <a:cubicBezTo>
                    <a:pt x="207" y="167"/>
                    <a:pt x="208" y="166"/>
                    <a:pt x="209" y="165"/>
                  </a:cubicBezTo>
                  <a:cubicBezTo>
                    <a:pt x="210" y="163"/>
                    <a:pt x="210" y="161"/>
                    <a:pt x="208" y="160"/>
                  </a:cubicBezTo>
                  <a:cubicBezTo>
                    <a:pt x="205" y="158"/>
                    <a:pt x="199" y="160"/>
                    <a:pt x="195" y="161"/>
                  </a:cubicBezTo>
                  <a:cubicBezTo>
                    <a:pt x="189" y="161"/>
                    <a:pt x="183" y="162"/>
                    <a:pt x="177" y="162"/>
                  </a:cubicBezTo>
                  <a:cubicBezTo>
                    <a:pt x="177" y="162"/>
                    <a:pt x="177" y="162"/>
                    <a:pt x="177" y="162"/>
                  </a:cubicBezTo>
                  <a:cubicBezTo>
                    <a:pt x="176" y="161"/>
                    <a:pt x="176" y="161"/>
                    <a:pt x="176" y="160"/>
                  </a:cubicBezTo>
                  <a:cubicBezTo>
                    <a:pt x="178" y="158"/>
                    <a:pt x="179" y="155"/>
                    <a:pt x="180" y="152"/>
                  </a:cubicBezTo>
                  <a:cubicBezTo>
                    <a:pt x="181" y="149"/>
                    <a:pt x="181" y="146"/>
                    <a:pt x="180" y="143"/>
                  </a:cubicBezTo>
                  <a:cubicBezTo>
                    <a:pt x="177" y="137"/>
                    <a:pt x="172" y="135"/>
                    <a:pt x="166" y="135"/>
                  </a:cubicBezTo>
                  <a:cubicBezTo>
                    <a:pt x="161" y="134"/>
                    <a:pt x="155" y="135"/>
                    <a:pt x="151" y="139"/>
                  </a:cubicBezTo>
                  <a:cubicBezTo>
                    <a:pt x="147" y="144"/>
                    <a:pt x="149" y="150"/>
                    <a:pt x="152" y="154"/>
                  </a:cubicBezTo>
                  <a:cubicBezTo>
                    <a:pt x="147" y="154"/>
                    <a:pt x="141" y="154"/>
                    <a:pt x="135" y="154"/>
                  </a:cubicBezTo>
                  <a:cubicBezTo>
                    <a:pt x="135" y="154"/>
                    <a:pt x="136" y="154"/>
                    <a:pt x="136" y="154"/>
                  </a:cubicBezTo>
                  <a:cubicBezTo>
                    <a:pt x="139" y="147"/>
                    <a:pt x="136" y="135"/>
                    <a:pt x="130" y="130"/>
                  </a:cubicBezTo>
                  <a:cubicBezTo>
                    <a:pt x="124" y="125"/>
                    <a:pt x="117" y="125"/>
                    <a:pt x="111" y="128"/>
                  </a:cubicBezTo>
                  <a:cubicBezTo>
                    <a:pt x="99" y="132"/>
                    <a:pt x="92" y="148"/>
                    <a:pt x="104" y="156"/>
                  </a:cubicBezTo>
                  <a:cubicBezTo>
                    <a:pt x="103" y="156"/>
                    <a:pt x="102" y="156"/>
                    <a:pt x="100" y="156"/>
                  </a:cubicBezTo>
                  <a:cubicBezTo>
                    <a:pt x="99" y="156"/>
                    <a:pt x="99" y="156"/>
                    <a:pt x="98" y="157"/>
                  </a:cubicBezTo>
                  <a:cubicBezTo>
                    <a:pt x="97" y="157"/>
                    <a:pt x="97" y="158"/>
                    <a:pt x="96" y="158"/>
                  </a:cubicBezTo>
                  <a:cubicBezTo>
                    <a:pt x="96" y="159"/>
                    <a:pt x="95" y="160"/>
                    <a:pt x="95" y="161"/>
                  </a:cubicBezTo>
                  <a:cubicBezTo>
                    <a:pt x="92" y="159"/>
                    <a:pt x="88" y="159"/>
                    <a:pt x="85" y="159"/>
                  </a:cubicBezTo>
                  <a:cubicBezTo>
                    <a:pt x="80" y="159"/>
                    <a:pt x="75" y="158"/>
                    <a:pt x="70" y="158"/>
                  </a:cubicBezTo>
                  <a:cubicBezTo>
                    <a:pt x="68" y="158"/>
                    <a:pt x="65" y="159"/>
                    <a:pt x="63" y="160"/>
                  </a:cubicBezTo>
                  <a:cubicBezTo>
                    <a:pt x="63" y="160"/>
                    <a:pt x="63" y="159"/>
                    <a:pt x="63" y="159"/>
                  </a:cubicBezTo>
                  <a:cubicBezTo>
                    <a:pt x="61" y="154"/>
                    <a:pt x="60" y="148"/>
                    <a:pt x="59" y="143"/>
                  </a:cubicBezTo>
                  <a:cubicBezTo>
                    <a:pt x="59" y="143"/>
                    <a:pt x="59" y="143"/>
                    <a:pt x="60" y="143"/>
                  </a:cubicBezTo>
                  <a:cubicBezTo>
                    <a:pt x="62" y="144"/>
                    <a:pt x="64" y="144"/>
                    <a:pt x="66" y="144"/>
                  </a:cubicBezTo>
                  <a:cubicBezTo>
                    <a:pt x="71" y="143"/>
                    <a:pt x="75" y="139"/>
                    <a:pt x="78" y="135"/>
                  </a:cubicBezTo>
                  <a:cubicBezTo>
                    <a:pt x="80" y="132"/>
                    <a:pt x="81" y="127"/>
                    <a:pt x="79" y="123"/>
                  </a:cubicBezTo>
                  <a:cubicBezTo>
                    <a:pt x="76" y="117"/>
                    <a:pt x="68" y="114"/>
                    <a:pt x="63" y="114"/>
                  </a:cubicBezTo>
                  <a:cubicBezTo>
                    <a:pt x="59" y="114"/>
                    <a:pt x="58" y="120"/>
                    <a:pt x="62" y="121"/>
                  </a:cubicBezTo>
                  <a:cubicBezTo>
                    <a:pt x="59" y="126"/>
                    <a:pt x="60" y="132"/>
                    <a:pt x="60" y="13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58" y="128"/>
                    <a:pt x="59" y="117"/>
                    <a:pt x="59" y="107"/>
                  </a:cubicBezTo>
                  <a:cubicBezTo>
                    <a:pt x="63" y="107"/>
                    <a:pt x="65" y="101"/>
                    <a:pt x="61" y="100"/>
                  </a:cubicBezTo>
                  <a:cubicBezTo>
                    <a:pt x="56" y="99"/>
                    <a:pt x="50" y="98"/>
                    <a:pt x="44" y="96"/>
                  </a:cubicBezTo>
                  <a:cubicBezTo>
                    <a:pt x="46" y="87"/>
                    <a:pt x="46" y="78"/>
                    <a:pt x="46" y="69"/>
                  </a:cubicBezTo>
                  <a:cubicBezTo>
                    <a:pt x="46" y="62"/>
                    <a:pt x="47" y="51"/>
                    <a:pt x="43" y="44"/>
                  </a:cubicBezTo>
                  <a:cubicBezTo>
                    <a:pt x="42" y="43"/>
                    <a:pt x="39" y="42"/>
                    <a:pt x="38" y="44"/>
                  </a:cubicBezTo>
                  <a:cubicBezTo>
                    <a:pt x="35" y="50"/>
                    <a:pt x="38" y="60"/>
                    <a:pt x="38" y="66"/>
                  </a:cubicBezTo>
                  <a:cubicBezTo>
                    <a:pt x="39" y="76"/>
                    <a:pt x="39" y="85"/>
                    <a:pt x="39" y="95"/>
                  </a:cubicBezTo>
                  <a:cubicBezTo>
                    <a:pt x="37" y="94"/>
                    <a:pt x="34" y="93"/>
                    <a:pt x="32" y="92"/>
                  </a:cubicBezTo>
                  <a:cubicBezTo>
                    <a:pt x="32" y="92"/>
                    <a:pt x="33" y="92"/>
                    <a:pt x="33" y="91"/>
                  </a:cubicBezTo>
                  <a:cubicBezTo>
                    <a:pt x="35" y="76"/>
                    <a:pt x="37" y="58"/>
                    <a:pt x="36" y="43"/>
                  </a:cubicBezTo>
                  <a:cubicBezTo>
                    <a:pt x="36" y="42"/>
                    <a:pt x="35" y="41"/>
                    <a:pt x="35" y="41"/>
                  </a:cubicBezTo>
                  <a:cubicBezTo>
                    <a:pt x="44" y="39"/>
                    <a:pt x="55" y="41"/>
                    <a:pt x="64" y="42"/>
                  </a:cubicBezTo>
                  <a:cubicBezTo>
                    <a:pt x="66" y="42"/>
                    <a:pt x="67" y="41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29"/>
                    <a:pt x="65" y="18"/>
                    <a:pt x="76" y="14"/>
                  </a:cubicBezTo>
                  <a:cubicBezTo>
                    <a:pt x="85" y="10"/>
                    <a:pt x="94" y="15"/>
                    <a:pt x="101" y="21"/>
                  </a:cubicBezTo>
                  <a:cubicBezTo>
                    <a:pt x="105" y="26"/>
                    <a:pt x="108" y="31"/>
                    <a:pt x="110" y="37"/>
                  </a:cubicBezTo>
                  <a:cubicBezTo>
                    <a:pt x="110" y="37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40"/>
                  </a:cubicBezTo>
                  <a:cubicBezTo>
                    <a:pt x="109" y="40"/>
                    <a:pt x="109" y="39"/>
                    <a:pt x="108" y="39"/>
                  </a:cubicBezTo>
                  <a:cubicBezTo>
                    <a:pt x="98" y="38"/>
                    <a:pt x="91" y="50"/>
                    <a:pt x="94" y="59"/>
                  </a:cubicBezTo>
                  <a:cubicBezTo>
                    <a:pt x="96" y="63"/>
                    <a:pt x="99" y="67"/>
                    <a:pt x="104" y="68"/>
                  </a:cubicBezTo>
                  <a:cubicBezTo>
                    <a:pt x="108" y="69"/>
                    <a:pt x="114" y="67"/>
                    <a:pt x="117" y="65"/>
                  </a:cubicBezTo>
                  <a:cubicBezTo>
                    <a:pt x="118" y="70"/>
                    <a:pt x="119" y="76"/>
                    <a:pt x="121" y="81"/>
                  </a:cubicBezTo>
                  <a:cubicBezTo>
                    <a:pt x="121" y="82"/>
                    <a:pt x="121" y="82"/>
                    <a:pt x="122" y="82"/>
                  </a:cubicBezTo>
                  <a:cubicBezTo>
                    <a:pt x="114" y="104"/>
                    <a:pt x="126" y="127"/>
                    <a:pt x="151" y="125"/>
                  </a:cubicBezTo>
                  <a:cubicBezTo>
                    <a:pt x="174" y="123"/>
                    <a:pt x="187" y="101"/>
                    <a:pt x="178" y="80"/>
                  </a:cubicBezTo>
                  <a:cubicBezTo>
                    <a:pt x="186" y="80"/>
                    <a:pt x="194" y="81"/>
                    <a:pt x="202" y="83"/>
                  </a:cubicBezTo>
                  <a:cubicBezTo>
                    <a:pt x="213" y="85"/>
                    <a:pt x="227" y="96"/>
                    <a:pt x="211" y="104"/>
                  </a:cubicBezTo>
                  <a:close/>
                  <a:moveTo>
                    <a:pt x="202" y="136"/>
                  </a:moveTo>
                  <a:cubicBezTo>
                    <a:pt x="201" y="134"/>
                    <a:pt x="201" y="133"/>
                    <a:pt x="200" y="131"/>
                  </a:cubicBezTo>
                  <a:cubicBezTo>
                    <a:pt x="200" y="130"/>
                    <a:pt x="200" y="130"/>
                    <a:pt x="200" y="129"/>
                  </a:cubicBezTo>
                  <a:cubicBezTo>
                    <a:pt x="200" y="128"/>
                    <a:pt x="200" y="126"/>
                    <a:pt x="200" y="126"/>
                  </a:cubicBezTo>
                  <a:cubicBezTo>
                    <a:pt x="201" y="124"/>
                    <a:pt x="201" y="123"/>
                    <a:pt x="202" y="121"/>
                  </a:cubicBezTo>
                  <a:cubicBezTo>
                    <a:pt x="202" y="121"/>
                    <a:pt x="203" y="120"/>
                    <a:pt x="203" y="120"/>
                  </a:cubicBezTo>
                  <a:cubicBezTo>
                    <a:pt x="203" y="123"/>
                    <a:pt x="204" y="125"/>
                    <a:pt x="204" y="127"/>
                  </a:cubicBezTo>
                  <a:cubicBezTo>
                    <a:pt x="205" y="131"/>
                    <a:pt x="205" y="134"/>
                    <a:pt x="205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7"/>
                    <a:pt x="203" y="137"/>
                    <a:pt x="203" y="136"/>
                  </a:cubicBezTo>
                  <a:cubicBezTo>
                    <a:pt x="203" y="136"/>
                    <a:pt x="202" y="135"/>
                    <a:pt x="202" y="136"/>
                  </a:cubicBezTo>
                  <a:close/>
                  <a:moveTo>
                    <a:pt x="68" y="137"/>
                  </a:moveTo>
                  <a:cubicBezTo>
                    <a:pt x="68" y="137"/>
                    <a:pt x="68" y="137"/>
                    <a:pt x="68" y="137"/>
                  </a:cubicBezTo>
                  <a:cubicBezTo>
                    <a:pt x="67" y="137"/>
                    <a:pt x="66" y="138"/>
                    <a:pt x="66" y="138"/>
                  </a:cubicBezTo>
                  <a:cubicBezTo>
                    <a:pt x="65" y="138"/>
                    <a:pt x="64" y="138"/>
                    <a:pt x="63" y="138"/>
                  </a:cubicBezTo>
                  <a:cubicBezTo>
                    <a:pt x="63" y="136"/>
                    <a:pt x="63" y="133"/>
                    <a:pt x="63" y="131"/>
                  </a:cubicBezTo>
                  <a:cubicBezTo>
                    <a:pt x="64" y="128"/>
                    <a:pt x="65" y="125"/>
                    <a:pt x="65" y="122"/>
                  </a:cubicBezTo>
                  <a:cubicBezTo>
                    <a:pt x="66" y="122"/>
                    <a:pt x="67" y="122"/>
                    <a:pt x="67" y="123"/>
                  </a:cubicBezTo>
                  <a:cubicBezTo>
                    <a:pt x="67" y="127"/>
                    <a:pt x="67" y="132"/>
                    <a:pt x="68" y="137"/>
                  </a:cubicBezTo>
                  <a:close/>
                  <a:moveTo>
                    <a:pt x="71" y="124"/>
                  </a:moveTo>
                  <a:cubicBezTo>
                    <a:pt x="73" y="126"/>
                    <a:pt x="74" y="128"/>
                    <a:pt x="72" y="132"/>
                  </a:cubicBezTo>
                  <a:cubicBezTo>
                    <a:pt x="72" y="133"/>
                    <a:pt x="71" y="134"/>
                    <a:pt x="71" y="134"/>
                  </a:cubicBezTo>
                  <a:cubicBezTo>
                    <a:pt x="71" y="131"/>
                    <a:pt x="71" y="127"/>
                    <a:pt x="71" y="124"/>
                  </a:cubicBezTo>
                  <a:close/>
                  <a:moveTo>
                    <a:pt x="103" y="47"/>
                  </a:moveTo>
                  <a:cubicBezTo>
                    <a:pt x="102" y="50"/>
                    <a:pt x="102" y="54"/>
                    <a:pt x="102" y="58"/>
                  </a:cubicBezTo>
                  <a:cubicBezTo>
                    <a:pt x="102" y="58"/>
                    <a:pt x="101" y="57"/>
                    <a:pt x="101" y="56"/>
                  </a:cubicBezTo>
                  <a:cubicBezTo>
                    <a:pt x="99" y="52"/>
                    <a:pt x="101" y="49"/>
                    <a:pt x="10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6256338" y="4352925"/>
              <a:ext cx="96838" cy="212725"/>
            </a:xfrm>
            <a:custGeom>
              <a:avLst/>
              <a:gdLst>
                <a:gd name="T0" fmla="*/ 8 w 10"/>
                <a:gd name="T1" fmla="*/ 7 h 22"/>
                <a:gd name="T2" fmla="*/ 8 w 10"/>
                <a:gd name="T3" fmla="*/ 4 h 22"/>
                <a:gd name="T4" fmla="*/ 1 w 10"/>
                <a:gd name="T5" fmla="*/ 4 h 22"/>
                <a:gd name="T6" fmla="*/ 1 w 10"/>
                <a:gd name="T7" fmla="*/ 8 h 22"/>
                <a:gd name="T8" fmla="*/ 1 w 10"/>
                <a:gd name="T9" fmla="*/ 11 h 22"/>
                <a:gd name="T10" fmla="*/ 1 w 10"/>
                <a:gd name="T11" fmla="*/ 18 h 22"/>
                <a:gd name="T12" fmla="*/ 9 w 10"/>
                <a:gd name="T13" fmla="*/ 17 h 22"/>
                <a:gd name="T14" fmla="*/ 9 w 10"/>
                <a:gd name="T15" fmla="*/ 14 h 22"/>
                <a:gd name="T16" fmla="*/ 10 w 10"/>
                <a:gd name="T17" fmla="*/ 10 h 22"/>
                <a:gd name="T18" fmla="*/ 8 w 10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22">
                  <a:moveTo>
                    <a:pt x="8" y="7"/>
                  </a:moveTo>
                  <a:cubicBezTo>
                    <a:pt x="8" y="6"/>
                    <a:pt x="8" y="5"/>
                    <a:pt x="8" y="4"/>
                  </a:cubicBezTo>
                  <a:cubicBezTo>
                    <a:pt x="8" y="0"/>
                    <a:pt x="2" y="0"/>
                    <a:pt x="1" y="4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2" y="22"/>
                    <a:pt x="9" y="21"/>
                    <a:pt x="9" y="17"/>
                  </a:cubicBezTo>
                  <a:cubicBezTo>
                    <a:pt x="9" y="16"/>
                    <a:pt x="9" y="15"/>
                    <a:pt x="9" y="14"/>
                  </a:cubicBezTo>
                  <a:cubicBezTo>
                    <a:pt x="9" y="13"/>
                    <a:pt x="9" y="12"/>
                    <a:pt x="10" y="10"/>
                  </a:cubicBezTo>
                  <a:cubicBezTo>
                    <a:pt x="10" y="9"/>
                    <a:pt x="9" y="8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6064250" y="4633913"/>
              <a:ext cx="85725" cy="165100"/>
            </a:xfrm>
            <a:custGeom>
              <a:avLst/>
              <a:gdLst>
                <a:gd name="T0" fmla="*/ 9 w 9"/>
                <a:gd name="T1" fmla="*/ 10 h 17"/>
                <a:gd name="T2" fmla="*/ 8 w 9"/>
                <a:gd name="T3" fmla="*/ 9 h 17"/>
                <a:gd name="T4" fmla="*/ 8 w 9"/>
                <a:gd name="T5" fmla="*/ 5 h 17"/>
                <a:gd name="T6" fmla="*/ 1 w 9"/>
                <a:gd name="T7" fmla="*/ 5 h 17"/>
                <a:gd name="T8" fmla="*/ 0 w 9"/>
                <a:gd name="T9" fmla="*/ 9 h 17"/>
                <a:gd name="T10" fmla="*/ 0 w 9"/>
                <a:gd name="T11" fmla="*/ 10 h 17"/>
                <a:gd name="T12" fmla="*/ 0 w 9"/>
                <a:gd name="T13" fmla="*/ 13 h 17"/>
                <a:gd name="T14" fmla="*/ 4 w 9"/>
                <a:gd name="T15" fmla="*/ 17 h 17"/>
                <a:gd name="T16" fmla="*/ 6 w 9"/>
                <a:gd name="T17" fmla="*/ 17 h 17"/>
                <a:gd name="T18" fmla="*/ 8 w 9"/>
                <a:gd name="T19" fmla="*/ 15 h 17"/>
                <a:gd name="T20" fmla="*/ 9 w 9"/>
                <a:gd name="T21" fmla="*/ 13 h 17"/>
                <a:gd name="T22" fmla="*/ 9 w 9"/>
                <a:gd name="T2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7">
                  <a:moveTo>
                    <a:pt x="9" y="10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0"/>
                    <a:pt x="1" y="0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6"/>
                    <a:pt x="2" y="17"/>
                    <a:pt x="4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8" y="15"/>
                    <a:pt x="9" y="14"/>
                    <a:pt x="9" y="13"/>
                  </a:cubicBezTo>
                  <a:cubicBezTo>
                    <a:pt x="9" y="12"/>
                    <a:pt x="9" y="1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6180138" y="4914900"/>
              <a:ext cx="365125" cy="328612"/>
            </a:xfrm>
            <a:custGeom>
              <a:avLst/>
              <a:gdLst>
                <a:gd name="T0" fmla="*/ 22 w 38"/>
                <a:gd name="T1" fmla="*/ 1 h 34"/>
                <a:gd name="T2" fmla="*/ 19 w 38"/>
                <a:gd name="T3" fmla="*/ 4 h 34"/>
                <a:gd name="T4" fmla="*/ 10 w 38"/>
                <a:gd name="T5" fmla="*/ 3 h 34"/>
                <a:gd name="T6" fmla="*/ 2 w 38"/>
                <a:gd name="T7" fmla="*/ 12 h 34"/>
                <a:gd name="T8" fmla="*/ 19 w 38"/>
                <a:gd name="T9" fmla="*/ 33 h 34"/>
                <a:gd name="T10" fmla="*/ 36 w 38"/>
                <a:gd name="T11" fmla="*/ 19 h 34"/>
                <a:gd name="T12" fmla="*/ 22 w 38"/>
                <a:gd name="T13" fmla="*/ 1 h 34"/>
                <a:gd name="T14" fmla="*/ 9 w 38"/>
                <a:gd name="T15" fmla="*/ 17 h 34"/>
                <a:gd name="T16" fmla="*/ 14 w 38"/>
                <a:gd name="T17" fmla="*/ 8 h 34"/>
                <a:gd name="T18" fmla="*/ 14 w 38"/>
                <a:gd name="T19" fmla="*/ 24 h 34"/>
                <a:gd name="T20" fmla="*/ 9 w 38"/>
                <a:gd name="T21" fmla="*/ 17 h 34"/>
                <a:gd name="T22" fmla="*/ 17 w 38"/>
                <a:gd name="T23" fmla="*/ 25 h 34"/>
                <a:gd name="T24" fmla="*/ 17 w 38"/>
                <a:gd name="T25" fmla="*/ 16 h 34"/>
                <a:gd name="T26" fmla="*/ 17 w 38"/>
                <a:gd name="T27" fmla="*/ 8 h 34"/>
                <a:gd name="T28" fmla="*/ 19 w 38"/>
                <a:gd name="T29" fmla="*/ 8 h 34"/>
                <a:gd name="T30" fmla="*/ 19 w 38"/>
                <a:gd name="T31" fmla="*/ 15 h 34"/>
                <a:gd name="T32" fmla="*/ 19 w 38"/>
                <a:gd name="T33" fmla="*/ 26 h 34"/>
                <a:gd name="T34" fmla="*/ 17 w 38"/>
                <a:gd name="T35" fmla="*/ 25 h 34"/>
                <a:gd name="T36" fmla="*/ 22 w 38"/>
                <a:gd name="T37" fmla="*/ 25 h 34"/>
                <a:gd name="T38" fmla="*/ 23 w 38"/>
                <a:gd name="T39" fmla="*/ 16 h 34"/>
                <a:gd name="T40" fmla="*/ 24 w 38"/>
                <a:gd name="T41" fmla="*/ 9 h 34"/>
                <a:gd name="T42" fmla="*/ 29 w 38"/>
                <a:gd name="T43" fmla="*/ 17 h 34"/>
                <a:gd name="T44" fmla="*/ 22 w 38"/>
                <a:gd name="T45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4">
                  <a:moveTo>
                    <a:pt x="22" y="1"/>
                  </a:moveTo>
                  <a:cubicBezTo>
                    <a:pt x="20" y="0"/>
                    <a:pt x="19" y="2"/>
                    <a:pt x="19" y="4"/>
                  </a:cubicBezTo>
                  <a:cubicBezTo>
                    <a:pt x="16" y="3"/>
                    <a:pt x="14" y="2"/>
                    <a:pt x="10" y="3"/>
                  </a:cubicBezTo>
                  <a:cubicBezTo>
                    <a:pt x="6" y="4"/>
                    <a:pt x="3" y="8"/>
                    <a:pt x="2" y="12"/>
                  </a:cubicBezTo>
                  <a:cubicBezTo>
                    <a:pt x="0" y="23"/>
                    <a:pt x="9" y="32"/>
                    <a:pt x="19" y="33"/>
                  </a:cubicBezTo>
                  <a:cubicBezTo>
                    <a:pt x="27" y="34"/>
                    <a:pt x="34" y="27"/>
                    <a:pt x="36" y="19"/>
                  </a:cubicBezTo>
                  <a:cubicBezTo>
                    <a:pt x="38" y="10"/>
                    <a:pt x="31" y="2"/>
                    <a:pt x="22" y="1"/>
                  </a:cubicBezTo>
                  <a:close/>
                  <a:moveTo>
                    <a:pt x="9" y="17"/>
                  </a:moveTo>
                  <a:cubicBezTo>
                    <a:pt x="8" y="13"/>
                    <a:pt x="10" y="9"/>
                    <a:pt x="14" y="8"/>
                  </a:cubicBezTo>
                  <a:cubicBezTo>
                    <a:pt x="12" y="13"/>
                    <a:pt x="13" y="19"/>
                    <a:pt x="14" y="24"/>
                  </a:cubicBezTo>
                  <a:cubicBezTo>
                    <a:pt x="11" y="22"/>
                    <a:pt x="10" y="19"/>
                    <a:pt x="9" y="17"/>
                  </a:cubicBezTo>
                  <a:close/>
                  <a:moveTo>
                    <a:pt x="17" y="25"/>
                  </a:moveTo>
                  <a:cubicBezTo>
                    <a:pt x="17" y="22"/>
                    <a:pt x="16" y="19"/>
                    <a:pt x="17" y="16"/>
                  </a:cubicBezTo>
                  <a:cubicBezTo>
                    <a:pt x="17" y="13"/>
                    <a:pt x="17" y="10"/>
                    <a:pt x="17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19" y="10"/>
                    <a:pt x="19" y="13"/>
                    <a:pt x="19" y="15"/>
                  </a:cubicBezTo>
                  <a:cubicBezTo>
                    <a:pt x="19" y="18"/>
                    <a:pt x="19" y="22"/>
                    <a:pt x="19" y="26"/>
                  </a:cubicBezTo>
                  <a:cubicBezTo>
                    <a:pt x="19" y="26"/>
                    <a:pt x="18" y="25"/>
                    <a:pt x="17" y="25"/>
                  </a:cubicBezTo>
                  <a:close/>
                  <a:moveTo>
                    <a:pt x="22" y="25"/>
                  </a:moveTo>
                  <a:cubicBezTo>
                    <a:pt x="22" y="22"/>
                    <a:pt x="22" y="19"/>
                    <a:pt x="23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7" y="11"/>
                    <a:pt x="29" y="13"/>
                    <a:pt x="29" y="17"/>
                  </a:cubicBezTo>
                  <a:cubicBezTo>
                    <a:pt x="28" y="21"/>
                    <a:pt x="25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" name="TextBox 35"/>
          <p:cNvSpPr txBox="1"/>
          <p:nvPr/>
        </p:nvSpPr>
        <p:spPr>
          <a:xfrm>
            <a:off x="2252045" y="2284403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52046" y="191507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添加文字</a:t>
            </a:r>
          </a:p>
        </p:txBody>
      </p:sp>
      <p:sp>
        <p:nvSpPr>
          <p:cNvPr id="14" name="TextBox 35"/>
          <p:cNvSpPr txBox="1"/>
          <p:nvPr/>
        </p:nvSpPr>
        <p:spPr>
          <a:xfrm>
            <a:off x="2252045" y="4444643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52046" y="407531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添加文字</a:t>
            </a:r>
          </a:p>
        </p:txBody>
      </p:sp>
      <p:sp>
        <p:nvSpPr>
          <p:cNvPr id="16" name="TextBox 35"/>
          <p:cNvSpPr txBox="1"/>
          <p:nvPr/>
        </p:nvSpPr>
        <p:spPr>
          <a:xfrm>
            <a:off x="8300716" y="2284403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00717" y="191507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添加文字</a:t>
            </a:r>
          </a:p>
        </p:txBody>
      </p:sp>
      <p:sp>
        <p:nvSpPr>
          <p:cNvPr id="18" name="TextBox 35"/>
          <p:cNvSpPr txBox="1"/>
          <p:nvPr/>
        </p:nvSpPr>
        <p:spPr>
          <a:xfrm>
            <a:off x="8300716" y="4444643"/>
            <a:ext cx="1728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00717" y="4075311"/>
            <a:ext cx="1442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583323" y="1915071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165878" y="1960363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22" name="文本框 21"/>
          <p:cNvSpPr txBox="1"/>
          <p:nvPr/>
        </p:nvSpPr>
        <p:spPr>
          <a:xfrm>
            <a:off x="1583323" y="4012595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165878" y="4057887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24" name="文本框 23"/>
          <p:cNvSpPr txBox="1"/>
          <p:nvPr/>
        </p:nvSpPr>
        <p:spPr>
          <a:xfrm>
            <a:off x="7628387" y="1915071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210942" y="1960363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26" name="文本框 25"/>
          <p:cNvSpPr txBox="1"/>
          <p:nvPr/>
        </p:nvSpPr>
        <p:spPr>
          <a:xfrm>
            <a:off x="7628387" y="4012595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210942" y="4057887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92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4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022295" y="2829107"/>
            <a:ext cx="472567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01</a:t>
            </a:r>
            <a: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项目情况概括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83890" y="3652067"/>
            <a:ext cx="466407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charset="0"/>
                <a:ea typeface="方正粗倩简体" charset="0"/>
                <a:cs typeface="+mn-cs"/>
              </a:rPr>
              <a:t>Click to add up your title here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方正粗倩简体" charset="0"/>
              <a:ea typeface="方正粗倩简体" charset="0"/>
              <a:cs typeface="+mn-cs"/>
              <a:sym typeface="+mn-ea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粗倩简体" charset="0"/>
              <a:ea typeface="方正粗倩简体" charset="0"/>
              <a:cs typeface="+mn-cs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1883833" y="2339902"/>
            <a:ext cx="2138462" cy="19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8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0684" y="248784"/>
            <a:ext cx="11785373" cy="6433457"/>
          </a:xfrm>
          <a:prstGeom prst="rect">
            <a:avLst/>
          </a:prstGeom>
          <a:solidFill>
            <a:schemeClr val="bg1"/>
          </a:solidFill>
          <a:ln w="15875">
            <a:solidFill>
              <a:schemeClr val="bg2">
                <a:lumMod val="2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52108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9675" y="2738371"/>
            <a:ext cx="6206809" cy="165684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738671" y="2189667"/>
            <a:ext cx="4326170" cy="3883450"/>
          </a:xfrm>
          <a:prstGeom prst="rect">
            <a:avLst/>
          </a:prstGeom>
        </p:spPr>
      </p:pic>
      <p:sp>
        <p:nvSpPr>
          <p:cNvPr id="7" name="Freeform 154"/>
          <p:cNvSpPr>
            <a:spLocks/>
          </p:cNvSpPr>
          <p:nvPr/>
        </p:nvSpPr>
        <p:spPr bwMode="auto">
          <a:xfrm>
            <a:off x="5054227" y="2174629"/>
            <a:ext cx="66414" cy="54221"/>
          </a:xfrm>
          <a:custGeom>
            <a:avLst/>
            <a:gdLst>
              <a:gd name="T0" fmla="*/ 48 w 57"/>
              <a:gd name="T1" fmla="*/ 8 h 56"/>
              <a:gd name="T2" fmla="*/ 29 w 57"/>
              <a:gd name="T3" fmla="*/ 0 h 56"/>
              <a:gd name="T4" fmla="*/ 9 w 57"/>
              <a:gd name="T5" fmla="*/ 8 h 56"/>
              <a:gd name="T6" fmla="*/ 3 w 57"/>
              <a:gd name="T7" fmla="*/ 17 h 56"/>
              <a:gd name="T8" fmla="*/ 1 w 57"/>
              <a:gd name="T9" fmla="*/ 28 h 56"/>
              <a:gd name="T10" fmla="*/ 9 w 57"/>
              <a:gd name="T11" fmla="*/ 48 h 56"/>
              <a:gd name="T12" fmla="*/ 29 w 57"/>
              <a:gd name="T13" fmla="*/ 56 h 56"/>
              <a:gd name="T14" fmla="*/ 48 w 57"/>
              <a:gd name="T15" fmla="*/ 48 h 56"/>
              <a:gd name="T16" fmla="*/ 54 w 57"/>
              <a:gd name="T17" fmla="*/ 39 h 56"/>
              <a:gd name="T18" fmla="*/ 57 w 57"/>
              <a:gd name="T19" fmla="*/ 28 h 56"/>
              <a:gd name="T20" fmla="*/ 48 w 57"/>
              <a:gd name="T21" fmla="*/ 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" h="56">
                <a:moveTo>
                  <a:pt x="48" y="8"/>
                </a:moveTo>
                <a:cubicBezTo>
                  <a:pt x="43" y="3"/>
                  <a:pt x="36" y="0"/>
                  <a:pt x="29" y="0"/>
                </a:cubicBezTo>
                <a:cubicBezTo>
                  <a:pt x="21" y="0"/>
                  <a:pt x="14" y="3"/>
                  <a:pt x="9" y="8"/>
                </a:cubicBezTo>
                <a:cubicBezTo>
                  <a:pt x="6" y="11"/>
                  <a:pt x="4" y="14"/>
                  <a:pt x="3" y="17"/>
                </a:cubicBezTo>
                <a:cubicBezTo>
                  <a:pt x="1" y="20"/>
                  <a:pt x="0" y="24"/>
                  <a:pt x="1" y="28"/>
                </a:cubicBezTo>
                <a:cubicBezTo>
                  <a:pt x="1" y="35"/>
                  <a:pt x="3" y="43"/>
                  <a:pt x="9" y="48"/>
                </a:cubicBezTo>
                <a:cubicBezTo>
                  <a:pt x="14" y="53"/>
                  <a:pt x="21" y="56"/>
                  <a:pt x="29" y="56"/>
                </a:cubicBezTo>
                <a:cubicBezTo>
                  <a:pt x="36" y="56"/>
                  <a:pt x="43" y="53"/>
                  <a:pt x="48" y="48"/>
                </a:cubicBezTo>
                <a:cubicBezTo>
                  <a:pt x="51" y="45"/>
                  <a:pt x="53" y="42"/>
                  <a:pt x="54" y="39"/>
                </a:cubicBezTo>
                <a:cubicBezTo>
                  <a:pt x="56" y="35"/>
                  <a:pt x="57" y="32"/>
                  <a:pt x="57" y="28"/>
                </a:cubicBezTo>
                <a:cubicBezTo>
                  <a:pt x="56" y="21"/>
                  <a:pt x="54" y="13"/>
                  <a:pt x="48" y="8"/>
                </a:cubicBezTo>
                <a:close/>
              </a:path>
            </a:pathLst>
          </a:custGeom>
          <a:solidFill>
            <a:srgbClr val="3521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6347" y="2942072"/>
            <a:ext cx="5656338" cy="7047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手绘卡通小猫咪通用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44910" y="3669727"/>
            <a:ext cx="565633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30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Business general template</a:t>
            </a:r>
            <a:endParaRPr kumimoji="0" lang="zh-CN" altLang="en-US" sz="2400" b="0" i="0" u="none" strike="noStrike" kern="0" cap="none" spc="300" normalizeH="0" baseline="0" noProof="0" dirty="0">
              <a:ln>
                <a:noFill/>
              </a:ln>
              <a:solidFill>
                <a:srgbClr val="352108"/>
              </a:solidFill>
              <a:effectLst/>
              <a:uLnTx/>
              <a:uFillTx/>
              <a:latin typeface="方正粗倩简体" pitchFamily="65" charset="-122"/>
              <a:ea typeface="方正粗倩简体" pitchFamily="65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94169" y="4966381"/>
            <a:ext cx="4116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94602" y="4641464"/>
            <a:ext cx="5135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商务总结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各类汇报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毕业论文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通用模板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lum/>
          </a:blip>
          <a:stretch>
            <a:fillRect/>
          </a:stretch>
        </p:blipFill>
        <p:spPr>
          <a:xfrm>
            <a:off x="9048533" y="1018072"/>
            <a:ext cx="2138462" cy="19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62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sp>
        <p:nvSpPr>
          <p:cNvPr id="5" name="TextBox 35"/>
          <p:cNvSpPr txBox="1"/>
          <p:nvPr/>
        </p:nvSpPr>
        <p:spPr>
          <a:xfrm>
            <a:off x="5979979" y="2297050"/>
            <a:ext cx="418292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58470" y="2297050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03717" y="2342342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10" name="TextBox 35"/>
          <p:cNvSpPr txBox="1"/>
          <p:nvPr/>
        </p:nvSpPr>
        <p:spPr>
          <a:xfrm>
            <a:off x="5979979" y="2934237"/>
            <a:ext cx="418292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58470" y="2934237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803717" y="2979529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13" name="TextBox 35"/>
          <p:cNvSpPr txBox="1"/>
          <p:nvPr/>
        </p:nvSpPr>
        <p:spPr>
          <a:xfrm>
            <a:off x="5979979" y="3575103"/>
            <a:ext cx="4182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58470" y="3575103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803717" y="3620395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16" name="TextBox 35"/>
          <p:cNvSpPr txBox="1"/>
          <p:nvPr/>
        </p:nvSpPr>
        <p:spPr>
          <a:xfrm>
            <a:off x="5979979" y="4212290"/>
            <a:ext cx="418292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58470" y="4212290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803717" y="4257582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sp>
        <p:nvSpPr>
          <p:cNvPr id="19" name="TextBox 35"/>
          <p:cNvSpPr txBox="1"/>
          <p:nvPr/>
        </p:nvSpPr>
        <p:spPr>
          <a:xfrm>
            <a:off x="5979979" y="4781967"/>
            <a:ext cx="418292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58470" y="4781967"/>
            <a:ext cx="65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05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803717" y="4827259"/>
            <a:ext cx="6604" cy="305058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grpSp>
        <p:nvGrpSpPr>
          <p:cNvPr id="22" name="组合 21"/>
          <p:cNvGrpSpPr/>
          <p:nvPr/>
        </p:nvGrpSpPr>
        <p:grpSpPr>
          <a:xfrm>
            <a:off x="1715518" y="2301639"/>
            <a:ext cx="3199217" cy="2941993"/>
            <a:chOff x="4708526" y="4352925"/>
            <a:chExt cx="1263650" cy="1162050"/>
          </a:xfrm>
          <a:solidFill>
            <a:srgbClr val="56443A"/>
          </a:solidFill>
        </p:grpSpPr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4708526" y="4352925"/>
              <a:ext cx="1263650" cy="1162050"/>
            </a:xfrm>
            <a:custGeom>
              <a:avLst/>
              <a:gdLst>
                <a:gd name="T0" fmla="*/ 291 w 334"/>
                <a:gd name="T1" fmla="*/ 307 h 307"/>
                <a:gd name="T2" fmla="*/ 302 w 334"/>
                <a:gd name="T3" fmla="*/ 301 h 307"/>
                <a:gd name="T4" fmla="*/ 331 w 334"/>
                <a:gd name="T5" fmla="*/ 253 h 307"/>
                <a:gd name="T6" fmla="*/ 332 w 334"/>
                <a:gd name="T7" fmla="*/ 191 h 307"/>
                <a:gd name="T8" fmla="*/ 330 w 334"/>
                <a:gd name="T9" fmla="*/ 189 h 307"/>
                <a:gd name="T10" fmla="*/ 282 w 334"/>
                <a:gd name="T11" fmla="*/ 190 h 307"/>
                <a:gd name="T12" fmla="*/ 277 w 334"/>
                <a:gd name="T13" fmla="*/ 175 h 307"/>
                <a:gd name="T14" fmla="*/ 277 w 334"/>
                <a:gd name="T15" fmla="*/ 142 h 307"/>
                <a:gd name="T16" fmla="*/ 275 w 334"/>
                <a:gd name="T17" fmla="*/ 140 h 307"/>
                <a:gd name="T18" fmla="*/ 221 w 334"/>
                <a:gd name="T19" fmla="*/ 139 h 307"/>
                <a:gd name="T20" fmla="*/ 220 w 334"/>
                <a:gd name="T21" fmla="*/ 91 h 307"/>
                <a:gd name="T22" fmla="*/ 217 w 334"/>
                <a:gd name="T23" fmla="*/ 90 h 307"/>
                <a:gd name="T24" fmla="*/ 167 w 334"/>
                <a:gd name="T25" fmla="*/ 71 h 307"/>
                <a:gd name="T26" fmla="*/ 167 w 334"/>
                <a:gd name="T27" fmla="*/ 47 h 307"/>
                <a:gd name="T28" fmla="*/ 118 w 334"/>
                <a:gd name="T29" fmla="*/ 49 h 307"/>
                <a:gd name="T30" fmla="*/ 115 w 334"/>
                <a:gd name="T31" fmla="*/ 4 h 307"/>
                <a:gd name="T32" fmla="*/ 114 w 334"/>
                <a:gd name="T33" fmla="*/ 1 h 307"/>
                <a:gd name="T34" fmla="*/ 82 w 334"/>
                <a:gd name="T35" fmla="*/ 2 h 307"/>
                <a:gd name="T36" fmla="*/ 6 w 334"/>
                <a:gd name="T37" fmla="*/ 35 h 307"/>
                <a:gd name="T38" fmla="*/ 3 w 334"/>
                <a:gd name="T39" fmla="*/ 40 h 307"/>
                <a:gd name="T40" fmla="*/ 3 w 334"/>
                <a:gd name="T41" fmla="*/ 299 h 307"/>
                <a:gd name="T42" fmla="*/ 11 w 334"/>
                <a:gd name="T43" fmla="*/ 239 h 307"/>
                <a:gd name="T44" fmla="*/ 62 w 334"/>
                <a:gd name="T45" fmla="*/ 44 h 307"/>
                <a:gd name="T46" fmla="*/ 70 w 334"/>
                <a:gd name="T47" fmla="*/ 88 h 307"/>
                <a:gd name="T48" fmla="*/ 119 w 334"/>
                <a:gd name="T49" fmla="*/ 132 h 307"/>
                <a:gd name="T50" fmla="*/ 120 w 334"/>
                <a:gd name="T51" fmla="*/ 134 h 307"/>
                <a:gd name="T52" fmla="*/ 123 w 334"/>
                <a:gd name="T53" fmla="*/ 135 h 307"/>
                <a:gd name="T54" fmla="*/ 176 w 334"/>
                <a:gd name="T55" fmla="*/ 183 h 307"/>
                <a:gd name="T56" fmla="*/ 232 w 334"/>
                <a:gd name="T57" fmla="*/ 227 h 307"/>
                <a:gd name="T58" fmla="*/ 252 w 334"/>
                <a:gd name="T59" fmla="*/ 234 h 307"/>
                <a:gd name="T60" fmla="*/ 10 w 334"/>
                <a:gd name="T61" fmla="*/ 298 h 307"/>
                <a:gd name="T62" fmla="*/ 68 w 334"/>
                <a:gd name="T63" fmla="*/ 40 h 307"/>
                <a:gd name="T64" fmla="*/ 169 w 334"/>
                <a:gd name="T65" fmla="*/ 100 h 307"/>
                <a:gd name="T66" fmla="*/ 136 w 334"/>
                <a:gd name="T67" fmla="*/ 126 h 307"/>
                <a:gd name="T68" fmla="*/ 214 w 334"/>
                <a:gd name="T69" fmla="*/ 146 h 307"/>
                <a:gd name="T70" fmla="*/ 213 w 334"/>
                <a:gd name="T71" fmla="*/ 100 h 307"/>
                <a:gd name="T72" fmla="*/ 160 w 334"/>
                <a:gd name="T73" fmla="*/ 97 h 307"/>
                <a:gd name="T74" fmla="*/ 124 w 334"/>
                <a:gd name="T75" fmla="*/ 89 h 307"/>
                <a:gd name="T76" fmla="*/ 160 w 334"/>
                <a:gd name="T77" fmla="*/ 81 h 307"/>
                <a:gd name="T78" fmla="*/ 269 w 334"/>
                <a:gd name="T79" fmla="*/ 193 h 307"/>
                <a:gd name="T80" fmla="*/ 271 w 334"/>
                <a:gd name="T81" fmla="*/ 150 h 307"/>
                <a:gd name="T82" fmla="*/ 324 w 334"/>
                <a:gd name="T83" fmla="*/ 252 h 307"/>
                <a:gd name="T84" fmla="*/ 325 w 334"/>
                <a:gd name="T85" fmla="*/ 199 h 307"/>
                <a:gd name="T86" fmla="*/ 295 w 334"/>
                <a:gd name="T87" fmla="*/ 197 h 307"/>
                <a:gd name="T88" fmla="*/ 244 w 334"/>
                <a:gd name="T89" fmla="*/ 227 h 307"/>
                <a:gd name="T90" fmla="*/ 276 w 334"/>
                <a:gd name="T91" fmla="*/ 197 h 307"/>
                <a:gd name="T92" fmla="*/ 263 w 334"/>
                <a:gd name="T93" fmla="*/ 148 h 307"/>
                <a:gd name="T94" fmla="*/ 205 w 334"/>
                <a:gd name="T95" fmla="*/ 163 h 307"/>
                <a:gd name="T96" fmla="*/ 245 w 334"/>
                <a:gd name="T97" fmla="*/ 148 h 307"/>
                <a:gd name="T98" fmla="*/ 79 w 334"/>
                <a:gd name="T99" fmla="*/ 80 h 307"/>
                <a:gd name="T100" fmla="*/ 46 w 334"/>
                <a:gd name="T101" fmla="*/ 17 h 307"/>
                <a:gd name="T102" fmla="*/ 62 w 334"/>
                <a:gd name="T103" fmla="*/ 3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4" h="307">
                  <a:moveTo>
                    <a:pt x="4" y="306"/>
                  </a:moveTo>
                  <a:cubicBezTo>
                    <a:pt x="64" y="303"/>
                    <a:pt x="112" y="301"/>
                    <a:pt x="162" y="301"/>
                  </a:cubicBezTo>
                  <a:cubicBezTo>
                    <a:pt x="201" y="301"/>
                    <a:pt x="241" y="302"/>
                    <a:pt x="288" y="304"/>
                  </a:cubicBezTo>
                  <a:cubicBezTo>
                    <a:pt x="288" y="306"/>
                    <a:pt x="290" y="307"/>
                    <a:pt x="291" y="307"/>
                  </a:cubicBezTo>
                  <a:cubicBezTo>
                    <a:pt x="293" y="307"/>
                    <a:pt x="294" y="306"/>
                    <a:pt x="294" y="305"/>
                  </a:cubicBezTo>
                  <a:cubicBezTo>
                    <a:pt x="294" y="305"/>
                    <a:pt x="295" y="305"/>
                    <a:pt x="295" y="304"/>
                  </a:cubicBezTo>
                  <a:cubicBezTo>
                    <a:pt x="296" y="304"/>
                    <a:pt x="297" y="305"/>
                    <a:pt x="298" y="305"/>
                  </a:cubicBezTo>
                  <a:cubicBezTo>
                    <a:pt x="300" y="305"/>
                    <a:pt x="302" y="303"/>
                    <a:pt x="302" y="301"/>
                  </a:cubicBezTo>
                  <a:cubicBezTo>
                    <a:pt x="302" y="300"/>
                    <a:pt x="301" y="298"/>
                    <a:pt x="300" y="298"/>
                  </a:cubicBezTo>
                  <a:cubicBezTo>
                    <a:pt x="312" y="286"/>
                    <a:pt x="323" y="272"/>
                    <a:pt x="333" y="258"/>
                  </a:cubicBezTo>
                  <a:cubicBezTo>
                    <a:pt x="334" y="256"/>
                    <a:pt x="333" y="254"/>
                    <a:pt x="332" y="253"/>
                  </a:cubicBezTo>
                  <a:cubicBezTo>
                    <a:pt x="331" y="253"/>
                    <a:pt x="331" y="253"/>
                    <a:pt x="331" y="253"/>
                  </a:cubicBezTo>
                  <a:cubicBezTo>
                    <a:pt x="331" y="247"/>
                    <a:pt x="331" y="240"/>
                    <a:pt x="331" y="232"/>
                  </a:cubicBezTo>
                  <a:cubicBezTo>
                    <a:pt x="331" y="228"/>
                    <a:pt x="331" y="223"/>
                    <a:pt x="331" y="219"/>
                  </a:cubicBezTo>
                  <a:cubicBezTo>
                    <a:pt x="331" y="209"/>
                    <a:pt x="331" y="199"/>
                    <a:pt x="332" y="192"/>
                  </a:cubicBezTo>
                  <a:cubicBezTo>
                    <a:pt x="332" y="192"/>
                    <a:pt x="332" y="191"/>
                    <a:pt x="332" y="191"/>
                  </a:cubicBezTo>
                  <a:cubicBezTo>
                    <a:pt x="332" y="190"/>
                    <a:pt x="331" y="190"/>
                    <a:pt x="331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331" y="189"/>
                    <a:pt x="330" y="189"/>
                    <a:pt x="330" y="189"/>
                  </a:cubicBezTo>
                  <a:cubicBezTo>
                    <a:pt x="330" y="189"/>
                    <a:pt x="330" y="189"/>
                    <a:pt x="330" y="189"/>
                  </a:cubicBezTo>
                  <a:cubicBezTo>
                    <a:pt x="330" y="189"/>
                    <a:pt x="329" y="189"/>
                    <a:pt x="329" y="189"/>
                  </a:cubicBezTo>
                  <a:cubicBezTo>
                    <a:pt x="328" y="189"/>
                    <a:pt x="328" y="188"/>
                    <a:pt x="328" y="188"/>
                  </a:cubicBezTo>
                  <a:cubicBezTo>
                    <a:pt x="316" y="190"/>
                    <a:pt x="304" y="190"/>
                    <a:pt x="295" y="190"/>
                  </a:cubicBezTo>
                  <a:cubicBezTo>
                    <a:pt x="290" y="190"/>
                    <a:pt x="286" y="190"/>
                    <a:pt x="282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0" y="190"/>
                    <a:pt x="279" y="190"/>
                    <a:pt x="278" y="190"/>
                  </a:cubicBezTo>
                  <a:cubicBezTo>
                    <a:pt x="277" y="190"/>
                    <a:pt x="277" y="190"/>
                    <a:pt x="277" y="190"/>
                  </a:cubicBezTo>
                  <a:cubicBezTo>
                    <a:pt x="277" y="185"/>
                    <a:pt x="277" y="180"/>
                    <a:pt x="277" y="175"/>
                  </a:cubicBezTo>
                  <a:cubicBezTo>
                    <a:pt x="277" y="172"/>
                    <a:pt x="277" y="168"/>
                    <a:pt x="277" y="165"/>
                  </a:cubicBezTo>
                  <a:cubicBezTo>
                    <a:pt x="277" y="158"/>
                    <a:pt x="278" y="151"/>
                    <a:pt x="278" y="144"/>
                  </a:cubicBezTo>
                  <a:cubicBezTo>
                    <a:pt x="278" y="144"/>
                    <a:pt x="278" y="143"/>
                    <a:pt x="278" y="143"/>
                  </a:cubicBezTo>
                  <a:cubicBezTo>
                    <a:pt x="278" y="142"/>
                    <a:pt x="278" y="142"/>
                    <a:pt x="277" y="142"/>
                  </a:cubicBezTo>
                  <a:cubicBezTo>
                    <a:pt x="277" y="142"/>
                    <a:pt x="277" y="141"/>
                    <a:pt x="277" y="141"/>
                  </a:cubicBezTo>
                  <a:cubicBezTo>
                    <a:pt x="277" y="141"/>
                    <a:pt x="277" y="141"/>
                    <a:pt x="276" y="141"/>
                  </a:cubicBezTo>
                  <a:cubicBezTo>
                    <a:pt x="276" y="141"/>
                    <a:pt x="276" y="141"/>
                    <a:pt x="276" y="141"/>
                  </a:cubicBezTo>
                  <a:cubicBezTo>
                    <a:pt x="276" y="140"/>
                    <a:pt x="276" y="140"/>
                    <a:pt x="275" y="140"/>
                  </a:cubicBezTo>
                  <a:cubicBezTo>
                    <a:pt x="275" y="140"/>
                    <a:pt x="275" y="140"/>
                    <a:pt x="274" y="140"/>
                  </a:cubicBezTo>
                  <a:cubicBezTo>
                    <a:pt x="266" y="141"/>
                    <a:pt x="255" y="141"/>
                    <a:pt x="245" y="141"/>
                  </a:cubicBezTo>
                  <a:cubicBezTo>
                    <a:pt x="235" y="141"/>
                    <a:pt x="227" y="141"/>
                    <a:pt x="221" y="142"/>
                  </a:cubicBezTo>
                  <a:cubicBezTo>
                    <a:pt x="221" y="141"/>
                    <a:pt x="221" y="140"/>
                    <a:pt x="221" y="139"/>
                  </a:cubicBezTo>
                  <a:cubicBezTo>
                    <a:pt x="221" y="127"/>
                    <a:pt x="220" y="114"/>
                    <a:pt x="220" y="104"/>
                  </a:cubicBezTo>
                  <a:cubicBezTo>
                    <a:pt x="220" y="100"/>
                    <a:pt x="220" y="96"/>
                    <a:pt x="220" y="93"/>
                  </a:cubicBezTo>
                  <a:cubicBezTo>
                    <a:pt x="220" y="93"/>
                    <a:pt x="220" y="92"/>
                    <a:pt x="220" y="92"/>
                  </a:cubicBezTo>
                  <a:cubicBezTo>
                    <a:pt x="220" y="92"/>
                    <a:pt x="220" y="91"/>
                    <a:pt x="220" y="91"/>
                  </a:cubicBezTo>
                  <a:cubicBezTo>
                    <a:pt x="219" y="91"/>
                    <a:pt x="219" y="91"/>
                    <a:pt x="219" y="9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18" y="90"/>
                    <a:pt x="218" y="90"/>
                    <a:pt x="218" y="90"/>
                  </a:cubicBezTo>
                  <a:cubicBezTo>
                    <a:pt x="218" y="90"/>
                    <a:pt x="218" y="90"/>
                    <a:pt x="217" y="90"/>
                  </a:cubicBezTo>
                  <a:cubicBezTo>
                    <a:pt x="217" y="90"/>
                    <a:pt x="217" y="90"/>
                    <a:pt x="217" y="90"/>
                  </a:cubicBezTo>
                  <a:cubicBezTo>
                    <a:pt x="199" y="91"/>
                    <a:pt x="179" y="91"/>
                    <a:pt x="167" y="94"/>
                  </a:cubicBezTo>
                  <a:cubicBezTo>
                    <a:pt x="167" y="89"/>
                    <a:pt x="167" y="85"/>
                    <a:pt x="167" y="81"/>
                  </a:cubicBezTo>
                  <a:cubicBezTo>
                    <a:pt x="167" y="78"/>
                    <a:pt x="167" y="74"/>
                    <a:pt x="167" y="71"/>
                  </a:cubicBezTo>
                  <a:cubicBezTo>
                    <a:pt x="167" y="64"/>
                    <a:pt x="167" y="57"/>
                    <a:pt x="168" y="50"/>
                  </a:cubicBezTo>
                  <a:cubicBezTo>
                    <a:pt x="168" y="50"/>
                    <a:pt x="168" y="49"/>
                    <a:pt x="168" y="49"/>
                  </a:cubicBezTo>
                  <a:cubicBezTo>
                    <a:pt x="168" y="48"/>
                    <a:pt x="168" y="48"/>
                    <a:pt x="167" y="48"/>
                  </a:cubicBezTo>
                  <a:cubicBezTo>
                    <a:pt x="167" y="48"/>
                    <a:pt x="167" y="48"/>
                    <a:pt x="167" y="47"/>
                  </a:cubicBezTo>
                  <a:cubicBezTo>
                    <a:pt x="167" y="47"/>
                    <a:pt x="167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5" y="47"/>
                    <a:pt x="165" y="47"/>
                  </a:cubicBezTo>
                  <a:cubicBezTo>
                    <a:pt x="149" y="47"/>
                    <a:pt x="130" y="49"/>
                    <a:pt x="118" y="49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15" y="44"/>
                    <a:pt x="115" y="39"/>
                    <a:pt x="115" y="35"/>
                  </a:cubicBezTo>
                  <a:cubicBezTo>
                    <a:pt x="115" y="32"/>
                    <a:pt x="115" y="28"/>
                    <a:pt x="115" y="25"/>
                  </a:cubicBezTo>
                  <a:cubicBezTo>
                    <a:pt x="115" y="17"/>
                    <a:pt x="115" y="10"/>
                    <a:pt x="115" y="4"/>
                  </a:cubicBezTo>
                  <a:cubicBezTo>
                    <a:pt x="115" y="4"/>
                    <a:pt x="115" y="3"/>
                    <a:pt x="115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1"/>
                    <a:pt x="115" y="1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3" y="1"/>
                    <a:pt x="92" y="1"/>
                    <a:pt x="82" y="2"/>
                  </a:cubicBezTo>
                  <a:cubicBezTo>
                    <a:pt x="71" y="2"/>
                    <a:pt x="62" y="3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1" y="6"/>
                    <a:pt x="46" y="9"/>
                    <a:pt x="42" y="11"/>
                  </a:cubicBezTo>
                  <a:cubicBezTo>
                    <a:pt x="30" y="19"/>
                    <a:pt x="18" y="27"/>
                    <a:pt x="6" y="35"/>
                  </a:cubicBezTo>
                  <a:cubicBezTo>
                    <a:pt x="5" y="35"/>
                    <a:pt x="4" y="37"/>
                    <a:pt x="4" y="38"/>
                  </a:cubicBezTo>
                  <a:cubicBezTo>
                    <a:pt x="4" y="38"/>
                    <a:pt x="4" y="38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63"/>
                    <a:pt x="2" y="82"/>
                    <a:pt x="2" y="100"/>
                  </a:cubicBezTo>
                  <a:cubicBezTo>
                    <a:pt x="2" y="151"/>
                    <a:pt x="4" y="189"/>
                    <a:pt x="4" y="239"/>
                  </a:cubicBezTo>
                  <a:cubicBezTo>
                    <a:pt x="4" y="257"/>
                    <a:pt x="4" y="277"/>
                    <a:pt x="3" y="299"/>
                  </a:cubicBezTo>
                  <a:cubicBezTo>
                    <a:pt x="2" y="299"/>
                    <a:pt x="0" y="301"/>
                    <a:pt x="1" y="302"/>
                  </a:cubicBezTo>
                  <a:cubicBezTo>
                    <a:pt x="1" y="304"/>
                    <a:pt x="2" y="306"/>
                    <a:pt x="4" y="306"/>
                  </a:cubicBezTo>
                  <a:close/>
                  <a:moveTo>
                    <a:pt x="10" y="298"/>
                  </a:moveTo>
                  <a:cubicBezTo>
                    <a:pt x="11" y="277"/>
                    <a:pt x="11" y="257"/>
                    <a:pt x="11" y="239"/>
                  </a:cubicBezTo>
                  <a:cubicBezTo>
                    <a:pt x="11" y="189"/>
                    <a:pt x="9" y="151"/>
                    <a:pt x="9" y="100"/>
                  </a:cubicBezTo>
                  <a:cubicBezTo>
                    <a:pt x="9" y="83"/>
                    <a:pt x="10" y="65"/>
                    <a:pt x="10" y="44"/>
                  </a:cubicBezTo>
                  <a:cubicBezTo>
                    <a:pt x="24" y="44"/>
                    <a:pt x="36" y="44"/>
                    <a:pt x="47" y="44"/>
                  </a:cubicBezTo>
                  <a:cubicBezTo>
                    <a:pt x="52" y="44"/>
                    <a:pt x="57" y="44"/>
                    <a:pt x="62" y="44"/>
                  </a:cubicBezTo>
                  <a:cubicBezTo>
                    <a:pt x="64" y="60"/>
                    <a:pt x="65" y="67"/>
                    <a:pt x="66" y="83"/>
                  </a:cubicBezTo>
                  <a:cubicBezTo>
                    <a:pt x="65" y="84"/>
                    <a:pt x="66" y="86"/>
                    <a:pt x="67" y="87"/>
                  </a:cubicBezTo>
                  <a:cubicBezTo>
                    <a:pt x="67" y="88"/>
                    <a:pt x="68" y="88"/>
                    <a:pt x="69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6" y="87"/>
                    <a:pt x="82" y="86"/>
                    <a:pt x="88" y="86"/>
                  </a:cubicBezTo>
                  <a:cubicBezTo>
                    <a:pt x="98" y="86"/>
                    <a:pt x="107" y="88"/>
                    <a:pt x="116" y="90"/>
                  </a:cubicBezTo>
                  <a:cubicBezTo>
                    <a:pt x="116" y="94"/>
                    <a:pt x="116" y="98"/>
                    <a:pt x="116" y="101"/>
                  </a:cubicBezTo>
                  <a:cubicBezTo>
                    <a:pt x="116" y="111"/>
                    <a:pt x="117" y="117"/>
                    <a:pt x="119" y="132"/>
                  </a:cubicBezTo>
                  <a:cubicBezTo>
                    <a:pt x="119" y="132"/>
                    <a:pt x="119" y="132"/>
                    <a:pt x="119" y="133"/>
                  </a:cubicBezTo>
                  <a:cubicBezTo>
                    <a:pt x="119" y="133"/>
                    <a:pt x="119" y="133"/>
                    <a:pt x="120" y="133"/>
                  </a:cubicBezTo>
                  <a:cubicBezTo>
                    <a:pt x="120" y="133"/>
                    <a:pt x="120" y="134"/>
                    <a:pt x="120" y="134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1" y="135"/>
                  </a:cubicBezTo>
                  <a:cubicBezTo>
                    <a:pt x="121" y="135"/>
                    <a:pt x="122" y="135"/>
                    <a:pt x="122" y="135"/>
                  </a:cubicBezTo>
                  <a:cubicBezTo>
                    <a:pt x="122" y="135"/>
                    <a:pt x="122" y="135"/>
                    <a:pt x="123" y="135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35" y="133"/>
                    <a:pt x="144" y="132"/>
                    <a:pt x="154" y="132"/>
                  </a:cubicBezTo>
                  <a:cubicBezTo>
                    <a:pt x="159" y="132"/>
                    <a:pt x="164" y="132"/>
                    <a:pt x="171" y="133"/>
                  </a:cubicBezTo>
                  <a:cubicBezTo>
                    <a:pt x="172" y="152"/>
                    <a:pt x="173" y="160"/>
                    <a:pt x="174" y="181"/>
                  </a:cubicBezTo>
                  <a:cubicBezTo>
                    <a:pt x="175" y="182"/>
                    <a:pt x="175" y="183"/>
                    <a:pt x="176" y="183"/>
                  </a:cubicBezTo>
                  <a:cubicBezTo>
                    <a:pt x="176" y="184"/>
                    <a:pt x="177" y="184"/>
                    <a:pt x="178" y="184"/>
                  </a:cubicBezTo>
                  <a:cubicBezTo>
                    <a:pt x="190" y="183"/>
                    <a:pt x="198" y="182"/>
                    <a:pt x="205" y="182"/>
                  </a:cubicBezTo>
                  <a:cubicBezTo>
                    <a:pt x="212" y="182"/>
                    <a:pt x="219" y="183"/>
                    <a:pt x="229" y="184"/>
                  </a:cubicBezTo>
                  <a:cubicBezTo>
                    <a:pt x="231" y="203"/>
                    <a:pt x="232" y="208"/>
                    <a:pt x="232" y="227"/>
                  </a:cubicBezTo>
                  <a:cubicBezTo>
                    <a:pt x="232" y="228"/>
                    <a:pt x="232" y="229"/>
                    <a:pt x="232" y="231"/>
                  </a:cubicBezTo>
                  <a:cubicBezTo>
                    <a:pt x="232" y="231"/>
                    <a:pt x="233" y="231"/>
                    <a:pt x="233" y="231"/>
                  </a:cubicBezTo>
                  <a:cubicBezTo>
                    <a:pt x="233" y="232"/>
                    <a:pt x="234" y="234"/>
                    <a:pt x="236" y="234"/>
                  </a:cubicBezTo>
                  <a:cubicBezTo>
                    <a:pt x="242" y="234"/>
                    <a:pt x="248" y="234"/>
                    <a:pt x="252" y="234"/>
                  </a:cubicBezTo>
                  <a:cubicBezTo>
                    <a:pt x="262" y="234"/>
                    <a:pt x="270" y="233"/>
                    <a:pt x="283" y="233"/>
                  </a:cubicBezTo>
                  <a:cubicBezTo>
                    <a:pt x="284" y="254"/>
                    <a:pt x="286" y="276"/>
                    <a:pt x="287" y="297"/>
                  </a:cubicBezTo>
                  <a:cubicBezTo>
                    <a:pt x="241" y="295"/>
                    <a:pt x="201" y="294"/>
                    <a:pt x="162" y="294"/>
                  </a:cubicBezTo>
                  <a:cubicBezTo>
                    <a:pt x="114" y="294"/>
                    <a:pt x="67" y="296"/>
                    <a:pt x="10" y="298"/>
                  </a:cubicBezTo>
                  <a:close/>
                  <a:moveTo>
                    <a:pt x="108" y="35"/>
                  </a:moveTo>
                  <a:cubicBezTo>
                    <a:pt x="108" y="40"/>
                    <a:pt x="108" y="45"/>
                    <a:pt x="108" y="50"/>
                  </a:cubicBezTo>
                  <a:cubicBezTo>
                    <a:pt x="96" y="58"/>
                    <a:pt x="84" y="67"/>
                    <a:pt x="72" y="77"/>
                  </a:cubicBezTo>
                  <a:cubicBezTo>
                    <a:pt x="72" y="63"/>
                    <a:pt x="70" y="56"/>
                    <a:pt x="68" y="40"/>
                  </a:cubicBezTo>
                  <a:cubicBezTo>
                    <a:pt x="81" y="30"/>
                    <a:pt x="94" y="19"/>
                    <a:pt x="108" y="10"/>
                  </a:cubicBezTo>
                  <a:cubicBezTo>
                    <a:pt x="108" y="15"/>
                    <a:pt x="108" y="20"/>
                    <a:pt x="108" y="25"/>
                  </a:cubicBezTo>
                  <a:cubicBezTo>
                    <a:pt x="108" y="28"/>
                    <a:pt x="108" y="32"/>
                    <a:pt x="108" y="35"/>
                  </a:cubicBezTo>
                  <a:close/>
                  <a:moveTo>
                    <a:pt x="169" y="100"/>
                  </a:moveTo>
                  <a:cubicBezTo>
                    <a:pt x="177" y="99"/>
                    <a:pt x="190" y="98"/>
                    <a:pt x="204" y="97"/>
                  </a:cubicBezTo>
                  <a:cubicBezTo>
                    <a:pt x="193" y="106"/>
                    <a:pt x="184" y="116"/>
                    <a:pt x="173" y="126"/>
                  </a:cubicBezTo>
                  <a:cubicBezTo>
                    <a:pt x="166" y="126"/>
                    <a:pt x="160" y="125"/>
                    <a:pt x="154" y="125"/>
                  </a:cubicBezTo>
                  <a:cubicBezTo>
                    <a:pt x="148" y="125"/>
                    <a:pt x="142" y="126"/>
                    <a:pt x="136" y="126"/>
                  </a:cubicBezTo>
                  <a:cubicBezTo>
                    <a:pt x="145" y="119"/>
                    <a:pt x="155" y="111"/>
                    <a:pt x="161" y="105"/>
                  </a:cubicBezTo>
                  <a:cubicBezTo>
                    <a:pt x="164" y="102"/>
                    <a:pt x="165" y="102"/>
                    <a:pt x="169" y="100"/>
                  </a:cubicBezTo>
                  <a:close/>
                  <a:moveTo>
                    <a:pt x="214" y="139"/>
                  </a:moveTo>
                  <a:cubicBezTo>
                    <a:pt x="214" y="141"/>
                    <a:pt x="214" y="144"/>
                    <a:pt x="214" y="146"/>
                  </a:cubicBezTo>
                  <a:cubicBezTo>
                    <a:pt x="209" y="149"/>
                    <a:pt x="203" y="155"/>
                    <a:pt x="197" y="160"/>
                  </a:cubicBezTo>
                  <a:cubicBezTo>
                    <a:pt x="191" y="165"/>
                    <a:pt x="186" y="170"/>
                    <a:pt x="181" y="173"/>
                  </a:cubicBezTo>
                  <a:cubicBezTo>
                    <a:pt x="180" y="157"/>
                    <a:pt x="179" y="149"/>
                    <a:pt x="178" y="131"/>
                  </a:cubicBezTo>
                  <a:cubicBezTo>
                    <a:pt x="190" y="120"/>
                    <a:pt x="200" y="109"/>
                    <a:pt x="213" y="100"/>
                  </a:cubicBezTo>
                  <a:cubicBezTo>
                    <a:pt x="213" y="101"/>
                    <a:pt x="213" y="102"/>
                    <a:pt x="213" y="104"/>
                  </a:cubicBezTo>
                  <a:cubicBezTo>
                    <a:pt x="213" y="115"/>
                    <a:pt x="214" y="127"/>
                    <a:pt x="214" y="139"/>
                  </a:cubicBezTo>
                  <a:close/>
                  <a:moveTo>
                    <a:pt x="160" y="81"/>
                  </a:moveTo>
                  <a:cubicBezTo>
                    <a:pt x="160" y="86"/>
                    <a:pt x="160" y="91"/>
                    <a:pt x="160" y="97"/>
                  </a:cubicBezTo>
                  <a:cubicBezTo>
                    <a:pt x="159" y="98"/>
                    <a:pt x="157" y="99"/>
                    <a:pt x="156" y="100"/>
                  </a:cubicBezTo>
                  <a:cubicBezTo>
                    <a:pt x="149" y="107"/>
                    <a:pt x="136" y="118"/>
                    <a:pt x="125" y="125"/>
                  </a:cubicBezTo>
                  <a:cubicBezTo>
                    <a:pt x="124" y="115"/>
                    <a:pt x="123" y="109"/>
                    <a:pt x="123" y="101"/>
                  </a:cubicBezTo>
                  <a:cubicBezTo>
                    <a:pt x="123" y="98"/>
                    <a:pt x="123" y="94"/>
                    <a:pt x="124" y="89"/>
                  </a:cubicBezTo>
                  <a:cubicBezTo>
                    <a:pt x="124" y="89"/>
                    <a:pt x="124" y="89"/>
                    <a:pt x="125" y="89"/>
                  </a:cubicBezTo>
                  <a:cubicBezTo>
                    <a:pt x="138" y="77"/>
                    <a:pt x="148" y="66"/>
                    <a:pt x="161" y="57"/>
                  </a:cubicBezTo>
                  <a:cubicBezTo>
                    <a:pt x="160" y="61"/>
                    <a:pt x="160" y="66"/>
                    <a:pt x="160" y="71"/>
                  </a:cubicBezTo>
                  <a:cubicBezTo>
                    <a:pt x="160" y="74"/>
                    <a:pt x="160" y="78"/>
                    <a:pt x="160" y="81"/>
                  </a:cubicBezTo>
                  <a:close/>
                  <a:moveTo>
                    <a:pt x="270" y="175"/>
                  </a:moveTo>
                  <a:cubicBezTo>
                    <a:pt x="270" y="180"/>
                    <a:pt x="270" y="186"/>
                    <a:pt x="270" y="192"/>
                  </a:cubicBezTo>
                  <a:cubicBezTo>
                    <a:pt x="270" y="192"/>
                    <a:pt x="270" y="192"/>
                    <a:pt x="270" y="192"/>
                  </a:cubicBezTo>
                  <a:cubicBezTo>
                    <a:pt x="270" y="192"/>
                    <a:pt x="269" y="193"/>
                    <a:pt x="269" y="193"/>
                  </a:cubicBezTo>
                  <a:cubicBezTo>
                    <a:pt x="265" y="197"/>
                    <a:pt x="259" y="204"/>
                    <a:pt x="253" y="210"/>
                  </a:cubicBezTo>
                  <a:cubicBezTo>
                    <a:pt x="248" y="214"/>
                    <a:pt x="244" y="218"/>
                    <a:pt x="239" y="222"/>
                  </a:cubicBezTo>
                  <a:cubicBezTo>
                    <a:pt x="239" y="206"/>
                    <a:pt x="238" y="200"/>
                    <a:pt x="236" y="181"/>
                  </a:cubicBezTo>
                  <a:cubicBezTo>
                    <a:pt x="248" y="170"/>
                    <a:pt x="258" y="159"/>
                    <a:pt x="271" y="150"/>
                  </a:cubicBezTo>
                  <a:cubicBezTo>
                    <a:pt x="271" y="155"/>
                    <a:pt x="270" y="160"/>
                    <a:pt x="270" y="165"/>
                  </a:cubicBezTo>
                  <a:cubicBezTo>
                    <a:pt x="270" y="168"/>
                    <a:pt x="270" y="172"/>
                    <a:pt x="270" y="175"/>
                  </a:cubicBezTo>
                  <a:close/>
                  <a:moveTo>
                    <a:pt x="324" y="232"/>
                  </a:moveTo>
                  <a:cubicBezTo>
                    <a:pt x="324" y="240"/>
                    <a:pt x="324" y="247"/>
                    <a:pt x="324" y="252"/>
                  </a:cubicBezTo>
                  <a:cubicBezTo>
                    <a:pt x="324" y="254"/>
                    <a:pt x="325" y="255"/>
                    <a:pt x="326" y="255"/>
                  </a:cubicBezTo>
                  <a:cubicBezTo>
                    <a:pt x="316" y="269"/>
                    <a:pt x="306" y="282"/>
                    <a:pt x="294" y="294"/>
                  </a:cubicBezTo>
                  <a:cubicBezTo>
                    <a:pt x="293" y="272"/>
                    <a:pt x="291" y="251"/>
                    <a:pt x="290" y="230"/>
                  </a:cubicBezTo>
                  <a:cubicBezTo>
                    <a:pt x="302" y="219"/>
                    <a:pt x="312" y="208"/>
                    <a:pt x="325" y="199"/>
                  </a:cubicBezTo>
                  <a:cubicBezTo>
                    <a:pt x="324" y="205"/>
                    <a:pt x="324" y="212"/>
                    <a:pt x="324" y="219"/>
                  </a:cubicBezTo>
                  <a:cubicBezTo>
                    <a:pt x="324" y="223"/>
                    <a:pt x="324" y="228"/>
                    <a:pt x="324" y="232"/>
                  </a:cubicBezTo>
                  <a:close/>
                  <a:moveTo>
                    <a:pt x="282" y="197"/>
                  </a:moveTo>
                  <a:cubicBezTo>
                    <a:pt x="286" y="197"/>
                    <a:pt x="290" y="197"/>
                    <a:pt x="295" y="197"/>
                  </a:cubicBezTo>
                  <a:cubicBezTo>
                    <a:pt x="301" y="197"/>
                    <a:pt x="308" y="197"/>
                    <a:pt x="316" y="196"/>
                  </a:cubicBezTo>
                  <a:cubicBezTo>
                    <a:pt x="304" y="205"/>
                    <a:pt x="295" y="216"/>
                    <a:pt x="284" y="225"/>
                  </a:cubicBezTo>
                  <a:cubicBezTo>
                    <a:pt x="270" y="226"/>
                    <a:pt x="262" y="227"/>
                    <a:pt x="252" y="227"/>
                  </a:cubicBezTo>
                  <a:cubicBezTo>
                    <a:pt x="250" y="227"/>
                    <a:pt x="247" y="227"/>
                    <a:pt x="244" y="227"/>
                  </a:cubicBezTo>
                  <a:cubicBezTo>
                    <a:pt x="248" y="223"/>
                    <a:pt x="253" y="219"/>
                    <a:pt x="257" y="215"/>
                  </a:cubicBezTo>
                  <a:cubicBezTo>
                    <a:pt x="264" y="208"/>
                    <a:pt x="270" y="202"/>
                    <a:pt x="274" y="198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5" y="197"/>
                    <a:pt x="276" y="197"/>
                    <a:pt x="276" y="197"/>
                  </a:cubicBezTo>
                  <a:cubicBezTo>
                    <a:pt x="278" y="197"/>
                    <a:pt x="278" y="197"/>
                    <a:pt x="278" y="197"/>
                  </a:cubicBezTo>
                  <a:cubicBezTo>
                    <a:pt x="279" y="197"/>
                    <a:pt x="281" y="197"/>
                    <a:pt x="282" y="197"/>
                  </a:cubicBezTo>
                  <a:close/>
                  <a:moveTo>
                    <a:pt x="245" y="148"/>
                  </a:moveTo>
                  <a:cubicBezTo>
                    <a:pt x="250" y="148"/>
                    <a:pt x="257" y="148"/>
                    <a:pt x="263" y="148"/>
                  </a:cubicBezTo>
                  <a:cubicBezTo>
                    <a:pt x="251" y="157"/>
                    <a:pt x="242" y="167"/>
                    <a:pt x="230" y="177"/>
                  </a:cubicBezTo>
                  <a:cubicBezTo>
                    <a:pt x="220" y="176"/>
                    <a:pt x="213" y="175"/>
                    <a:pt x="205" y="175"/>
                  </a:cubicBezTo>
                  <a:cubicBezTo>
                    <a:pt x="200" y="175"/>
                    <a:pt x="195" y="176"/>
                    <a:pt x="189" y="176"/>
                  </a:cubicBezTo>
                  <a:cubicBezTo>
                    <a:pt x="194" y="172"/>
                    <a:pt x="199" y="167"/>
                    <a:pt x="205" y="163"/>
                  </a:cubicBezTo>
                  <a:cubicBezTo>
                    <a:pt x="209" y="159"/>
                    <a:pt x="212" y="156"/>
                    <a:pt x="215" y="153"/>
                  </a:cubicBezTo>
                  <a:cubicBezTo>
                    <a:pt x="217" y="152"/>
                    <a:pt x="218" y="151"/>
                    <a:pt x="219" y="150"/>
                  </a:cubicBezTo>
                  <a:cubicBezTo>
                    <a:pt x="220" y="150"/>
                    <a:pt x="220" y="150"/>
                    <a:pt x="220" y="150"/>
                  </a:cubicBezTo>
                  <a:cubicBezTo>
                    <a:pt x="226" y="148"/>
                    <a:pt x="235" y="148"/>
                    <a:pt x="245" y="148"/>
                  </a:cubicBezTo>
                  <a:close/>
                  <a:moveTo>
                    <a:pt x="152" y="54"/>
                  </a:moveTo>
                  <a:cubicBezTo>
                    <a:pt x="141" y="63"/>
                    <a:pt x="131" y="74"/>
                    <a:pt x="120" y="84"/>
                  </a:cubicBezTo>
                  <a:cubicBezTo>
                    <a:pt x="109" y="81"/>
                    <a:pt x="99" y="79"/>
                    <a:pt x="88" y="79"/>
                  </a:cubicBezTo>
                  <a:cubicBezTo>
                    <a:pt x="85" y="79"/>
                    <a:pt x="82" y="79"/>
                    <a:pt x="79" y="80"/>
                  </a:cubicBezTo>
                  <a:cubicBezTo>
                    <a:pt x="90" y="71"/>
                    <a:pt x="101" y="63"/>
                    <a:pt x="112" y="55"/>
                  </a:cubicBezTo>
                  <a:cubicBezTo>
                    <a:pt x="114" y="55"/>
                    <a:pt x="116" y="56"/>
                    <a:pt x="118" y="56"/>
                  </a:cubicBezTo>
                  <a:cubicBezTo>
                    <a:pt x="127" y="56"/>
                    <a:pt x="140" y="55"/>
                    <a:pt x="152" y="54"/>
                  </a:cubicBezTo>
                  <a:close/>
                  <a:moveTo>
                    <a:pt x="46" y="17"/>
                  </a:moveTo>
                  <a:cubicBezTo>
                    <a:pt x="50" y="15"/>
                    <a:pt x="54" y="13"/>
                    <a:pt x="58" y="11"/>
                  </a:cubicBezTo>
                  <a:cubicBezTo>
                    <a:pt x="63" y="10"/>
                    <a:pt x="72" y="9"/>
                    <a:pt x="82" y="9"/>
                  </a:cubicBezTo>
                  <a:cubicBezTo>
                    <a:pt x="87" y="9"/>
                    <a:pt x="93" y="8"/>
                    <a:pt x="99" y="8"/>
                  </a:cubicBezTo>
                  <a:cubicBezTo>
                    <a:pt x="86" y="17"/>
                    <a:pt x="73" y="27"/>
                    <a:pt x="62" y="37"/>
                  </a:cubicBezTo>
                  <a:cubicBezTo>
                    <a:pt x="57" y="37"/>
                    <a:pt x="52" y="37"/>
                    <a:pt x="47" y="37"/>
                  </a:cubicBezTo>
                  <a:cubicBezTo>
                    <a:pt x="37" y="37"/>
                    <a:pt x="27" y="37"/>
                    <a:pt x="15" y="37"/>
                  </a:cubicBezTo>
                  <a:cubicBezTo>
                    <a:pt x="25" y="30"/>
                    <a:pt x="36" y="24"/>
                    <a:pt x="4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5605463" y="5249863"/>
              <a:ext cx="161925" cy="204788"/>
            </a:xfrm>
            <a:custGeom>
              <a:avLst/>
              <a:gdLst>
                <a:gd name="T0" fmla="*/ 41 w 43"/>
                <a:gd name="T1" fmla="*/ 31 h 54"/>
                <a:gd name="T2" fmla="*/ 33 w 43"/>
                <a:gd name="T3" fmla="*/ 19 h 54"/>
                <a:gd name="T4" fmla="*/ 38 w 43"/>
                <a:gd name="T5" fmla="*/ 17 h 54"/>
                <a:gd name="T6" fmla="*/ 40 w 43"/>
                <a:gd name="T7" fmla="*/ 10 h 54"/>
                <a:gd name="T8" fmla="*/ 40 w 43"/>
                <a:gd name="T9" fmla="*/ 9 h 54"/>
                <a:gd name="T10" fmla="*/ 32 w 43"/>
                <a:gd name="T11" fmla="*/ 0 h 54"/>
                <a:gd name="T12" fmla="*/ 31 w 43"/>
                <a:gd name="T13" fmla="*/ 1 h 54"/>
                <a:gd name="T14" fmla="*/ 29 w 43"/>
                <a:gd name="T15" fmla="*/ 1 h 54"/>
                <a:gd name="T16" fmla="*/ 26 w 43"/>
                <a:gd name="T17" fmla="*/ 0 h 54"/>
                <a:gd name="T18" fmla="*/ 18 w 43"/>
                <a:gd name="T19" fmla="*/ 0 h 54"/>
                <a:gd name="T20" fmla="*/ 5 w 43"/>
                <a:gd name="T21" fmla="*/ 9 h 54"/>
                <a:gd name="T22" fmla="*/ 5 w 43"/>
                <a:gd name="T23" fmla="*/ 28 h 54"/>
                <a:gd name="T24" fmla="*/ 6 w 43"/>
                <a:gd name="T25" fmla="*/ 32 h 54"/>
                <a:gd name="T26" fmla="*/ 10 w 43"/>
                <a:gd name="T27" fmla="*/ 33 h 54"/>
                <a:gd name="T28" fmla="*/ 11 w 43"/>
                <a:gd name="T29" fmla="*/ 33 h 54"/>
                <a:gd name="T30" fmla="*/ 15 w 43"/>
                <a:gd name="T31" fmla="*/ 33 h 54"/>
                <a:gd name="T32" fmla="*/ 21 w 43"/>
                <a:gd name="T33" fmla="*/ 34 h 54"/>
                <a:gd name="T34" fmla="*/ 17 w 43"/>
                <a:gd name="T35" fmla="*/ 35 h 54"/>
                <a:gd name="T36" fmla="*/ 15 w 43"/>
                <a:gd name="T37" fmla="*/ 35 h 54"/>
                <a:gd name="T38" fmla="*/ 10 w 43"/>
                <a:gd name="T39" fmla="*/ 35 h 54"/>
                <a:gd name="T40" fmla="*/ 4 w 43"/>
                <a:gd name="T41" fmla="*/ 38 h 54"/>
                <a:gd name="T42" fmla="*/ 3 w 43"/>
                <a:gd name="T43" fmla="*/ 39 h 54"/>
                <a:gd name="T44" fmla="*/ 2 w 43"/>
                <a:gd name="T45" fmla="*/ 49 h 54"/>
                <a:gd name="T46" fmla="*/ 5 w 43"/>
                <a:gd name="T47" fmla="*/ 51 h 54"/>
                <a:gd name="T48" fmla="*/ 17 w 43"/>
                <a:gd name="T49" fmla="*/ 54 h 54"/>
                <a:gd name="T50" fmla="*/ 30 w 43"/>
                <a:gd name="T51" fmla="*/ 51 h 54"/>
                <a:gd name="T52" fmla="*/ 41 w 43"/>
                <a:gd name="T53" fmla="*/ 31 h 54"/>
                <a:gd name="T54" fmla="*/ 28 w 43"/>
                <a:gd name="T55" fmla="*/ 46 h 54"/>
                <a:gd name="T56" fmla="*/ 17 w 43"/>
                <a:gd name="T57" fmla="*/ 48 h 54"/>
                <a:gd name="T58" fmla="*/ 7 w 43"/>
                <a:gd name="T59" fmla="*/ 46 h 54"/>
                <a:gd name="T60" fmla="*/ 9 w 43"/>
                <a:gd name="T61" fmla="*/ 41 h 54"/>
                <a:gd name="T62" fmla="*/ 10 w 43"/>
                <a:gd name="T63" fmla="*/ 40 h 54"/>
                <a:gd name="T64" fmla="*/ 17 w 43"/>
                <a:gd name="T65" fmla="*/ 41 h 54"/>
                <a:gd name="T66" fmla="*/ 24 w 43"/>
                <a:gd name="T67" fmla="*/ 29 h 54"/>
                <a:gd name="T68" fmla="*/ 15 w 43"/>
                <a:gd name="T69" fmla="*/ 27 h 54"/>
                <a:gd name="T70" fmla="*/ 10 w 43"/>
                <a:gd name="T71" fmla="*/ 28 h 54"/>
                <a:gd name="T72" fmla="*/ 10 w 43"/>
                <a:gd name="T73" fmla="*/ 9 h 54"/>
                <a:gd name="T74" fmla="*/ 18 w 43"/>
                <a:gd name="T75" fmla="*/ 6 h 54"/>
                <a:gd name="T76" fmla="*/ 29 w 43"/>
                <a:gd name="T77" fmla="*/ 6 h 54"/>
                <a:gd name="T78" fmla="*/ 32 w 43"/>
                <a:gd name="T79" fmla="*/ 6 h 54"/>
                <a:gd name="T80" fmla="*/ 34 w 43"/>
                <a:gd name="T81" fmla="*/ 9 h 54"/>
                <a:gd name="T82" fmla="*/ 31 w 43"/>
                <a:gd name="T83" fmla="*/ 13 h 54"/>
                <a:gd name="T84" fmla="*/ 23 w 43"/>
                <a:gd name="T85" fmla="*/ 13 h 54"/>
                <a:gd name="T86" fmla="*/ 18 w 43"/>
                <a:gd name="T87" fmla="*/ 21 h 54"/>
                <a:gd name="T88" fmla="*/ 21 w 43"/>
                <a:gd name="T89" fmla="*/ 21 h 54"/>
                <a:gd name="T90" fmla="*/ 28 w 43"/>
                <a:gd name="T91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" h="54">
                  <a:moveTo>
                    <a:pt x="41" y="31"/>
                  </a:moveTo>
                  <a:cubicBezTo>
                    <a:pt x="40" y="26"/>
                    <a:pt x="37" y="22"/>
                    <a:pt x="33" y="19"/>
                  </a:cubicBezTo>
                  <a:cubicBezTo>
                    <a:pt x="35" y="19"/>
                    <a:pt x="37" y="18"/>
                    <a:pt x="38" y="17"/>
                  </a:cubicBezTo>
                  <a:cubicBezTo>
                    <a:pt x="40" y="14"/>
                    <a:pt x="40" y="12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0" y="1"/>
                    <a:pt x="35" y="0"/>
                    <a:pt x="32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0" y="1"/>
                    <a:pt x="29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20" y="0"/>
                    <a:pt x="18" y="0"/>
                  </a:cubicBezTo>
                  <a:cubicBezTo>
                    <a:pt x="7" y="0"/>
                    <a:pt x="5" y="5"/>
                    <a:pt x="5" y="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5" y="31"/>
                    <a:pt x="6" y="32"/>
                  </a:cubicBezTo>
                  <a:cubicBezTo>
                    <a:pt x="7" y="33"/>
                    <a:pt x="9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4" y="33"/>
                    <a:pt x="15" y="33"/>
                  </a:cubicBezTo>
                  <a:cubicBezTo>
                    <a:pt x="18" y="33"/>
                    <a:pt x="20" y="33"/>
                    <a:pt x="21" y="34"/>
                  </a:cubicBezTo>
                  <a:cubicBezTo>
                    <a:pt x="20" y="35"/>
                    <a:pt x="19" y="35"/>
                    <a:pt x="17" y="35"/>
                  </a:cubicBezTo>
                  <a:cubicBezTo>
                    <a:pt x="17" y="35"/>
                    <a:pt x="16" y="35"/>
                    <a:pt x="15" y="35"/>
                  </a:cubicBezTo>
                  <a:cubicBezTo>
                    <a:pt x="13" y="35"/>
                    <a:pt x="11" y="35"/>
                    <a:pt x="10" y="35"/>
                  </a:cubicBezTo>
                  <a:cubicBezTo>
                    <a:pt x="6" y="35"/>
                    <a:pt x="4" y="37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42"/>
                    <a:pt x="0" y="46"/>
                    <a:pt x="2" y="49"/>
                  </a:cubicBezTo>
                  <a:cubicBezTo>
                    <a:pt x="2" y="50"/>
                    <a:pt x="3" y="51"/>
                    <a:pt x="5" y="51"/>
                  </a:cubicBezTo>
                  <a:cubicBezTo>
                    <a:pt x="8" y="53"/>
                    <a:pt x="12" y="54"/>
                    <a:pt x="17" y="54"/>
                  </a:cubicBezTo>
                  <a:cubicBezTo>
                    <a:pt x="22" y="54"/>
                    <a:pt x="26" y="53"/>
                    <a:pt x="30" y="51"/>
                  </a:cubicBezTo>
                  <a:cubicBezTo>
                    <a:pt x="39" y="47"/>
                    <a:pt x="43" y="39"/>
                    <a:pt x="41" y="31"/>
                  </a:cubicBezTo>
                  <a:close/>
                  <a:moveTo>
                    <a:pt x="28" y="46"/>
                  </a:moveTo>
                  <a:cubicBezTo>
                    <a:pt x="25" y="47"/>
                    <a:pt x="21" y="48"/>
                    <a:pt x="17" y="48"/>
                  </a:cubicBezTo>
                  <a:cubicBezTo>
                    <a:pt x="13" y="48"/>
                    <a:pt x="10" y="47"/>
                    <a:pt x="7" y="46"/>
                  </a:cubicBezTo>
                  <a:cubicBezTo>
                    <a:pt x="6" y="45"/>
                    <a:pt x="8" y="41"/>
                    <a:pt x="9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2" y="40"/>
                    <a:pt x="16" y="41"/>
                    <a:pt x="17" y="41"/>
                  </a:cubicBezTo>
                  <a:cubicBezTo>
                    <a:pt x="24" y="41"/>
                    <a:pt x="31" y="33"/>
                    <a:pt x="24" y="29"/>
                  </a:cubicBezTo>
                  <a:cubicBezTo>
                    <a:pt x="21" y="28"/>
                    <a:pt x="18" y="27"/>
                    <a:pt x="15" y="27"/>
                  </a:cubicBezTo>
                  <a:cubicBezTo>
                    <a:pt x="14" y="27"/>
                    <a:pt x="12" y="27"/>
                    <a:pt x="10" y="28"/>
                  </a:cubicBezTo>
                  <a:cubicBezTo>
                    <a:pt x="10" y="21"/>
                    <a:pt x="10" y="15"/>
                    <a:pt x="10" y="9"/>
                  </a:cubicBezTo>
                  <a:cubicBezTo>
                    <a:pt x="10" y="6"/>
                    <a:pt x="14" y="6"/>
                    <a:pt x="18" y="6"/>
                  </a:cubicBezTo>
                  <a:cubicBezTo>
                    <a:pt x="22" y="6"/>
                    <a:pt x="27" y="6"/>
                    <a:pt x="29" y="6"/>
                  </a:cubicBezTo>
                  <a:cubicBezTo>
                    <a:pt x="31" y="6"/>
                    <a:pt x="32" y="6"/>
                    <a:pt x="32" y="6"/>
                  </a:cubicBezTo>
                  <a:cubicBezTo>
                    <a:pt x="34" y="6"/>
                    <a:pt x="34" y="7"/>
                    <a:pt x="34" y="9"/>
                  </a:cubicBezTo>
                  <a:cubicBezTo>
                    <a:pt x="34" y="13"/>
                    <a:pt x="35" y="13"/>
                    <a:pt x="31" y="13"/>
                  </a:cubicBezTo>
                  <a:cubicBezTo>
                    <a:pt x="27" y="13"/>
                    <a:pt x="25" y="13"/>
                    <a:pt x="23" y="13"/>
                  </a:cubicBezTo>
                  <a:cubicBezTo>
                    <a:pt x="19" y="13"/>
                    <a:pt x="18" y="14"/>
                    <a:pt x="18" y="21"/>
                  </a:cubicBezTo>
                  <a:cubicBezTo>
                    <a:pt x="19" y="21"/>
                    <a:pt x="20" y="21"/>
                    <a:pt x="21" y="21"/>
                  </a:cubicBezTo>
                  <a:cubicBezTo>
                    <a:pt x="36" y="21"/>
                    <a:pt x="42" y="39"/>
                    <a:pt x="28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4779963" y="4603750"/>
              <a:ext cx="177800" cy="233363"/>
            </a:xfrm>
            <a:custGeom>
              <a:avLst/>
              <a:gdLst>
                <a:gd name="T0" fmla="*/ 42 w 47"/>
                <a:gd name="T1" fmla="*/ 41 h 62"/>
                <a:gd name="T2" fmla="*/ 36 w 47"/>
                <a:gd name="T3" fmla="*/ 41 h 62"/>
                <a:gd name="T4" fmla="*/ 36 w 47"/>
                <a:gd name="T5" fmla="*/ 10 h 62"/>
                <a:gd name="T6" fmla="*/ 35 w 47"/>
                <a:gd name="T7" fmla="*/ 6 h 62"/>
                <a:gd name="T8" fmla="*/ 32 w 47"/>
                <a:gd name="T9" fmla="*/ 3 h 62"/>
                <a:gd name="T10" fmla="*/ 28 w 47"/>
                <a:gd name="T11" fmla="*/ 0 h 62"/>
                <a:gd name="T12" fmla="*/ 27 w 47"/>
                <a:gd name="T13" fmla="*/ 0 h 62"/>
                <a:gd name="T14" fmla="*/ 20 w 47"/>
                <a:gd name="T15" fmla="*/ 3 h 62"/>
                <a:gd name="T16" fmla="*/ 4 w 47"/>
                <a:gd name="T17" fmla="*/ 13 h 62"/>
                <a:gd name="T18" fmla="*/ 1 w 47"/>
                <a:gd name="T19" fmla="*/ 16 h 62"/>
                <a:gd name="T20" fmla="*/ 1 w 47"/>
                <a:gd name="T21" fmla="*/ 21 h 62"/>
                <a:gd name="T22" fmla="*/ 5 w 47"/>
                <a:gd name="T23" fmla="*/ 29 h 62"/>
                <a:gd name="T24" fmla="*/ 8 w 47"/>
                <a:gd name="T25" fmla="*/ 32 h 62"/>
                <a:gd name="T26" fmla="*/ 11 w 47"/>
                <a:gd name="T27" fmla="*/ 33 h 62"/>
                <a:gd name="T28" fmla="*/ 14 w 47"/>
                <a:gd name="T29" fmla="*/ 32 h 62"/>
                <a:gd name="T30" fmla="*/ 16 w 47"/>
                <a:gd name="T31" fmla="*/ 31 h 62"/>
                <a:gd name="T32" fmla="*/ 15 w 47"/>
                <a:gd name="T33" fmla="*/ 34 h 62"/>
                <a:gd name="T34" fmla="*/ 15 w 47"/>
                <a:gd name="T35" fmla="*/ 42 h 62"/>
                <a:gd name="T36" fmla="*/ 11 w 47"/>
                <a:gd name="T37" fmla="*/ 42 h 62"/>
                <a:gd name="T38" fmla="*/ 9 w 47"/>
                <a:gd name="T39" fmla="*/ 42 h 62"/>
                <a:gd name="T40" fmla="*/ 4 w 47"/>
                <a:gd name="T41" fmla="*/ 47 h 62"/>
                <a:gd name="T42" fmla="*/ 4 w 47"/>
                <a:gd name="T43" fmla="*/ 55 h 62"/>
                <a:gd name="T44" fmla="*/ 9 w 47"/>
                <a:gd name="T45" fmla="*/ 60 h 62"/>
                <a:gd name="T46" fmla="*/ 25 w 47"/>
                <a:gd name="T47" fmla="*/ 61 h 62"/>
                <a:gd name="T48" fmla="*/ 41 w 47"/>
                <a:gd name="T49" fmla="*/ 62 h 62"/>
                <a:gd name="T50" fmla="*/ 45 w 47"/>
                <a:gd name="T51" fmla="*/ 60 h 62"/>
                <a:gd name="T52" fmla="*/ 47 w 47"/>
                <a:gd name="T53" fmla="*/ 55 h 62"/>
                <a:gd name="T54" fmla="*/ 47 w 47"/>
                <a:gd name="T55" fmla="*/ 47 h 62"/>
                <a:gd name="T56" fmla="*/ 42 w 47"/>
                <a:gd name="T57" fmla="*/ 41 h 62"/>
                <a:gd name="T58" fmla="*/ 41 w 47"/>
                <a:gd name="T59" fmla="*/ 56 h 62"/>
                <a:gd name="T60" fmla="*/ 41 w 47"/>
                <a:gd name="T61" fmla="*/ 56 h 62"/>
                <a:gd name="T62" fmla="*/ 9 w 47"/>
                <a:gd name="T63" fmla="*/ 55 h 62"/>
                <a:gd name="T64" fmla="*/ 9 w 47"/>
                <a:gd name="T65" fmla="*/ 47 h 62"/>
                <a:gd name="T66" fmla="*/ 11 w 47"/>
                <a:gd name="T67" fmla="*/ 47 h 62"/>
                <a:gd name="T68" fmla="*/ 20 w 47"/>
                <a:gd name="T69" fmla="*/ 48 h 62"/>
                <a:gd name="T70" fmla="*/ 22 w 47"/>
                <a:gd name="T71" fmla="*/ 20 h 62"/>
                <a:gd name="T72" fmla="*/ 11 w 47"/>
                <a:gd name="T73" fmla="*/ 27 h 62"/>
                <a:gd name="T74" fmla="*/ 11 w 47"/>
                <a:gd name="T75" fmla="*/ 27 h 62"/>
                <a:gd name="T76" fmla="*/ 10 w 47"/>
                <a:gd name="T77" fmla="*/ 27 h 62"/>
                <a:gd name="T78" fmla="*/ 6 w 47"/>
                <a:gd name="T79" fmla="*/ 18 h 62"/>
                <a:gd name="T80" fmla="*/ 27 w 47"/>
                <a:gd name="T81" fmla="*/ 6 h 62"/>
                <a:gd name="T82" fmla="*/ 27 w 47"/>
                <a:gd name="T83" fmla="*/ 6 h 62"/>
                <a:gd name="T84" fmla="*/ 31 w 47"/>
                <a:gd name="T85" fmla="*/ 10 h 62"/>
                <a:gd name="T86" fmla="*/ 30 w 47"/>
                <a:gd name="T87" fmla="*/ 47 h 62"/>
                <a:gd name="T88" fmla="*/ 36 w 47"/>
                <a:gd name="T89" fmla="*/ 47 h 62"/>
                <a:gd name="T90" fmla="*/ 41 w 47"/>
                <a:gd name="T91" fmla="*/ 47 h 62"/>
                <a:gd name="T92" fmla="*/ 41 w 47"/>
                <a:gd name="T93" fmla="*/ 55 h 62"/>
                <a:gd name="T94" fmla="*/ 41 w 47"/>
                <a:gd name="T9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7" h="62">
                  <a:moveTo>
                    <a:pt x="42" y="41"/>
                  </a:moveTo>
                  <a:cubicBezTo>
                    <a:pt x="40" y="41"/>
                    <a:pt x="39" y="41"/>
                    <a:pt x="36" y="41"/>
                  </a:cubicBezTo>
                  <a:cubicBezTo>
                    <a:pt x="36" y="31"/>
                    <a:pt x="36" y="20"/>
                    <a:pt x="36" y="10"/>
                  </a:cubicBezTo>
                  <a:cubicBezTo>
                    <a:pt x="36" y="9"/>
                    <a:pt x="36" y="7"/>
                    <a:pt x="35" y="6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2"/>
                    <a:pt x="30" y="1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4" y="1"/>
                    <a:pt x="20" y="3"/>
                  </a:cubicBezTo>
                  <a:cubicBezTo>
                    <a:pt x="16" y="6"/>
                    <a:pt x="8" y="11"/>
                    <a:pt x="4" y="13"/>
                  </a:cubicBezTo>
                  <a:cubicBezTo>
                    <a:pt x="3" y="13"/>
                    <a:pt x="1" y="14"/>
                    <a:pt x="1" y="16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2" y="23"/>
                    <a:pt x="4" y="26"/>
                    <a:pt x="5" y="29"/>
                  </a:cubicBezTo>
                  <a:cubicBezTo>
                    <a:pt x="6" y="30"/>
                    <a:pt x="7" y="31"/>
                    <a:pt x="8" y="32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2" y="33"/>
                    <a:pt x="13" y="32"/>
                    <a:pt x="14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5" y="33"/>
                    <a:pt x="15" y="34"/>
                  </a:cubicBezTo>
                  <a:cubicBezTo>
                    <a:pt x="15" y="36"/>
                    <a:pt x="15" y="39"/>
                    <a:pt x="15" y="42"/>
                  </a:cubicBezTo>
                  <a:cubicBezTo>
                    <a:pt x="14" y="42"/>
                    <a:pt x="12" y="42"/>
                    <a:pt x="11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6" y="42"/>
                    <a:pt x="4" y="44"/>
                    <a:pt x="4" y="4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8"/>
                    <a:pt x="6" y="60"/>
                    <a:pt x="9" y="60"/>
                  </a:cubicBezTo>
                  <a:cubicBezTo>
                    <a:pt x="15" y="60"/>
                    <a:pt x="19" y="61"/>
                    <a:pt x="25" y="61"/>
                  </a:cubicBezTo>
                  <a:cubicBezTo>
                    <a:pt x="30" y="61"/>
                    <a:pt x="35" y="62"/>
                    <a:pt x="41" y="62"/>
                  </a:cubicBezTo>
                  <a:cubicBezTo>
                    <a:pt x="42" y="62"/>
                    <a:pt x="44" y="61"/>
                    <a:pt x="45" y="60"/>
                  </a:cubicBezTo>
                  <a:cubicBezTo>
                    <a:pt x="46" y="59"/>
                    <a:pt x="47" y="57"/>
                    <a:pt x="47" y="55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44"/>
                    <a:pt x="45" y="42"/>
                    <a:pt x="42" y="41"/>
                  </a:cubicBezTo>
                  <a:close/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30" y="56"/>
                    <a:pt x="20" y="55"/>
                    <a:pt x="9" y="55"/>
                  </a:cubicBezTo>
                  <a:cubicBezTo>
                    <a:pt x="9" y="52"/>
                    <a:pt x="9" y="50"/>
                    <a:pt x="9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4" y="47"/>
                    <a:pt x="17" y="48"/>
                    <a:pt x="20" y="48"/>
                  </a:cubicBezTo>
                  <a:cubicBezTo>
                    <a:pt x="21" y="39"/>
                    <a:pt x="21" y="29"/>
                    <a:pt x="22" y="20"/>
                  </a:cubicBezTo>
                  <a:cubicBezTo>
                    <a:pt x="18" y="22"/>
                    <a:pt x="15" y="25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0" y="27"/>
                    <a:pt x="10" y="27"/>
                  </a:cubicBezTo>
                  <a:cubicBezTo>
                    <a:pt x="9" y="24"/>
                    <a:pt x="7" y="21"/>
                    <a:pt x="6" y="18"/>
                  </a:cubicBezTo>
                  <a:cubicBezTo>
                    <a:pt x="13" y="16"/>
                    <a:pt x="26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8"/>
                    <a:pt x="29" y="9"/>
                    <a:pt x="31" y="10"/>
                  </a:cubicBezTo>
                  <a:cubicBezTo>
                    <a:pt x="30" y="22"/>
                    <a:pt x="30" y="35"/>
                    <a:pt x="30" y="47"/>
                  </a:cubicBezTo>
                  <a:cubicBezTo>
                    <a:pt x="32" y="47"/>
                    <a:pt x="34" y="47"/>
                    <a:pt x="36" y="47"/>
                  </a:cubicBezTo>
                  <a:cubicBezTo>
                    <a:pt x="38" y="47"/>
                    <a:pt x="40" y="47"/>
                    <a:pt x="41" y="47"/>
                  </a:cubicBezTo>
                  <a:cubicBezTo>
                    <a:pt x="41" y="50"/>
                    <a:pt x="41" y="52"/>
                    <a:pt x="41" y="55"/>
                  </a:cubicBezTo>
                  <a:lnTo>
                    <a:pt x="4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4981576" y="4743450"/>
              <a:ext cx="161925" cy="230188"/>
            </a:xfrm>
            <a:custGeom>
              <a:avLst/>
              <a:gdLst>
                <a:gd name="T0" fmla="*/ 42 w 43"/>
                <a:gd name="T1" fmla="*/ 44 h 61"/>
                <a:gd name="T2" fmla="*/ 40 w 43"/>
                <a:gd name="T3" fmla="*/ 43 h 61"/>
                <a:gd name="T4" fmla="*/ 28 w 43"/>
                <a:gd name="T5" fmla="*/ 42 h 61"/>
                <a:gd name="T6" fmla="*/ 33 w 43"/>
                <a:gd name="T7" fmla="*/ 35 h 61"/>
                <a:gd name="T8" fmla="*/ 39 w 43"/>
                <a:gd name="T9" fmla="*/ 18 h 61"/>
                <a:gd name="T10" fmla="*/ 37 w 43"/>
                <a:gd name="T11" fmla="*/ 10 h 61"/>
                <a:gd name="T12" fmla="*/ 20 w 43"/>
                <a:gd name="T13" fmla="*/ 0 h 61"/>
                <a:gd name="T14" fmla="*/ 19 w 43"/>
                <a:gd name="T15" fmla="*/ 0 h 61"/>
                <a:gd name="T16" fmla="*/ 1 w 43"/>
                <a:gd name="T17" fmla="*/ 6 h 61"/>
                <a:gd name="T18" fmla="*/ 0 w 43"/>
                <a:gd name="T19" fmla="*/ 9 h 61"/>
                <a:gd name="T20" fmla="*/ 3 w 43"/>
                <a:gd name="T21" fmla="*/ 21 h 61"/>
                <a:gd name="T22" fmla="*/ 4 w 43"/>
                <a:gd name="T23" fmla="*/ 23 h 61"/>
                <a:gd name="T24" fmla="*/ 7 w 43"/>
                <a:gd name="T25" fmla="*/ 23 h 61"/>
                <a:gd name="T26" fmla="*/ 16 w 43"/>
                <a:gd name="T27" fmla="*/ 20 h 61"/>
                <a:gd name="T28" fmla="*/ 16 w 43"/>
                <a:gd name="T29" fmla="*/ 20 h 61"/>
                <a:gd name="T30" fmla="*/ 18 w 43"/>
                <a:gd name="T31" fmla="*/ 21 h 61"/>
                <a:gd name="T32" fmla="*/ 20 w 43"/>
                <a:gd name="T33" fmla="*/ 18 h 61"/>
                <a:gd name="T34" fmla="*/ 18 w 43"/>
                <a:gd name="T35" fmla="*/ 21 h 61"/>
                <a:gd name="T36" fmla="*/ 20 w 43"/>
                <a:gd name="T37" fmla="*/ 24 h 61"/>
                <a:gd name="T38" fmla="*/ 18 w 43"/>
                <a:gd name="T39" fmla="*/ 30 h 61"/>
                <a:gd name="T40" fmla="*/ 6 w 43"/>
                <a:gd name="T41" fmla="*/ 41 h 61"/>
                <a:gd name="T42" fmla="*/ 3 w 43"/>
                <a:gd name="T43" fmla="*/ 44 h 61"/>
                <a:gd name="T44" fmla="*/ 2 w 43"/>
                <a:gd name="T45" fmla="*/ 48 h 61"/>
                <a:gd name="T46" fmla="*/ 2 w 43"/>
                <a:gd name="T47" fmla="*/ 57 h 61"/>
                <a:gd name="T48" fmla="*/ 3 w 43"/>
                <a:gd name="T49" fmla="*/ 59 h 61"/>
                <a:gd name="T50" fmla="*/ 5 w 43"/>
                <a:gd name="T51" fmla="*/ 60 h 61"/>
                <a:gd name="T52" fmla="*/ 18 w 43"/>
                <a:gd name="T53" fmla="*/ 60 h 61"/>
                <a:gd name="T54" fmla="*/ 40 w 43"/>
                <a:gd name="T55" fmla="*/ 61 h 61"/>
                <a:gd name="T56" fmla="*/ 42 w 43"/>
                <a:gd name="T57" fmla="*/ 60 h 61"/>
                <a:gd name="T58" fmla="*/ 43 w 43"/>
                <a:gd name="T59" fmla="*/ 58 h 61"/>
                <a:gd name="T60" fmla="*/ 43 w 43"/>
                <a:gd name="T61" fmla="*/ 54 h 61"/>
                <a:gd name="T62" fmla="*/ 43 w 43"/>
                <a:gd name="T63" fmla="*/ 46 h 61"/>
                <a:gd name="T64" fmla="*/ 42 w 43"/>
                <a:gd name="T65" fmla="*/ 44 h 61"/>
                <a:gd name="T66" fmla="*/ 8 w 43"/>
                <a:gd name="T67" fmla="*/ 54 h 61"/>
                <a:gd name="T68" fmla="*/ 8 w 43"/>
                <a:gd name="T69" fmla="*/ 48 h 61"/>
                <a:gd name="T70" fmla="*/ 8 w 43"/>
                <a:gd name="T71" fmla="*/ 47 h 61"/>
                <a:gd name="T72" fmla="*/ 9 w 43"/>
                <a:gd name="T73" fmla="*/ 46 h 61"/>
                <a:gd name="T74" fmla="*/ 23 w 43"/>
                <a:gd name="T75" fmla="*/ 33 h 61"/>
                <a:gd name="T76" fmla="*/ 26 w 43"/>
                <a:gd name="T77" fmla="*/ 24 h 61"/>
                <a:gd name="T78" fmla="*/ 21 w 43"/>
                <a:gd name="T79" fmla="*/ 16 h 61"/>
                <a:gd name="T80" fmla="*/ 16 w 43"/>
                <a:gd name="T81" fmla="*/ 15 h 61"/>
                <a:gd name="T82" fmla="*/ 15 w 43"/>
                <a:gd name="T83" fmla="*/ 15 h 61"/>
                <a:gd name="T84" fmla="*/ 8 w 43"/>
                <a:gd name="T85" fmla="*/ 16 h 61"/>
                <a:gd name="T86" fmla="*/ 6 w 43"/>
                <a:gd name="T87" fmla="*/ 10 h 61"/>
                <a:gd name="T88" fmla="*/ 19 w 43"/>
                <a:gd name="T89" fmla="*/ 6 h 61"/>
                <a:gd name="T90" fmla="*/ 20 w 43"/>
                <a:gd name="T91" fmla="*/ 6 h 61"/>
                <a:gd name="T92" fmla="*/ 32 w 43"/>
                <a:gd name="T93" fmla="*/ 12 h 61"/>
                <a:gd name="T94" fmla="*/ 33 w 43"/>
                <a:gd name="T95" fmla="*/ 18 h 61"/>
                <a:gd name="T96" fmla="*/ 28 w 43"/>
                <a:gd name="T97" fmla="*/ 32 h 61"/>
                <a:gd name="T98" fmla="*/ 20 w 43"/>
                <a:gd name="T99" fmla="*/ 43 h 61"/>
                <a:gd name="T100" fmla="*/ 19 w 43"/>
                <a:gd name="T101" fmla="*/ 46 h 61"/>
                <a:gd name="T102" fmla="*/ 22 w 43"/>
                <a:gd name="T103" fmla="*/ 48 h 61"/>
                <a:gd name="T104" fmla="*/ 37 w 43"/>
                <a:gd name="T105" fmla="*/ 48 h 61"/>
                <a:gd name="T106" fmla="*/ 37 w 43"/>
                <a:gd name="T107" fmla="*/ 54 h 61"/>
                <a:gd name="T108" fmla="*/ 37 w 43"/>
                <a:gd name="T109" fmla="*/ 55 h 61"/>
                <a:gd name="T110" fmla="*/ 18 w 43"/>
                <a:gd name="T111" fmla="*/ 54 h 61"/>
                <a:gd name="T112" fmla="*/ 8 w 43"/>
                <a:gd name="T113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3" h="61">
                  <a:moveTo>
                    <a:pt x="42" y="44"/>
                  </a:moveTo>
                  <a:cubicBezTo>
                    <a:pt x="42" y="43"/>
                    <a:pt x="41" y="43"/>
                    <a:pt x="40" y="43"/>
                  </a:cubicBezTo>
                  <a:cubicBezTo>
                    <a:pt x="36" y="43"/>
                    <a:pt x="32" y="43"/>
                    <a:pt x="28" y="42"/>
                  </a:cubicBezTo>
                  <a:cubicBezTo>
                    <a:pt x="30" y="40"/>
                    <a:pt x="31" y="38"/>
                    <a:pt x="33" y="35"/>
                  </a:cubicBezTo>
                  <a:cubicBezTo>
                    <a:pt x="36" y="30"/>
                    <a:pt x="39" y="24"/>
                    <a:pt x="39" y="18"/>
                  </a:cubicBezTo>
                  <a:cubicBezTo>
                    <a:pt x="39" y="15"/>
                    <a:pt x="38" y="12"/>
                    <a:pt x="37" y="10"/>
                  </a:cubicBezTo>
                  <a:cubicBezTo>
                    <a:pt x="33" y="4"/>
                    <a:pt x="26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7" y="3"/>
                    <a:pt x="1" y="6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1" y="13"/>
                    <a:pt x="2" y="17"/>
                    <a:pt x="3" y="21"/>
                  </a:cubicBezTo>
                  <a:cubicBezTo>
                    <a:pt x="3" y="22"/>
                    <a:pt x="4" y="22"/>
                    <a:pt x="4" y="23"/>
                  </a:cubicBezTo>
                  <a:cubicBezTo>
                    <a:pt x="5" y="23"/>
                    <a:pt x="6" y="23"/>
                    <a:pt x="7" y="23"/>
                  </a:cubicBezTo>
                  <a:cubicBezTo>
                    <a:pt x="10" y="21"/>
                    <a:pt x="13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8" y="21"/>
                    <a:pt x="18" y="2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20" y="23"/>
                    <a:pt x="20" y="24"/>
                  </a:cubicBezTo>
                  <a:cubicBezTo>
                    <a:pt x="20" y="26"/>
                    <a:pt x="19" y="28"/>
                    <a:pt x="18" y="30"/>
                  </a:cubicBezTo>
                  <a:cubicBezTo>
                    <a:pt x="15" y="35"/>
                    <a:pt x="11" y="39"/>
                    <a:pt x="6" y="41"/>
                  </a:cubicBezTo>
                  <a:cubicBezTo>
                    <a:pt x="5" y="42"/>
                    <a:pt x="4" y="42"/>
                    <a:pt x="3" y="44"/>
                  </a:cubicBezTo>
                  <a:cubicBezTo>
                    <a:pt x="2" y="45"/>
                    <a:pt x="2" y="47"/>
                    <a:pt x="2" y="48"/>
                  </a:cubicBezTo>
                  <a:cubicBezTo>
                    <a:pt x="2" y="51"/>
                    <a:pt x="2" y="54"/>
                    <a:pt x="2" y="57"/>
                  </a:cubicBezTo>
                  <a:cubicBezTo>
                    <a:pt x="2" y="58"/>
                    <a:pt x="2" y="59"/>
                    <a:pt x="3" y="59"/>
                  </a:cubicBezTo>
                  <a:cubicBezTo>
                    <a:pt x="3" y="60"/>
                    <a:pt x="4" y="60"/>
                    <a:pt x="5" y="60"/>
                  </a:cubicBezTo>
                  <a:cubicBezTo>
                    <a:pt x="9" y="60"/>
                    <a:pt x="13" y="60"/>
                    <a:pt x="18" y="60"/>
                  </a:cubicBezTo>
                  <a:cubicBezTo>
                    <a:pt x="25" y="60"/>
                    <a:pt x="32" y="60"/>
                    <a:pt x="40" y="61"/>
                  </a:cubicBezTo>
                  <a:cubicBezTo>
                    <a:pt x="41" y="61"/>
                    <a:pt x="41" y="60"/>
                    <a:pt x="42" y="60"/>
                  </a:cubicBezTo>
                  <a:cubicBezTo>
                    <a:pt x="42" y="59"/>
                    <a:pt x="43" y="58"/>
                    <a:pt x="43" y="58"/>
                  </a:cubicBezTo>
                  <a:cubicBezTo>
                    <a:pt x="43" y="57"/>
                    <a:pt x="43" y="55"/>
                    <a:pt x="43" y="54"/>
                  </a:cubicBezTo>
                  <a:cubicBezTo>
                    <a:pt x="43" y="51"/>
                    <a:pt x="43" y="48"/>
                    <a:pt x="43" y="46"/>
                  </a:cubicBezTo>
                  <a:cubicBezTo>
                    <a:pt x="43" y="45"/>
                    <a:pt x="43" y="44"/>
                    <a:pt x="42" y="44"/>
                  </a:cubicBezTo>
                  <a:close/>
                  <a:moveTo>
                    <a:pt x="8" y="54"/>
                  </a:moveTo>
                  <a:cubicBezTo>
                    <a:pt x="8" y="52"/>
                    <a:pt x="8" y="50"/>
                    <a:pt x="8" y="48"/>
                  </a:cubicBezTo>
                  <a:cubicBezTo>
                    <a:pt x="8" y="48"/>
                    <a:pt x="8" y="47"/>
                    <a:pt x="8" y="47"/>
                  </a:cubicBezTo>
                  <a:cubicBezTo>
                    <a:pt x="8" y="47"/>
                    <a:pt x="8" y="47"/>
                    <a:pt x="9" y="46"/>
                  </a:cubicBezTo>
                  <a:cubicBezTo>
                    <a:pt x="15" y="43"/>
                    <a:pt x="20" y="39"/>
                    <a:pt x="23" y="33"/>
                  </a:cubicBezTo>
                  <a:cubicBezTo>
                    <a:pt x="24" y="30"/>
                    <a:pt x="26" y="28"/>
                    <a:pt x="26" y="24"/>
                  </a:cubicBezTo>
                  <a:cubicBezTo>
                    <a:pt x="26" y="21"/>
                    <a:pt x="24" y="18"/>
                    <a:pt x="21" y="16"/>
                  </a:cubicBezTo>
                  <a:cubicBezTo>
                    <a:pt x="19" y="15"/>
                    <a:pt x="17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0" y="15"/>
                    <a:pt x="8" y="16"/>
                  </a:cubicBezTo>
                  <a:cubicBezTo>
                    <a:pt x="7" y="14"/>
                    <a:pt x="6" y="12"/>
                    <a:pt x="6" y="10"/>
                  </a:cubicBezTo>
                  <a:cubicBezTo>
                    <a:pt x="10" y="7"/>
                    <a:pt x="15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4" y="6"/>
                    <a:pt x="30" y="9"/>
                    <a:pt x="32" y="12"/>
                  </a:cubicBezTo>
                  <a:cubicBezTo>
                    <a:pt x="33" y="14"/>
                    <a:pt x="33" y="16"/>
                    <a:pt x="33" y="18"/>
                  </a:cubicBezTo>
                  <a:cubicBezTo>
                    <a:pt x="33" y="23"/>
                    <a:pt x="31" y="28"/>
                    <a:pt x="28" y="32"/>
                  </a:cubicBezTo>
                  <a:cubicBezTo>
                    <a:pt x="25" y="37"/>
                    <a:pt x="22" y="41"/>
                    <a:pt x="20" y="43"/>
                  </a:cubicBezTo>
                  <a:cubicBezTo>
                    <a:pt x="19" y="44"/>
                    <a:pt x="19" y="45"/>
                    <a:pt x="19" y="46"/>
                  </a:cubicBezTo>
                  <a:cubicBezTo>
                    <a:pt x="20" y="47"/>
                    <a:pt x="21" y="48"/>
                    <a:pt x="22" y="48"/>
                  </a:cubicBezTo>
                  <a:cubicBezTo>
                    <a:pt x="27" y="48"/>
                    <a:pt x="32" y="48"/>
                    <a:pt x="37" y="48"/>
                  </a:cubicBezTo>
                  <a:cubicBezTo>
                    <a:pt x="37" y="50"/>
                    <a:pt x="37" y="52"/>
                    <a:pt x="37" y="54"/>
                  </a:cubicBezTo>
                  <a:cubicBezTo>
                    <a:pt x="37" y="54"/>
                    <a:pt x="37" y="55"/>
                    <a:pt x="37" y="55"/>
                  </a:cubicBezTo>
                  <a:cubicBezTo>
                    <a:pt x="30" y="55"/>
                    <a:pt x="24" y="54"/>
                    <a:pt x="18" y="54"/>
                  </a:cubicBezTo>
                  <a:cubicBezTo>
                    <a:pt x="14" y="54"/>
                    <a:pt x="11" y="54"/>
                    <a:pt x="8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5189538" y="4905375"/>
              <a:ext cx="161925" cy="239713"/>
            </a:xfrm>
            <a:custGeom>
              <a:avLst/>
              <a:gdLst>
                <a:gd name="T0" fmla="*/ 34 w 43"/>
                <a:gd name="T1" fmla="*/ 25 h 63"/>
                <a:gd name="T2" fmla="*/ 34 w 43"/>
                <a:gd name="T3" fmla="*/ 5 h 63"/>
                <a:gd name="T4" fmla="*/ 7 w 43"/>
                <a:gd name="T5" fmla="*/ 2 h 63"/>
                <a:gd name="T6" fmla="*/ 2 w 43"/>
                <a:gd name="T7" fmla="*/ 8 h 63"/>
                <a:gd name="T8" fmla="*/ 3 w 43"/>
                <a:gd name="T9" fmla="*/ 18 h 63"/>
                <a:gd name="T10" fmla="*/ 9 w 43"/>
                <a:gd name="T11" fmla="*/ 18 h 63"/>
                <a:gd name="T12" fmla="*/ 18 w 43"/>
                <a:gd name="T13" fmla="*/ 18 h 63"/>
                <a:gd name="T14" fmla="*/ 19 w 43"/>
                <a:gd name="T15" fmla="*/ 20 h 63"/>
                <a:gd name="T16" fmla="*/ 17 w 43"/>
                <a:gd name="T17" fmla="*/ 22 h 63"/>
                <a:gd name="T18" fmla="*/ 13 w 43"/>
                <a:gd name="T19" fmla="*/ 23 h 63"/>
                <a:gd name="T20" fmla="*/ 8 w 43"/>
                <a:gd name="T21" fmla="*/ 26 h 63"/>
                <a:gd name="T22" fmla="*/ 8 w 43"/>
                <a:gd name="T23" fmla="*/ 35 h 63"/>
                <a:gd name="T24" fmla="*/ 9 w 43"/>
                <a:gd name="T25" fmla="*/ 38 h 63"/>
                <a:gd name="T26" fmla="*/ 17 w 43"/>
                <a:gd name="T27" fmla="*/ 38 h 63"/>
                <a:gd name="T28" fmla="*/ 22 w 43"/>
                <a:gd name="T29" fmla="*/ 40 h 63"/>
                <a:gd name="T30" fmla="*/ 23 w 43"/>
                <a:gd name="T31" fmla="*/ 43 h 63"/>
                <a:gd name="T32" fmla="*/ 16 w 43"/>
                <a:gd name="T33" fmla="*/ 45 h 63"/>
                <a:gd name="T34" fmla="*/ 5 w 43"/>
                <a:gd name="T35" fmla="*/ 44 h 63"/>
                <a:gd name="T36" fmla="*/ 1 w 43"/>
                <a:gd name="T37" fmla="*/ 59 h 63"/>
                <a:gd name="T38" fmla="*/ 27 w 43"/>
                <a:gd name="T39" fmla="*/ 62 h 63"/>
                <a:gd name="T40" fmla="*/ 43 w 43"/>
                <a:gd name="T41" fmla="*/ 45 h 63"/>
                <a:gd name="T42" fmla="*/ 32 w 43"/>
                <a:gd name="T43" fmla="*/ 28 h 63"/>
                <a:gd name="T44" fmla="*/ 33 w 43"/>
                <a:gd name="T45" fmla="*/ 53 h 63"/>
                <a:gd name="T46" fmla="*/ 20 w 43"/>
                <a:gd name="T47" fmla="*/ 57 h 63"/>
                <a:gd name="T48" fmla="*/ 8 w 43"/>
                <a:gd name="T49" fmla="*/ 49 h 63"/>
                <a:gd name="T50" fmla="*/ 22 w 43"/>
                <a:gd name="T51" fmla="*/ 50 h 63"/>
                <a:gd name="T52" fmla="*/ 29 w 43"/>
                <a:gd name="T53" fmla="*/ 42 h 63"/>
                <a:gd name="T54" fmla="*/ 23 w 43"/>
                <a:gd name="T55" fmla="*/ 34 h 63"/>
                <a:gd name="T56" fmla="*/ 14 w 43"/>
                <a:gd name="T57" fmla="*/ 33 h 63"/>
                <a:gd name="T58" fmla="*/ 20 w 43"/>
                <a:gd name="T59" fmla="*/ 27 h 63"/>
                <a:gd name="T60" fmla="*/ 25 w 43"/>
                <a:gd name="T61" fmla="*/ 20 h 63"/>
                <a:gd name="T62" fmla="*/ 21 w 43"/>
                <a:gd name="T63" fmla="*/ 13 h 63"/>
                <a:gd name="T64" fmla="*/ 8 w 43"/>
                <a:gd name="T65" fmla="*/ 12 h 63"/>
                <a:gd name="T66" fmla="*/ 8 w 43"/>
                <a:gd name="T67" fmla="*/ 8 h 63"/>
                <a:gd name="T68" fmla="*/ 9 w 43"/>
                <a:gd name="T69" fmla="*/ 8 h 63"/>
                <a:gd name="T70" fmla="*/ 30 w 43"/>
                <a:gd name="T71" fmla="*/ 9 h 63"/>
                <a:gd name="T72" fmla="*/ 30 w 43"/>
                <a:gd name="T73" fmla="*/ 21 h 63"/>
                <a:gd name="T74" fmla="*/ 24 w 43"/>
                <a:gd name="T75" fmla="*/ 29 h 63"/>
                <a:gd name="T76" fmla="*/ 37 w 43"/>
                <a:gd name="T77" fmla="*/ 4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" h="63">
                  <a:moveTo>
                    <a:pt x="32" y="28"/>
                  </a:moveTo>
                  <a:cubicBezTo>
                    <a:pt x="33" y="27"/>
                    <a:pt x="34" y="26"/>
                    <a:pt x="34" y="25"/>
                  </a:cubicBezTo>
                  <a:cubicBezTo>
                    <a:pt x="36" y="22"/>
                    <a:pt x="38" y="19"/>
                    <a:pt x="38" y="15"/>
                  </a:cubicBezTo>
                  <a:cubicBezTo>
                    <a:pt x="38" y="12"/>
                    <a:pt x="37" y="9"/>
                    <a:pt x="34" y="5"/>
                  </a:cubicBezTo>
                  <a:cubicBezTo>
                    <a:pt x="30" y="1"/>
                    <a:pt x="25" y="0"/>
                    <a:pt x="20" y="0"/>
                  </a:cubicBezTo>
                  <a:cubicBezTo>
                    <a:pt x="16" y="0"/>
                    <a:pt x="11" y="1"/>
                    <a:pt x="7" y="2"/>
                  </a:cubicBezTo>
                  <a:cubicBezTo>
                    <a:pt x="6" y="3"/>
                    <a:pt x="5" y="3"/>
                    <a:pt x="3" y="5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11"/>
                    <a:pt x="2" y="13"/>
                    <a:pt x="2" y="16"/>
                  </a:cubicBezTo>
                  <a:cubicBezTo>
                    <a:pt x="2" y="17"/>
                    <a:pt x="2" y="18"/>
                    <a:pt x="3" y="18"/>
                  </a:cubicBezTo>
                  <a:cubicBezTo>
                    <a:pt x="4" y="19"/>
                    <a:pt x="5" y="19"/>
                    <a:pt x="5" y="19"/>
                  </a:cubicBezTo>
                  <a:cubicBezTo>
                    <a:pt x="6" y="19"/>
                    <a:pt x="8" y="18"/>
                    <a:pt x="9" y="18"/>
                  </a:cubicBezTo>
                  <a:cubicBezTo>
                    <a:pt x="11" y="18"/>
                    <a:pt x="13" y="17"/>
                    <a:pt x="15" y="17"/>
                  </a:cubicBezTo>
                  <a:cubicBezTo>
                    <a:pt x="16" y="17"/>
                    <a:pt x="17" y="18"/>
                    <a:pt x="18" y="18"/>
                  </a:cubicBezTo>
                  <a:cubicBezTo>
                    <a:pt x="18" y="18"/>
                    <a:pt x="19" y="19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6" y="23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2"/>
                    <a:pt x="10" y="23"/>
                    <a:pt x="9" y="23"/>
                  </a:cubicBezTo>
                  <a:cubicBezTo>
                    <a:pt x="9" y="24"/>
                    <a:pt x="8" y="25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8"/>
                    <a:pt x="8" y="33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9" y="38"/>
                  </a:cubicBezTo>
                  <a:cubicBezTo>
                    <a:pt x="10" y="39"/>
                    <a:pt x="11" y="39"/>
                    <a:pt x="11" y="39"/>
                  </a:cubicBezTo>
                  <a:cubicBezTo>
                    <a:pt x="13" y="38"/>
                    <a:pt x="15" y="38"/>
                    <a:pt x="17" y="38"/>
                  </a:cubicBezTo>
                  <a:cubicBezTo>
                    <a:pt x="18" y="38"/>
                    <a:pt x="19" y="38"/>
                    <a:pt x="20" y="39"/>
                  </a:cubicBezTo>
                  <a:cubicBezTo>
                    <a:pt x="21" y="39"/>
                    <a:pt x="22" y="40"/>
                    <a:pt x="22" y="40"/>
                  </a:cubicBezTo>
                  <a:cubicBezTo>
                    <a:pt x="23" y="41"/>
                    <a:pt x="23" y="42"/>
                    <a:pt x="23" y="42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4"/>
                    <a:pt x="22" y="44"/>
                    <a:pt x="20" y="45"/>
                  </a:cubicBezTo>
                  <a:cubicBezTo>
                    <a:pt x="19" y="45"/>
                    <a:pt x="18" y="45"/>
                    <a:pt x="16" y="45"/>
                  </a:cubicBezTo>
                  <a:cubicBezTo>
                    <a:pt x="13" y="45"/>
                    <a:pt x="11" y="44"/>
                    <a:pt x="8" y="43"/>
                  </a:cubicBezTo>
                  <a:cubicBezTo>
                    <a:pt x="7" y="42"/>
                    <a:pt x="5" y="43"/>
                    <a:pt x="5" y="44"/>
                  </a:cubicBezTo>
                  <a:cubicBezTo>
                    <a:pt x="2" y="48"/>
                    <a:pt x="0" y="52"/>
                    <a:pt x="0" y="56"/>
                  </a:cubicBezTo>
                  <a:cubicBezTo>
                    <a:pt x="0" y="57"/>
                    <a:pt x="0" y="59"/>
                    <a:pt x="1" y="59"/>
                  </a:cubicBezTo>
                  <a:cubicBezTo>
                    <a:pt x="7" y="62"/>
                    <a:pt x="14" y="63"/>
                    <a:pt x="20" y="63"/>
                  </a:cubicBezTo>
                  <a:cubicBezTo>
                    <a:pt x="23" y="63"/>
                    <a:pt x="25" y="63"/>
                    <a:pt x="27" y="62"/>
                  </a:cubicBezTo>
                  <a:cubicBezTo>
                    <a:pt x="30" y="61"/>
                    <a:pt x="34" y="60"/>
                    <a:pt x="37" y="57"/>
                  </a:cubicBezTo>
                  <a:cubicBezTo>
                    <a:pt x="40" y="55"/>
                    <a:pt x="42" y="51"/>
                    <a:pt x="43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38"/>
                    <a:pt x="39" y="31"/>
                    <a:pt x="32" y="28"/>
                  </a:cubicBezTo>
                  <a:close/>
                  <a:moveTo>
                    <a:pt x="37" y="45"/>
                  </a:moveTo>
                  <a:cubicBezTo>
                    <a:pt x="37" y="49"/>
                    <a:pt x="35" y="51"/>
                    <a:pt x="33" y="53"/>
                  </a:cubicBezTo>
                  <a:cubicBezTo>
                    <a:pt x="31" y="55"/>
                    <a:pt x="28" y="56"/>
                    <a:pt x="25" y="57"/>
                  </a:cubicBezTo>
                  <a:cubicBezTo>
                    <a:pt x="25" y="57"/>
                    <a:pt x="22" y="57"/>
                    <a:pt x="20" y="57"/>
                  </a:cubicBezTo>
                  <a:cubicBezTo>
                    <a:pt x="16" y="57"/>
                    <a:pt x="10" y="57"/>
                    <a:pt x="6" y="55"/>
                  </a:cubicBezTo>
                  <a:cubicBezTo>
                    <a:pt x="6" y="53"/>
                    <a:pt x="7" y="51"/>
                    <a:pt x="8" y="49"/>
                  </a:cubicBezTo>
                  <a:cubicBezTo>
                    <a:pt x="11" y="50"/>
                    <a:pt x="13" y="51"/>
                    <a:pt x="16" y="51"/>
                  </a:cubicBezTo>
                  <a:cubicBezTo>
                    <a:pt x="18" y="51"/>
                    <a:pt x="20" y="51"/>
                    <a:pt x="22" y="50"/>
                  </a:cubicBezTo>
                  <a:cubicBezTo>
                    <a:pt x="24" y="49"/>
                    <a:pt x="26" y="49"/>
                    <a:pt x="27" y="47"/>
                  </a:cubicBezTo>
                  <a:cubicBezTo>
                    <a:pt x="28" y="45"/>
                    <a:pt x="29" y="44"/>
                    <a:pt x="29" y="42"/>
                  </a:cubicBezTo>
                  <a:cubicBezTo>
                    <a:pt x="29" y="40"/>
                    <a:pt x="28" y="39"/>
                    <a:pt x="27" y="37"/>
                  </a:cubicBezTo>
                  <a:cubicBezTo>
                    <a:pt x="26" y="36"/>
                    <a:pt x="24" y="34"/>
                    <a:pt x="23" y="34"/>
                  </a:cubicBezTo>
                  <a:cubicBezTo>
                    <a:pt x="21" y="33"/>
                    <a:pt x="19" y="32"/>
                    <a:pt x="17" y="32"/>
                  </a:cubicBezTo>
                  <a:cubicBezTo>
                    <a:pt x="16" y="32"/>
                    <a:pt x="15" y="33"/>
                    <a:pt x="14" y="33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6" y="29"/>
                    <a:pt x="18" y="28"/>
                    <a:pt x="20" y="27"/>
                  </a:cubicBezTo>
                  <a:cubicBezTo>
                    <a:pt x="21" y="26"/>
                    <a:pt x="22" y="26"/>
                    <a:pt x="23" y="24"/>
                  </a:cubicBezTo>
                  <a:cubicBezTo>
                    <a:pt x="24" y="23"/>
                    <a:pt x="25" y="22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6"/>
                    <a:pt x="23" y="14"/>
                    <a:pt x="21" y="13"/>
                  </a:cubicBezTo>
                  <a:cubicBezTo>
                    <a:pt x="19" y="12"/>
                    <a:pt x="17" y="12"/>
                    <a:pt x="15" y="12"/>
                  </a:cubicBezTo>
                  <a:cubicBezTo>
                    <a:pt x="12" y="12"/>
                    <a:pt x="10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1"/>
                    <a:pt x="8" y="10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7"/>
                    <a:pt x="16" y="6"/>
                    <a:pt x="20" y="6"/>
                  </a:cubicBezTo>
                  <a:cubicBezTo>
                    <a:pt x="24" y="6"/>
                    <a:pt x="27" y="7"/>
                    <a:pt x="30" y="9"/>
                  </a:cubicBezTo>
                  <a:cubicBezTo>
                    <a:pt x="32" y="12"/>
                    <a:pt x="32" y="14"/>
                    <a:pt x="32" y="15"/>
                  </a:cubicBezTo>
                  <a:cubicBezTo>
                    <a:pt x="32" y="17"/>
                    <a:pt x="31" y="19"/>
                    <a:pt x="30" y="21"/>
                  </a:cubicBezTo>
                  <a:cubicBezTo>
                    <a:pt x="28" y="23"/>
                    <a:pt x="26" y="25"/>
                    <a:pt x="25" y="26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4" y="30"/>
                    <a:pt x="25" y="31"/>
                    <a:pt x="26" y="31"/>
                  </a:cubicBezTo>
                  <a:cubicBezTo>
                    <a:pt x="34" y="33"/>
                    <a:pt x="37" y="39"/>
                    <a:pt x="37" y="44"/>
                  </a:cubicBezTo>
                  <a:lnTo>
                    <a:pt x="3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5"/>
            <p:cNvSpPr>
              <a:spLocks noEditPoints="1"/>
            </p:cNvSpPr>
            <p:nvPr/>
          </p:nvSpPr>
          <p:spPr bwMode="auto">
            <a:xfrm>
              <a:off x="5416551" y="5129213"/>
              <a:ext cx="74613" cy="76200"/>
            </a:xfrm>
            <a:custGeom>
              <a:avLst/>
              <a:gdLst>
                <a:gd name="T0" fmla="*/ 17 w 20"/>
                <a:gd name="T1" fmla="*/ 0 h 20"/>
                <a:gd name="T2" fmla="*/ 15 w 20"/>
                <a:gd name="T3" fmla="*/ 1 h 20"/>
                <a:gd name="T4" fmla="*/ 1 w 20"/>
                <a:gd name="T5" fmla="*/ 15 h 20"/>
                <a:gd name="T6" fmla="*/ 1 w 20"/>
                <a:gd name="T7" fmla="*/ 18 h 20"/>
                <a:gd name="T8" fmla="*/ 4 w 20"/>
                <a:gd name="T9" fmla="*/ 20 h 20"/>
                <a:gd name="T10" fmla="*/ 8 w 20"/>
                <a:gd name="T11" fmla="*/ 20 h 20"/>
                <a:gd name="T12" fmla="*/ 16 w 20"/>
                <a:gd name="T13" fmla="*/ 20 h 20"/>
                <a:gd name="T14" fmla="*/ 19 w 20"/>
                <a:gd name="T15" fmla="*/ 18 h 20"/>
                <a:gd name="T16" fmla="*/ 20 w 20"/>
                <a:gd name="T17" fmla="*/ 3 h 20"/>
                <a:gd name="T18" fmla="*/ 19 w 20"/>
                <a:gd name="T19" fmla="*/ 0 h 20"/>
                <a:gd name="T20" fmla="*/ 17 w 20"/>
                <a:gd name="T21" fmla="*/ 0 h 20"/>
                <a:gd name="T22" fmla="*/ 14 w 20"/>
                <a:gd name="T23" fmla="*/ 10 h 20"/>
                <a:gd name="T24" fmla="*/ 14 w 20"/>
                <a:gd name="T25" fmla="*/ 14 h 20"/>
                <a:gd name="T26" fmla="*/ 10 w 20"/>
                <a:gd name="T27" fmla="*/ 14 h 20"/>
                <a:gd name="T28" fmla="*/ 14 w 20"/>
                <a:gd name="T2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0">
                  <a:moveTo>
                    <a:pt x="17" y="0"/>
                  </a:moveTo>
                  <a:cubicBezTo>
                    <a:pt x="16" y="0"/>
                    <a:pt x="15" y="1"/>
                    <a:pt x="15" y="1"/>
                  </a:cubicBezTo>
                  <a:cubicBezTo>
                    <a:pt x="10" y="5"/>
                    <a:pt x="6" y="10"/>
                    <a:pt x="1" y="15"/>
                  </a:cubicBezTo>
                  <a:cubicBezTo>
                    <a:pt x="1" y="16"/>
                    <a:pt x="0" y="17"/>
                    <a:pt x="1" y="18"/>
                  </a:cubicBezTo>
                  <a:cubicBezTo>
                    <a:pt x="1" y="20"/>
                    <a:pt x="3" y="20"/>
                    <a:pt x="4" y="20"/>
                  </a:cubicBezTo>
                  <a:cubicBezTo>
                    <a:pt x="5" y="20"/>
                    <a:pt x="7" y="20"/>
                    <a:pt x="8" y="20"/>
                  </a:cubicBezTo>
                  <a:cubicBezTo>
                    <a:pt x="11" y="20"/>
                    <a:pt x="14" y="20"/>
                    <a:pt x="16" y="20"/>
                  </a:cubicBezTo>
                  <a:cubicBezTo>
                    <a:pt x="17" y="20"/>
                    <a:pt x="19" y="19"/>
                    <a:pt x="19" y="18"/>
                  </a:cubicBezTo>
                  <a:cubicBezTo>
                    <a:pt x="20" y="12"/>
                    <a:pt x="19" y="7"/>
                    <a:pt x="20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9" y="0"/>
                    <a:pt x="18" y="0"/>
                    <a:pt x="17" y="0"/>
                  </a:cubicBezTo>
                  <a:close/>
                  <a:moveTo>
                    <a:pt x="14" y="10"/>
                  </a:moveTo>
                  <a:cubicBezTo>
                    <a:pt x="14" y="11"/>
                    <a:pt x="14" y="13"/>
                    <a:pt x="14" y="14"/>
                  </a:cubicBezTo>
                  <a:cubicBezTo>
                    <a:pt x="13" y="14"/>
                    <a:pt x="11" y="14"/>
                    <a:pt x="10" y="14"/>
                  </a:cubicBezTo>
                  <a:cubicBezTo>
                    <a:pt x="11" y="13"/>
                    <a:pt x="13" y="11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5373688" y="5076825"/>
              <a:ext cx="193675" cy="238125"/>
            </a:xfrm>
            <a:custGeom>
              <a:avLst/>
              <a:gdLst>
                <a:gd name="T0" fmla="*/ 45 w 51"/>
                <a:gd name="T1" fmla="*/ 29 h 63"/>
                <a:gd name="T2" fmla="*/ 40 w 51"/>
                <a:gd name="T3" fmla="*/ 26 h 63"/>
                <a:gd name="T4" fmla="*/ 41 w 51"/>
                <a:gd name="T5" fmla="*/ 1 h 63"/>
                <a:gd name="T6" fmla="*/ 33 w 51"/>
                <a:gd name="T7" fmla="*/ 1 h 63"/>
                <a:gd name="T8" fmla="*/ 27 w 51"/>
                <a:gd name="T9" fmla="*/ 1 h 63"/>
                <a:gd name="T10" fmla="*/ 26 w 51"/>
                <a:gd name="T11" fmla="*/ 1 h 63"/>
                <a:gd name="T12" fmla="*/ 25 w 51"/>
                <a:gd name="T13" fmla="*/ 2 h 63"/>
                <a:gd name="T14" fmla="*/ 4 w 51"/>
                <a:gd name="T15" fmla="*/ 28 h 63"/>
                <a:gd name="T16" fmla="*/ 1 w 51"/>
                <a:gd name="T17" fmla="*/ 34 h 63"/>
                <a:gd name="T18" fmla="*/ 1 w 51"/>
                <a:gd name="T19" fmla="*/ 43 h 63"/>
                <a:gd name="T20" fmla="*/ 10 w 51"/>
                <a:gd name="T21" fmla="*/ 45 h 63"/>
                <a:gd name="T22" fmla="*/ 23 w 51"/>
                <a:gd name="T23" fmla="*/ 57 h 63"/>
                <a:gd name="T24" fmla="*/ 24 w 51"/>
                <a:gd name="T25" fmla="*/ 62 h 63"/>
                <a:gd name="T26" fmla="*/ 37 w 51"/>
                <a:gd name="T27" fmla="*/ 62 h 63"/>
                <a:gd name="T28" fmla="*/ 40 w 51"/>
                <a:gd name="T29" fmla="*/ 53 h 63"/>
                <a:gd name="T30" fmla="*/ 45 w 51"/>
                <a:gd name="T31" fmla="*/ 45 h 63"/>
                <a:gd name="T32" fmla="*/ 51 w 51"/>
                <a:gd name="T33" fmla="*/ 42 h 63"/>
                <a:gd name="T34" fmla="*/ 51 w 51"/>
                <a:gd name="T35" fmla="*/ 30 h 63"/>
                <a:gd name="T36" fmla="*/ 38 w 51"/>
                <a:gd name="T37" fmla="*/ 39 h 63"/>
                <a:gd name="T38" fmla="*/ 35 w 51"/>
                <a:gd name="T39" fmla="*/ 42 h 63"/>
                <a:gd name="T40" fmla="*/ 34 w 51"/>
                <a:gd name="T41" fmla="*/ 56 h 63"/>
                <a:gd name="T42" fmla="*/ 30 w 51"/>
                <a:gd name="T43" fmla="*/ 42 h 63"/>
                <a:gd name="T44" fmla="*/ 26 w 51"/>
                <a:gd name="T45" fmla="*/ 39 h 63"/>
                <a:gd name="T46" fmla="*/ 25 w 51"/>
                <a:gd name="T47" fmla="*/ 39 h 63"/>
                <a:gd name="T48" fmla="*/ 6 w 51"/>
                <a:gd name="T49" fmla="*/ 39 h 63"/>
                <a:gd name="T50" fmla="*/ 6 w 51"/>
                <a:gd name="T51" fmla="*/ 35 h 63"/>
                <a:gd name="T52" fmla="*/ 10 w 51"/>
                <a:gd name="T53" fmla="*/ 29 h 63"/>
                <a:gd name="T54" fmla="*/ 29 w 51"/>
                <a:gd name="T55" fmla="*/ 6 h 63"/>
                <a:gd name="T56" fmla="*/ 36 w 51"/>
                <a:gd name="T57" fmla="*/ 6 h 63"/>
                <a:gd name="T58" fmla="*/ 35 w 51"/>
                <a:gd name="T59" fmla="*/ 30 h 63"/>
                <a:gd name="T60" fmla="*/ 37 w 51"/>
                <a:gd name="T61" fmla="*/ 34 h 63"/>
                <a:gd name="T62" fmla="*/ 39 w 51"/>
                <a:gd name="T63" fmla="*/ 34 h 63"/>
                <a:gd name="T64" fmla="*/ 45 w 51"/>
                <a:gd name="T65" fmla="*/ 35 h 63"/>
                <a:gd name="T66" fmla="*/ 45 w 51"/>
                <a:gd name="T67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63">
                  <a:moveTo>
                    <a:pt x="49" y="29"/>
                  </a:moveTo>
                  <a:cubicBezTo>
                    <a:pt x="48" y="29"/>
                    <a:pt x="46" y="29"/>
                    <a:pt x="45" y="29"/>
                  </a:cubicBezTo>
                  <a:cubicBezTo>
                    <a:pt x="44" y="29"/>
                    <a:pt x="42" y="29"/>
                    <a:pt x="41" y="29"/>
                  </a:cubicBezTo>
                  <a:cubicBezTo>
                    <a:pt x="41" y="28"/>
                    <a:pt x="40" y="27"/>
                    <a:pt x="40" y="26"/>
                  </a:cubicBezTo>
                  <a:cubicBezTo>
                    <a:pt x="40" y="18"/>
                    <a:pt x="42" y="12"/>
                    <a:pt x="42" y="3"/>
                  </a:cubicBezTo>
                  <a:cubicBezTo>
                    <a:pt x="42" y="2"/>
                    <a:pt x="42" y="2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8" y="1"/>
                    <a:pt x="35" y="1"/>
                    <a:pt x="33" y="1"/>
                  </a:cubicBezTo>
                  <a:cubicBezTo>
                    <a:pt x="31" y="1"/>
                    <a:pt x="30" y="1"/>
                    <a:pt x="29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0" y="6"/>
                    <a:pt x="15" y="13"/>
                    <a:pt x="10" y="19"/>
                  </a:cubicBezTo>
                  <a:cubicBezTo>
                    <a:pt x="7" y="22"/>
                    <a:pt x="5" y="25"/>
                    <a:pt x="4" y="28"/>
                  </a:cubicBezTo>
                  <a:cubicBezTo>
                    <a:pt x="3" y="29"/>
                    <a:pt x="2" y="30"/>
                    <a:pt x="2" y="31"/>
                  </a:cubicBezTo>
                  <a:cubicBezTo>
                    <a:pt x="1" y="32"/>
                    <a:pt x="1" y="33"/>
                    <a:pt x="1" y="34"/>
                  </a:cubicBezTo>
                  <a:cubicBezTo>
                    <a:pt x="0" y="35"/>
                    <a:pt x="0" y="37"/>
                    <a:pt x="0" y="38"/>
                  </a:cubicBezTo>
                  <a:cubicBezTo>
                    <a:pt x="0" y="39"/>
                    <a:pt x="0" y="41"/>
                    <a:pt x="1" y="43"/>
                  </a:cubicBezTo>
                  <a:cubicBezTo>
                    <a:pt x="1" y="44"/>
                    <a:pt x="2" y="45"/>
                    <a:pt x="3" y="45"/>
                  </a:cubicBezTo>
                  <a:cubicBezTo>
                    <a:pt x="6" y="45"/>
                    <a:pt x="8" y="45"/>
                    <a:pt x="10" y="45"/>
                  </a:cubicBezTo>
                  <a:cubicBezTo>
                    <a:pt x="15" y="45"/>
                    <a:pt x="19" y="45"/>
                    <a:pt x="24" y="45"/>
                  </a:cubicBezTo>
                  <a:cubicBezTo>
                    <a:pt x="24" y="49"/>
                    <a:pt x="23" y="53"/>
                    <a:pt x="23" y="57"/>
                  </a:cubicBezTo>
                  <a:cubicBezTo>
                    <a:pt x="23" y="58"/>
                    <a:pt x="23" y="59"/>
                    <a:pt x="23" y="60"/>
                  </a:cubicBezTo>
                  <a:cubicBezTo>
                    <a:pt x="23" y="61"/>
                    <a:pt x="24" y="61"/>
                    <a:pt x="24" y="62"/>
                  </a:cubicBezTo>
                  <a:cubicBezTo>
                    <a:pt x="25" y="62"/>
                    <a:pt x="26" y="63"/>
                    <a:pt x="26" y="63"/>
                  </a:cubicBezTo>
                  <a:cubicBezTo>
                    <a:pt x="30" y="62"/>
                    <a:pt x="33" y="62"/>
                    <a:pt x="37" y="62"/>
                  </a:cubicBezTo>
                  <a:cubicBezTo>
                    <a:pt x="38" y="62"/>
                    <a:pt x="39" y="61"/>
                    <a:pt x="39" y="59"/>
                  </a:cubicBezTo>
                  <a:cubicBezTo>
                    <a:pt x="39" y="58"/>
                    <a:pt x="40" y="56"/>
                    <a:pt x="40" y="53"/>
                  </a:cubicBezTo>
                  <a:cubicBezTo>
                    <a:pt x="40" y="51"/>
                    <a:pt x="40" y="48"/>
                    <a:pt x="40" y="45"/>
                  </a:cubicBezTo>
                  <a:cubicBezTo>
                    <a:pt x="42" y="45"/>
                    <a:pt x="44" y="45"/>
                    <a:pt x="45" y="45"/>
                  </a:cubicBezTo>
                  <a:cubicBezTo>
                    <a:pt x="46" y="45"/>
                    <a:pt x="48" y="45"/>
                    <a:pt x="49" y="45"/>
                  </a:cubicBezTo>
                  <a:cubicBezTo>
                    <a:pt x="50" y="45"/>
                    <a:pt x="51" y="44"/>
                    <a:pt x="51" y="42"/>
                  </a:cubicBezTo>
                  <a:cubicBezTo>
                    <a:pt x="51" y="40"/>
                    <a:pt x="51" y="34"/>
                    <a:pt x="51" y="32"/>
                  </a:cubicBezTo>
                  <a:cubicBezTo>
                    <a:pt x="51" y="31"/>
                    <a:pt x="51" y="30"/>
                    <a:pt x="51" y="30"/>
                  </a:cubicBezTo>
                  <a:cubicBezTo>
                    <a:pt x="50" y="29"/>
                    <a:pt x="49" y="29"/>
                    <a:pt x="49" y="29"/>
                  </a:cubicBezTo>
                  <a:close/>
                  <a:moveTo>
                    <a:pt x="38" y="39"/>
                  </a:moveTo>
                  <a:cubicBezTo>
                    <a:pt x="37" y="39"/>
                    <a:pt x="36" y="39"/>
                    <a:pt x="36" y="40"/>
                  </a:cubicBezTo>
                  <a:cubicBezTo>
                    <a:pt x="35" y="40"/>
                    <a:pt x="35" y="41"/>
                    <a:pt x="35" y="42"/>
                  </a:cubicBezTo>
                  <a:cubicBezTo>
                    <a:pt x="35" y="46"/>
                    <a:pt x="34" y="50"/>
                    <a:pt x="34" y="53"/>
                  </a:cubicBezTo>
                  <a:cubicBezTo>
                    <a:pt x="34" y="54"/>
                    <a:pt x="34" y="55"/>
                    <a:pt x="34" y="56"/>
                  </a:cubicBezTo>
                  <a:cubicBezTo>
                    <a:pt x="32" y="57"/>
                    <a:pt x="31" y="57"/>
                    <a:pt x="29" y="57"/>
                  </a:cubicBezTo>
                  <a:cubicBezTo>
                    <a:pt x="29" y="52"/>
                    <a:pt x="29" y="48"/>
                    <a:pt x="30" y="42"/>
                  </a:cubicBezTo>
                  <a:cubicBezTo>
                    <a:pt x="30" y="41"/>
                    <a:pt x="29" y="40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0" y="39"/>
                    <a:pt x="15" y="39"/>
                    <a:pt x="10" y="39"/>
                  </a:cubicBezTo>
                  <a:cubicBezTo>
                    <a:pt x="9" y="39"/>
                    <a:pt x="7" y="39"/>
                    <a:pt x="6" y="39"/>
                  </a:cubicBezTo>
                  <a:cubicBezTo>
                    <a:pt x="6" y="39"/>
                    <a:pt x="6" y="38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4"/>
                    <a:pt x="8" y="32"/>
                    <a:pt x="10" y="29"/>
                  </a:cubicBezTo>
                  <a:cubicBezTo>
                    <a:pt x="14" y="22"/>
                    <a:pt x="22" y="12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6"/>
                    <a:pt x="33" y="6"/>
                  </a:cubicBezTo>
                  <a:cubicBezTo>
                    <a:pt x="34" y="6"/>
                    <a:pt x="35" y="6"/>
                    <a:pt x="36" y="6"/>
                  </a:cubicBezTo>
                  <a:cubicBezTo>
                    <a:pt x="36" y="13"/>
                    <a:pt x="35" y="18"/>
                    <a:pt x="35" y="26"/>
                  </a:cubicBezTo>
                  <a:cubicBezTo>
                    <a:pt x="35" y="27"/>
                    <a:pt x="35" y="28"/>
                    <a:pt x="35" y="30"/>
                  </a:cubicBezTo>
                  <a:cubicBezTo>
                    <a:pt x="35" y="30"/>
                    <a:pt x="35" y="31"/>
                    <a:pt x="35" y="31"/>
                  </a:cubicBezTo>
                  <a:cubicBezTo>
                    <a:pt x="35" y="32"/>
                    <a:pt x="36" y="33"/>
                    <a:pt x="37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2" y="35"/>
                    <a:pt x="43" y="35"/>
                    <a:pt x="45" y="35"/>
                  </a:cubicBezTo>
                  <a:cubicBezTo>
                    <a:pt x="46" y="36"/>
                    <a:pt x="46" y="38"/>
                    <a:pt x="46" y="39"/>
                  </a:cubicBezTo>
                  <a:cubicBezTo>
                    <a:pt x="46" y="39"/>
                    <a:pt x="45" y="39"/>
                    <a:pt x="45" y="39"/>
                  </a:cubicBezTo>
                  <a:cubicBezTo>
                    <a:pt x="43" y="39"/>
                    <a:pt x="40" y="39"/>
                    <a:pt x="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8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0" grpId="0"/>
      <p:bldP spid="11" grpId="0"/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sp>
        <p:nvSpPr>
          <p:cNvPr id="5" name="矩形 4"/>
          <p:cNvSpPr/>
          <p:nvPr/>
        </p:nvSpPr>
        <p:spPr>
          <a:xfrm>
            <a:off x="2279576" y="2996952"/>
            <a:ext cx="350935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在此处填入你需要的内容。请在此处填入你需要的内容。请在此处填入你需要的内容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。点击添加文字点击添加文字点击添加文字点击添加文字请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在此处填入你需要的内容。请在此处填入你需要的内容。请在此处填入你需要的内容。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7093" y="2497855"/>
            <a:ext cx="202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342871" y="2978806"/>
            <a:ext cx="3164582" cy="0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  <a:headEnd/>
            <a:tailEnd/>
          </a:ln>
        </p:spPr>
      </p:cxnSp>
      <p:grpSp>
        <p:nvGrpSpPr>
          <p:cNvPr id="10" name="组合 9"/>
          <p:cNvGrpSpPr/>
          <p:nvPr/>
        </p:nvGrpSpPr>
        <p:grpSpPr>
          <a:xfrm>
            <a:off x="6426419" y="2282415"/>
            <a:ext cx="3729948" cy="3458840"/>
            <a:chOff x="7991475" y="642938"/>
            <a:chExt cx="3341688" cy="3098800"/>
          </a:xfrm>
          <a:solidFill>
            <a:srgbClr val="56443A"/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8709025" y="730251"/>
              <a:ext cx="1231900" cy="744538"/>
            </a:xfrm>
            <a:custGeom>
              <a:avLst/>
              <a:gdLst>
                <a:gd name="T0" fmla="*/ 3 w 327"/>
                <a:gd name="T1" fmla="*/ 193 h 198"/>
                <a:gd name="T2" fmla="*/ 6 w 327"/>
                <a:gd name="T3" fmla="*/ 196 h 198"/>
                <a:gd name="T4" fmla="*/ 21 w 327"/>
                <a:gd name="T5" fmla="*/ 198 h 198"/>
                <a:gd name="T6" fmla="*/ 81 w 327"/>
                <a:gd name="T7" fmla="*/ 197 h 198"/>
                <a:gd name="T8" fmla="*/ 325 w 327"/>
                <a:gd name="T9" fmla="*/ 196 h 198"/>
                <a:gd name="T10" fmla="*/ 326 w 327"/>
                <a:gd name="T11" fmla="*/ 25 h 198"/>
                <a:gd name="T12" fmla="*/ 327 w 327"/>
                <a:gd name="T13" fmla="*/ 13 h 198"/>
                <a:gd name="T14" fmla="*/ 324 w 327"/>
                <a:gd name="T15" fmla="*/ 3 h 198"/>
                <a:gd name="T16" fmla="*/ 284 w 327"/>
                <a:gd name="T17" fmla="*/ 2 h 198"/>
                <a:gd name="T18" fmla="*/ 163 w 327"/>
                <a:gd name="T19" fmla="*/ 0 h 198"/>
                <a:gd name="T20" fmla="*/ 136 w 327"/>
                <a:gd name="T21" fmla="*/ 2 h 198"/>
                <a:gd name="T22" fmla="*/ 7 w 327"/>
                <a:gd name="T23" fmla="*/ 5 h 198"/>
                <a:gd name="T24" fmla="*/ 0 w 327"/>
                <a:gd name="T25" fmla="*/ 31 h 198"/>
                <a:gd name="T26" fmla="*/ 3 w 327"/>
                <a:gd name="T27" fmla="*/ 72 h 198"/>
                <a:gd name="T28" fmla="*/ 37 w 327"/>
                <a:gd name="T29" fmla="*/ 191 h 198"/>
                <a:gd name="T30" fmla="*/ 221 w 327"/>
                <a:gd name="T31" fmla="*/ 8 h 198"/>
                <a:gd name="T32" fmla="*/ 97 w 327"/>
                <a:gd name="T33" fmla="*/ 191 h 198"/>
                <a:gd name="T34" fmla="*/ 40 w 327"/>
                <a:gd name="T35" fmla="*/ 191 h 198"/>
                <a:gd name="T36" fmla="*/ 262 w 327"/>
                <a:gd name="T37" fmla="*/ 191 h 198"/>
                <a:gd name="T38" fmla="*/ 320 w 327"/>
                <a:gd name="T39" fmla="*/ 191 h 198"/>
                <a:gd name="T40" fmla="*/ 320 w 327"/>
                <a:gd name="T41" fmla="*/ 9 h 198"/>
                <a:gd name="T42" fmla="*/ 320 w 327"/>
                <a:gd name="T43" fmla="*/ 19 h 198"/>
                <a:gd name="T44" fmla="*/ 320 w 327"/>
                <a:gd name="T45" fmla="*/ 96 h 198"/>
                <a:gd name="T46" fmla="*/ 255 w 327"/>
                <a:gd name="T47" fmla="*/ 188 h 198"/>
                <a:gd name="T48" fmla="*/ 103 w 327"/>
                <a:gd name="T49" fmla="*/ 191 h 198"/>
                <a:gd name="T50" fmla="*/ 284 w 327"/>
                <a:gd name="T51" fmla="*/ 8 h 198"/>
                <a:gd name="T52" fmla="*/ 9 w 327"/>
                <a:gd name="T53" fmla="*/ 14 h 198"/>
                <a:gd name="T54" fmla="*/ 15 w 327"/>
                <a:gd name="T55" fmla="*/ 8 h 198"/>
                <a:gd name="T56" fmla="*/ 156 w 327"/>
                <a:gd name="T57" fmla="*/ 8 h 198"/>
                <a:gd name="T58" fmla="*/ 34 w 327"/>
                <a:gd name="T59" fmla="*/ 191 h 198"/>
                <a:gd name="T60" fmla="*/ 10 w 327"/>
                <a:gd name="T61" fmla="*/ 190 h 198"/>
                <a:gd name="T62" fmla="*/ 8 w 327"/>
                <a:gd name="T63" fmla="*/ 54 h 198"/>
                <a:gd name="T64" fmla="*/ 9 w 327"/>
                <a:gd name="T65" fmla="*/ 1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7" h="198">
                  <a:moveTo>
                    <a:pt x="3" y="72"/>
                  </a:moveTo>
                  <a:cubicBezTo>
                    <a:pt x="3" y="112"/>
                    <a:pt x="3" y="152"/>
                    <a:pt x="3" y="193"/>
                  </a:cubicBezTo>
                  <a:cubicBezTo>
                    <a:pt x="3" y="194"/>
                    <a:pt x="4" y="195"/>
                    <a:pt x="4" y="195"/>
                  </a:cubicBezTo>
                  <a:cubicBezTo>
                    <a:pt x="5" y="196"/>
                    <a:pt x="5" y="196"/>
                    <a:pt x="6" y="196"/>
                  </a:cubicBezTo>
                  <a:cubicBezTo>
                    <a:pt x="6" y="197"/>
                    <a:pt x="7" y="197"/>
                    <a:pt x="8" y="197"/>
                  </a:cubicBezTo>
                  <a:cubicBezTo>
                    <a:pt x="11" y="197"/>
                    <a:pt x="15" y="197"/>
                    <a:pt x="21" y="198"/>
                  </a:cubicBezTo>
                  <a:cubicBezTo>
                    <a:pt x="26" y="198"/>
                    <a:pt x="33" y="198"/>
                    <a:pt x="40" y="198"/>
                  </a:cubicBezTo>
                  <a:cubicBezTo>
                    <a:pt x="58" y="198"/>
                    <a:pt x="78" y="197"/>
                    <a:pt x="81" y="197"/>
                  </a:cubicBezTo>
                  <a:cubicBezTo>
                    <a:pt x="162" y="197"/>
                    <a:pt x="242" y="197"/>
                    <a:pt x="323" y="197"/>
                  </a:cubicBezTo>
                  <a:cubicBezTo>
                    <a:pt x="324" y="197"/>
                    <a:pt x="325" y="197"/>
                    <a:pt x="325" y="196"/>
                  </a:cubicBezTo>
                  <a:cubicBezTo>
                    <a:pt x="326" y="196"/>
                    <a:pt x="326" y="195"/>
                    <a:pt x="326" y="194"/>
                  </a:cubicBezTo>
                  <a:cubicBezTo>
                    <a:pt x="326" y="138"/>
                    <a:pt x="326" y="81"/>
                    <a:pt x="326" y="25"/>
                  </a:cubicBezTo>
                  <a:cubicBezTo>
                    <a:pt x="326" y="24"/>
                    <a:pt x="326" y="22"/>
                    <a:pt x="327" y="20"/>
                  </a:cubicBezTo>
                  <a:cubicBezTo>
                    <a:pt x="327" y="18"/>
                    <a:pt x="327" y="15"/>
                    <a:pt x="327" y="13"/>
                  </a:cubicBezTo>
                  <a:cubicBezTo>
                    <a:pt x="327" y="10"/>
                    <a:pt x="327" y="8"/>
                    <a:pt x="326" y="6"/>
                  </a:cubicBezTo>
                  <a:cubicBezTo>
                    <a:pt x="326" y="5"/>
                    <a:pt x="325" y="4"/>
                    <a:pt x="324" y="3"/>
                  </a:cubicBezTo>
                  <a:cubicBezTo>
                    <a:pt x="323" y="2"/>
                    <a:pt x="322" y="2"/>
                    <a:pt x="320" y="2"/>
                  </a:cubicBezTo>
                  <a:cubicBezTo>
                    <a:pt x="308" y="2"/>
                    <a:pt x="296" y="2"/>
                    <a:pt x="284" y="2"/>
                  </a:cubicBezTo>
                  <a:cubicBezTo>
                    <a:pt x="244" y="2"/>
                    <a:pt x="205" y="2"/>
                    <a:pt x="165" y="2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1"/>
                    <a:pt x="161" y="2"/>
                  </a:cubicBezTo>
                  <a:cubicBezTo>
                    <a:pt x="153" y="2"/>
                    <a:pt x="144" y="2"/>
                    <a:pt x="136" y="2"/>
                  </a:cubicBezTo>
                  <a:cubicBezTo>
                    <a:pt x="95" y="2"/>
                    <a:pt x="55" y="2"/>
                    <a:pt x="15" y="2"/>
                  </a:cubicBezTo>
                  <a:cubicBezTo>
                    <a:pt x="12" y="2"/>
                    <a:pt x="9" y="3"/>
                    <a:pt x="7" y="5"/>
                  </a:cubicBezTo>
                  <a:cubicBezTo>
                    <a:pt x="4" y="7"/>
                    <a:pt x="3" y="11"/>
                    <a:pt x="2" y="16"/>
                  </a:cubicBezTo>
                  <a:cubicBezTo>
                    <a:pt x="1" y="20"/>
                    <a:pt x="0" y="26"/>
                    <a:pt x="0" y="31"/>
                  </a:cubicBezTo>
                  <a:cubicBezTo>
                    <a:pt x="0" y="39"/>
                    <a:pt x="1" y="47"/>
                    <a:pt x="2" y="55"/>
                  </a:cubicBezTo>
                  <a:cubicBezTo>
                    <a:pt x="2" y="62"/>
                    <a:pt x="3" y="68"/>
                    <a:pt x="3" y="72"/>
                  </a:cubicBezTo>
                  <a:close/>
                  <a:moveTo>
                    <a:pt x="40" y="191"/>
                  </a:moveTo>
                  <a:cubicBezTo>
                    <a:pt x="39" y="191"/>
                    <a:pt x="38" y="191"/>
                    <a:pt x="37" y="191"/>
                  </a:cubicBezTo>
                  <a:cubicBezTo>
                    <a:pt x="76" y="127"/>
                    <a:pt x="118" y="66"/>
                    <a:pt x="165" y="8"/>
                  </a:cubicBezTo>
                  <a:cubicBezTo>
                    <a:pt x="184" y="8"/>
                    <a:pt x="202" y="8"/>
                    <a:pt x="221" y="8"/>
                  </a:cubicBezTo>
                  <a:cubicBezTo>
                    <a:pt x="178" y="68"/>
                    <a:pt x="136" y="129"/>
                    <a:pt x="96" y="190"/>
                  </a:cubicBezTo>
                  <a:cubicBezTo>
                    <a:pt x="97" y="191"/>
                    <a:pt x="97" y="191"/>
                    <a:pt x="97" y="191"/>
                  </a:cubicBezTo>
                  <a:cubicBezTo>
                    <a:pt x="92" y="191"/>
                    <a:pt x="86" y="191"/>
                    <a:pt x="81" y="191"/>
                  </a:cubicBezTo>
                  <a:cubicBezTo>
                    <a:pt x="78" y="191"/>
                    <a:pt x="58" y="191"/>
                    <a:pt x="40" y="191"/>
                  </a:cubicBezTo>
                  <a:close/>
                  <a:moveTo>
                    <a:pt x="320" y="191"/>
                  </a:moveTo>
                  <a:cubicBezTo>
                    <a:pt x="300" y="191"/>
                    <a:pt x="281" y="191"/>
                    <a:pt x="262" y="191"/>
                  </a:cubicBezTo>
                  <a:cubicBezTo>
                    <a:pt x="282" y="162"/>
                    <a:pt x="301" y="133"/>
                    <a:pt x="320" y="104"/>
                  </a:cubicBezTo>
                  <a:cubicBezTo>
                    <a:pt x="320" y="133"/>
                    <a:pt x="320" y="162"/>
                    <a:pt x="320" y="191"/>
                  </a:cubicBezTo>
                  <a:close/>
                  <a:moveTo>
                    <a:pt x="320" y="8"/>
                  </a:moveTo>
                  <a:cubicBezTo>
                    <a:pt x="320" y="9"/>
                    <a:pt x="320" y="9"/>
                    <a:pt x="320" y="9"/>
                  </a:cubicBezTo>
                  <a:cubicBezTo>
                    <a:pt x="320" y="10"/>
                    <a:pt x="320" y="11"/>
                    <a:pt x="320" y="13"/>
                  </a:cubicBezTo>
                  <a:cubicBezTo>
                    <a:pt x="320" y="15"/>
                    <a:pt x="320" y="17"/>
                    <a:pt x="320" y="19"/>
                  </a:cubicBezTo>
                  <a:cubicBezTo>
                    <a:pt x="320" y="21"/>
                    <a:pt x="320" y="23"/>
                    <a:pt x="320" y="25"/>
                  </a:cubicBezTo>
                  <a:cubicBezTo>
                    <a:pt x="320" y="48"/>
                    <a:pt x="320" y="72"/>
                    <a:pt x="320" y="96"/>
                  </a:cubicBezTo>
                  <a:cubicBezTo>
                    <a:pt x="317" y="95"/>
                    <a:pt x="317" y="95"/>
                    <a:pt x="317" y="95"/>
                  </a:cubicBezTo>
                  <a:cubicBezTo>
                    <a:pt x="297" y="126"/>
                    <a:pt x="277" y="157"/>
                    <a:pt x="255" y="188"/>
                  </a:cubicBezTo>
                  <a:cubicBezTo>
                    <a:pt x="259" y="191"/>
                    <a:pt x="259" y="191"/>
                    <a:pt x="259" y="191"/>
                  </a:cubicBezTo>
                  <a:cubicBezTo>
                    <a:pt x="207" y="191"/>
                    <a:pt x="155" y="191"/>
                    <a:pt x="103" y="191"/>
                  </a:cubicBezTo>
                  <a:cubicBezTo>
                    <a:pt x="144" y="129"/>
                    <a:pt x="186" y="68"/>
                    <a:pt x="229" y="8"/>
                  </a:cubicBezTo>
                  <a:cubicBezTo>
                    <a:pt x="248" y="8"/>
                    <a:pt x="266" y="8"/>
                    <a:pt x="284" y="8"/>
                  </a:cubicBezTo>
                  <a:cubicBezTo>
                    <a:pt x="296" y="8"/>
                    <a:pt x="308" y="8"/>
                    <a:pt x="320" y="8"/>
                  </a:cubicBezTo>
                  <a:close/>
                  <a:moveTo>
                    <a:pt x="9" y="14"/>
                  </a:moveTo>
                  <a:cubicBezTo>
                    <a:pt x="10" y="12"/>
                    <a:pt x="11" y="10"/>
                    <a:pt x="12" y="10"/>
                  </a:cubicBezTo>
                  <a:cubicBezTo>
                    <a:pt x="12" y="9"/>
                    <a:pt x="13" y="8"/>
                    <a:pt x="15" y="8"/>
                  </a:cubicBezTo>
                  <a:cubicBezTo>
                    <a:pt x="55" y="8"/>
                    <a:pt x="95" y="8"/>
                    <a:pt x="136" y="8"/>
                  </a:cubicBezTo>
                  <a:cubicBezTo>
                    <a:pt x="142" y="8"/>
                    <a:pt x="149" y="8"/>
                    <a:pt x="156" y="8"/>
                  </a:cubicBezTo>
                  <a:cubicBezTo>
                    <a:pt x="111" y="66"/>
                    <a:pt x="68" y="126"/>
                    <a:pt x="31" y="189"/>
                  </a:cubicBezTo>
                  <a:cubicBezTo>
                    <a:pt x="34" y="191"/>
                    <a:pt x="34" y="191"/>
                    <a:pt x="34" y="191"/>
                  </a:cubicBezTo>
                  <a:cubicBezTo>
                    <a:pt x="27" y="191"/>
                    <a:pt x="21" y="191"/>
                    <a:pt x="17" y="191"/>
                  </a:cubicBezTo>
                  <a:cubicBezTo>
                    <a:pt x="14" y="191"/>
                    <a:pt x="11" y="190"/>
                    <a:pt x="10" y="190"/>
                  </a:cubicBezTo>
                  <a:cubicBezTo>
                    <a:pt x="10" y="151"/>
                    <a:pt x="10" y="111"/>
                    <a:pt x="10" y="72"/>
                  </a:cubicBezTo>
                  <a:cubicBezTo>
                    <a:pt x="10" y="67"/>
                    <a:pt x="9" y="61"/>
                    <a:pt x="8" y="54"/>
                  </a:cubicBezTo>
                  <a:cubicBezTo>
                    <a:pt x="8" y="47"/>
                    <a:pt x="7" y="38"/>
                    <a:pt x="7" y="31"/>
                  </a:cubicBezTo>
                  <a:cubicBezTo>
                    <a:pt x="7" y="24"/>
                    <a:pt x="8" y="18"/>
                    <a:pt x="9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7991475" y="642938"/>
              <a:ext cx="3341688" cy="3098800"/>
            </a:xfrm>
            <a:custGeom>
              <a:avLst/>
              <a:gdLst>
                <a:gd name="T0" fmla="*/ 749 w 888"/>
                <a:gd name="T1" fmla="*/ 641 h 823"/>
                <a:gd name="T2" fmla="*/ 669 w 888"/>
                <a:gd name="T3" fmla="*/ 480 h 823"/>
                <a:gd name="T4" fmla="*/ 199 w 888"/>
                <a:gd name="T5" fmla="*/ 371 h 823"/>
                <a:gd name="T6" fmla="*/ 155 w 888"/>
                <a:gd name="T7" fmla="*/ 332 h 823"/>
                <a:gd name="T8" fmla="*/ 447 w 888"/>
                <a:gd name="T9" fmla="*/ 350 h 823"/>
                <a:gd name="T10" fmla="*/ 487 w 888"/>
                <a:gd name="T11" fmla="*/ 280 h 823"/>
                <a:gd name="T12" fmla="*/ 541 w 888"/>
                <a:gd name="T13" fmla="*/ 40 h 823"/>
                <a:gd name="T14" fmla="*/ 171 w 888"/>
                <a:gd name="T15" fmla="*/ 105 h 823"/>
                <a:gd name="T16" fmla="*/ 305 w 888"/>
                <a:gd name="T17" fmla="*/ 309 h 823"/>
                <a:gd name="T18" fmla="*/ 141 w 888"/>
                <a:gd name="T19" fmla="*/ 325 h 823"/>
                <a:gd name="T20" fmla="*/ 164 w 888"/>
                <a:gd name="T21" fmla="*/ 418 h 823"/>
                <a:gd name="T22" fmla="*/ 233 w 888"/>
                <a:gd name="T23" fmla="*/ 466 h 823"/>
                <a:gd name="T24" fmla="*/ 311 w 888"/>
                <a:gd name="T25" fmla="*/ 465 h 823"/>
                <a:gd name="T26" fmla="*/ 553 w 888"/>
                <a:gd name="T27" fmla="*/ 464 h 823"/>
                <a:gd name="T28" fmla="*/ 649 w 888"/>
                <a:gd name="T29" fmla="*/ 496 h 823"/>
                <a:gd name="T30" fmla="*/ 726 w 888"/>
                <a:gd name="T31" fmla="*/ 651 h 823"/>
                <a:gd name="T32" fmla="*/ 265 w 888"/>
                <a:gd name="T33" fmla="*/ 339 h 823"/>
                <a:gd name="T34" fmla="*/ 289 w 888"/>
                <a:gd name="T35" fmla="*/ 344 h 823"/>
                <a:gd name="T36" fmla="*/ 435 w 888"/>
                <a:gd name="T37" fmla="*/ 345 h 823"/>
                <a:gd name="T38" fmla="*/ 406 w 888"/>
                <a:gd name="T39" fmla="*/ 344 h 823"/>
                <a:gd name="T40" fmla="*/ 378 w 888"/>
                <a:gd name="T41" fmla="*/ 339 h 823"/>
                <a:gd name="T42" fmla="*/ 333 w 888"/>
                <a:gd name="T43" fmla="*/ 344 h 823"/>
                <a:gd name="T44" fmla="*/ 307 w 888"/>
                <a:gd name="T45" fmla="*/ 341 h 823"/>
                <a:gd name="T46" fmla="*/ 449 w 888"/>
                <a:gd name="T47" fmla="*/ 342 h 823"/>
                <a:gd name="T48" fmla="*/ 406 w 888"/>
                <a:gd name="T49" fmla="*/ 309 h 823"/>
                <a:gd name="T50" fmla="*/ 293 w 888"/>
                <a:gd name="T51" fmla="*/ 275 h 823"/>
                <a:gd name="T52" fmla="*/ 241 w 888"/>
                <a:gd name="T53" fmla="*/ 265 h 823"/>
                <a:gd name="T54" fmla="*/ 288 w 888"/>
                <a:gd name="T55" fmla="*/ 275 h 823"/>
                <a:gd name="T56" fmla="*/ 348 w 888"/>
                <a:gd name="T57" fmla="*/ 264 h 823"/>
                <a:gd name="T58" fmla="*/ 364 w 888"/>
                <a:gd name="T59" fmla="*/ 264 h 823"/>
                <a:gd name="T60" fmla="*/ 388 w 888"/>
                <a:gd name="T61" fmla="*/ 265 h 823"/>
                <a:gd name="T62" fmla="*/ 400 w 888"/>
                <a:gd name="T63" fmla="*/ 266 h 823"/>
                <a:gd name="T64" fmla="*/ 483 w 888"/>
                <a:gd name="T65" fmla="*/ 270 h 823"/>
                <a:gd name="T66" fmla="*/ 466 w 888"/>
                <a:gd name="T67" fmla="*/ 265 h 823"/>
                <a:gd name="T68" fmla="*/ 425 w 888"/>
                <a:gd name="T69" fmla="*/ 274 h 823"/>
                <a:gd name="T70" fmla="*/ 520 w 888"/>
                <a:gd name="T71" fmla="*/ 271 h 823"/>
                <a:gd name="T72" fmla="*/ 519 w 888"/>
                <a:gd name="T73" fmla="*/ 9 h 823"/>
                <a:gd name="T74" fmla="*/ 489 w 888"/>
                <a:gd name="T75" fmla="*/ 259 h 823"/>
                <a:gd name="T76" fmla="*/ 177 w 888"/>
                <a:gd name="T77" fmla="*/ 85 h 823"/>
                <a:gd name="T78" fmla="*/ 195 w 888"/>
                <a:gd name="T79" fmla="*/ 263 h 823"/>
                <a:gd name="T80" fmla="*/ 226 w 888"/>
                <a:gd name="T81" fmla="*/ 266 h 823"/>
                <a:gd name="T82" fmla="*/ 311 w 888"/>
                <a:gd name="T83" fmla="*/ 282 h 823"/>
                <a:gd name="T84" fmla="*/ 446 w 888"/>
                <a:gd name="T85" fmla="*/ 323 h 823"/>
                <a:gd name="T86" fmla="*/ 261 w 888"/>
                <a:gd name="T87" fmla="*/ 331 h 823"/>
                <a:gd name="T88" fmla="*/ 527 w 888"/>
                <a:gd name="T89" fmla="*/ 385 h 823"/>
                <a:gd name="T90" fmla="*/ 201 w 888"/>
                <a:gd name="T91" fmla="*/ 378 h 823"/>
                <a:gd name="T92" fmla="*/ 499 w 888"/>
                <a:gd name="T93" fmla="*/ 458 h 823"/>
                <a:gd name="T94" fmla="*/ 468 w 888"/>
                <a:gd name="T95" fmla="*/ 458 h 823"/>
                <a:gd name="T96" fmla="*/ 407 w 888"/>
                <a:gd name="T97" fmla="*/ 458 h 823"/>
                <a:gd name="T98" fmla="*/ 355 w 888"/>
                <a:gd name="T99" fmla="*/ 459 h 823"/>
                <a:gd name="T100" fmla="*/ 314 w 888"/>
                <a:gd name="T101" fmla="*/ 459 h 823"/>
                <a:gd name="T102" fmla="*/ 260 w 888"/>
                <a:gd name="T103" fmla="*/ 459 h 823"/>
                <a:gd name="T104" fmla="*/ 196 w 888"/>
                <a:gd name="T105" fmla="*/ 459 h 823"/>
                <a:gd name="T106" fmla="*/ 191 w 888"/>
                <a:gd name="T107" fmla="*/ 459 h 823"/>
                <a:gd name="T108" fmla="*/ 157 w 888"/>
                <a:gd name="T109" fmla="*/ 459 h 823"/>
                <a:gd name="T110" fmla="*/ 388 w 888"/>
                <a:gd name="T111" fmla="*/ 458 h 823"/>
                <a:gd name="T112" fmla="*/ 873 w 888"/>
                <a:gd name="T113" fmla="*/ 796 h 823"/>
                <a:gd name="T114" fmla="*/ 853 w 888"/>
                <a:gd name="T115" fmla="*/ 680 h 823"/>
                <a:gd name="T116" fmla="*/ 769 w 888"/>
                <a:gd name="T117" fmla="*/ 644 h 823"/>
                <a:gd name="T118" fmla="*/ 734 w 888"/>
                <a:gd name="T119" fmla="*/ 699 h 823"/>
                <a:gd name="T120" fmla="*/ 858 w 888"/>
                <a:gd name="T121" fmla="*/ 81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8" h="823">
                  <a:moveTo>
                    <a:pt x="750" y="749"/>
                  </a:moveTo>
                  <a:cubicBezTo>
                    <a:pt x="765" y="765"/>
                    <a:pt x="776" y="786"/>
                    <a:pt x="793" y="803"/>
                  </a:cubicBezTo>
                  <a:cubicBezTo>
                    <a:pt x="805" y="815"/>
                    <a:pt x="823" y="823"/>
                    <a:pt x="840" y="823"/>
                  </a:cubicBezTo>
                  <a:cubicBezTo>
                    <a:pt x="848" y="823"/>
                    <a:pt x="855" y="822"/>
                    <a:pt x="862" y="818"/>
                  </a:cubicBezTo>
                  <a:cubicBezTo>
                    <a:pt x="869" y="814"/>
                    <a:pt x="875" y="807"/>
                    <a:pt x="879" y="800"/>
                  </a:cubicBezTo>
                  <a:cubicBezTo>
                    <a:pt x="883" y="793"/>
                    <a:pt x="885" y="785"/>
                    <a:pt x="886" y="777"/>
                  </a:cubicBezTo>
                  <a:cubicBezTo>
                    <a:pt x="888" y="770"/>
                    <a:pt x="888" y="763"/>
                    <a:pt x="888" y="756"/>
                  </a:cubicBezTo>
                  <a:cubicBezTo>
                    <a:pt x="888" y="729"/>
                    <a:pt x="880" y="703"/>
                    <a:pt x="863" y="681"/>
                  </a:cubicBezTo>
                  <a:cubicBezTo>
                    <a:pt x="841" y="655"/>
                    <a:pt x="807" y="637"/>
                    <a:pt x="771" y="637"/>
                  </a:cubicBezTo>
                  <a:cubicBezTo>
                    <a:pt x="771" y="637"/>
                    <a:pt x="770" y="637"/>
                    <a:pt x="769" y="637"/>
                  </a:cubicBezTo>
                  <a:cubicBezTo>
                    <a:pt x="762" y="638"/>
                    <a:pt x="755" y="639"/>
                    <a:pt x="749" y="641"/>
                  </a:cubicBezTo>
                  <a:cubicBezTo>
                    <a:pt x="724" y="606"/>
                    <a:pt x="724" y="606"/>
                    <a:pt x="724" y="606"/>
                  </a:cubicBezTo>
                  <a:cubicBezTo>
                    <a:pt x="717" y="597"/>
                    <a:pt x="706" y="591"/>
                    <a:pt x="694" y="591"/>
                  </a:cubicBezTo>
                  <a:cubicBezTo>
                    <a:pt x="38" y="591"/>
                    <a:pt x="38" y="591"/>
                    <a:pt x="38" y="591"/>
                  </a:cubicBezTo>
                  <a:cubicBezTo>
                    <a:pt x="31" y="591"/>
                    <a:pt x="25" y="588"/>
                    <a:pt x="21" y="584"/>
                  </a:cubicBezTo>
                  <a:cubicBezTo>
                    <a:pt x="16" y="580"/>
                    <a:pt x="14" y="574"/>
                    <a:pt x="14" y="568"/>
                  </a:cubicBezTo>
                  <a:cubicBezTo>
                    <a:pt x="14" y="564"/>
                    <a:pt x="15" y="559"/>
                    <a:pt x="17" y="555"/>
                  </a:cubicBezTo>
                  <a:cubicBezTo>
                    <a:pt x="34" y="528"/>
                    <a:pt x="34" y="528"/>
                    <a:pt x="34" y="528"/>
                  </a:cubicBezTo>
                  <a:cubicBezTo>
                    <a:pt x="38" y="521"/>
                    <a:pt x="46" y="517"/>
                    <a:pt x="54" y="517"/>
                  </a:cubicBezTo>
                  <a:cubicBezTo>
                    <a:pt x="632" y="517"/>
                    <a:pt x="632" y="517"/>
                    <a:pt x="632" y="517"/>
                  </a:cubicBezTo>
                  <a:cubicBezTo>
                    <a:pt x="643" y="517"/>
                    <a:pt x="652" y="513"/>
                    <a:pt x="659" y="506"/>
                  </a:cubicBezTo>
                  <a:cubicBezTo>
                    <a:pt x="665" y="499"/>
                    <a:pt x="669" y="490"/>
                    <a:pt x="669" y="480"/>
                  </a:cubicBezTo>
                  <a:cubicBezTo>
                    <a:pt x="669" y="475"/>
                    <a:pt x="668" y="470"/>
                    <a:pt x="666" y="466"/>
                  </a:cubicBezTo>
                  <a:cubicBezTo>
                    <a:pt x="651" y="429"/>
                    <a:pt x="651" y="429"/>
                    <a:pt x="651" y="429"/>
                  </a:cubicBezTo>
                  <a:cubicBezTo>
                    <a:pt x="645" y="416"/>
                    <a:pt x="632" y="407"/>
                    <a:pt x="617" y="407"/>
                  </a:cubicBezTo>
                  <a:cubicBezTo>
                    <a:pt x="543" y="407"/>
                    <a:pt x="543" y="407"/>
                    <a:pt x="543" y="407"/>
                  </a:cubicBezTo>
                  <a:cubicBezTo>
                    <a:pt x="543" y="407"/>
                    <a:pt x="543" y="407"/>
                    <a:pt x="543" y="407"/>
                  </a:cubicBezTo>
                  <a:cubicBezTo>
                    <a:pt x="540" y="399"/>
                    <a:pt x="537" y="391"/>
                    <a:pt x="534" y="383"/>
                  </a:cubicBezTo>
                  <a:cubicBezTo>
                    <a:pt x="532" y="379"/>
                    <a:pt x="531" y="375"/>
                    <a:pt x="527" y="372"/>
                  </a:cubicBezTo>
                  <a:cubicBezTo>
                    <a:pt x="525" y="370"/>
                    <a:pt x="522" y="369"/>
                    <a:pt x="519" y="368"/>
                  </a:cubicBezTo>
                  <a:cubicBezTo>
                    <a:pt x="516" y="367"/>
                    <a:pt x="513" y="367"/>
                    <a:pt x="511" y="367"/>
                  </a:cubicBezTo>
                  <a:cubicBezTo>
                    <a:pt x="472" y="366"/>
                    <a:pt x="433" y="365"/>
                    <a:pt x="394" y="365"/>
                  </a:cubicBezTo>
                  <a:cubicBezTo>
                    <a:pt x="329" y="365"/>
                    <a:pt x="264" y="367"/>
                    <a:pt x="199" y="371"/>
                  </a:cubicBezTo>
                  <a:cubicBezTo>
                    <a:pt x="198" y="371"/>
                    <a:pt x="197" y="372"/>
                    <a:pt x="196" y="373"/>
                  </a:cubicBezTo>
                  <a:cubicBezTo>
                    <a:pt x="189" y="383"/>
                    <a:pt x="181" y="394"/>
                    <a:pt x="173" y="405"/>
                  </a:cubicBezTo>
                  <a:cubicBezTo>
                    <a:pt x="173" y="405"/>
                    <a:pt x="172" y="405"/>
                    <a:pt x="171" y="405"/>
                  </a:cubicBezTo>
                  <a:cubicBezTo>
                    <a:pt x="144" y="405"/>
                    <a:pt x="129" y="401"/>
                    <a:pt x="121" y="398"/>
                  </a:cubicBezTo>
                  <a:cubicBezTo>
                    <a:pt x="117" y="396"/>
                    <a:pt x="114" y="394"/>
                    <a:pt x="113" y="393"/>
                  </a:cubicBezTo>
                  <a:cubicBezTo>
                    <a:pt x="112" y="391"/>
                    <a:pt x="112" y="390"/>
                    <a:pt x="112" y="389"/>
                  </a:cubicBezTo>
                  <a:cubicBezTo>
                    <a:pt x="112" y="389"/>
                    <a:pt x="113" y="388"/>
                    <a:pt x="114" y="387"/>
                  </a:cubicBezTo>
                  <a:cubicBezTo>
                    <a:pt x="117" y="382"/>
                    <a:pt x="122" y="374"/>
                    <a:pt x="128" y="366"/>
                  </a:cubicBezTo>
                  <a:cubicBezTo>
                    <a:pt x="133" y="358"/>
                    <a:pt x="138" y="351"/>
                    <a:pt x="140" y="348"/>
                  </a:cubicBezTo>
                  <a:cubicBezTo>
                    <a:pt x="143" y="343"/>
                    <a:pt x="146" y="340"/>
                    <a:pt x="148" y="338"/>
                  </a:cubicBezTo>
                  <a:cubicBezTo>
                    <a:pt x="151" y="334"/>
                    <a:pt x="152" y="333"/>
                    <a:pt x="155" y="332"/>
                  </a:cubicBezTo>
                  <a:cubicBezTo>
                    <a:pt x="157" y="331"/>
                    <a:pt x="161" y="330"/>
                    <a:pt x="168" y="330"/>
                  </a:cubicBezTo>
                  <a:cubicBezTo>
                    <a:pt x="254" y="330"/>
                    <a:pt x="254" y="330"/>
                    <a:pt x="254" y="330"/>
                  </a:cubicBezTo>
                  <a:cubicBezTo>
                    <a:pt x="254" y="331"/>
                    <a:pt x="254" y="331"/>
                    <a:pt x="254" y="331"/>
                  </a:cubicBezTo>
                  <a:cubicBezTo>
                    <a:pt x="254" y="336"/>
                    <a:pt x="254" y="343"/>
                    <a:pt x="255" y="347"/>
                  </a:cubicBezTo>
                  <a:cubicBezTo>
                    <a:pt x="255" y="349"/>
                    <a:pt x="256" y="350"/>
                    <a:pt x="257" y="350"/>
                  </a:cubicBezTo>
                  <a:cubicBezTo>
                    <a:pt x="262" y="352"/>
                    <a:pt x="268" y="352"/>
                    <a:pt x="273" y="352"/>
                  </a:cubicBezTo>
                  <a:cubicBezTo>
                    <a:pt x="278" y="352"/>
                    <a:pt x="283" y="352"/>
                    <a:pt x="288" y="352"/>
                  </a:cubicBezTo>
                  <a:cubicBezTo>
                    <a:pt x="322" y="352"/>
                    <a:pt x="353" y="351"/>
                    <a:pt x="384" y="351"/>
                  </a:cubicBezTo>
                  <a:cubicBezTo>
                    <a:pt x="400" y="351"/>
                    <a:pt x="416" y="351"/>
                    <a:pt x="432" y="352"/>
                  </a:cubicBezTo>
                  <a:cubicBezTo>
                    <a:pt x="433" y="352"/>
                    <a:pt x="433" y="352"/>
                    <a:pt x="433" y="352"/>
                  </a:cubicBezTo>
                  <a:cubicBezTo>
                    <a:pt x="437" y="352"/>
                    <a:pt x="443" y="351"/>
                    <a:pt x="447" y="350"/>
                  </a:cubicBezTo>
                  <a:cubicBezTo>
                    <a:pt x="450" y="349"/>
                    <a:pt x="452" y="348"/>
                    <a:pt x="454" y="347"/>
                  </a:cubicBezTo>
                  <a:cubicBezTo>
                    <a:pt x="455" y="347"/>
                    <a:pt x="455" y="346"/>
                    <a:pt x="456" y="346"/>
                  </a:cubicBezTo>
                  <a:cubicBezTo>
                    <a:pt x="457" y="345"/>
                    <a:pt x="458" y="344"/>
                    <a:pt x="458" y="342"/>
                  </a:cubicBezTo>
                  <a:cubicBezTo>
                    <a:pt x="458" y="342"/>
                    <a:pt x="458" y="342"/>
                    <a:pt x="458" y="342"/>
                  </a:cubicBezTo>
                  <a:cubicBezTo>
                    <a:pt x="458" y="339"/>
                    <a:pt x="458" y="335"/>
                    <a:pt x="458" y="332"/>
                  </a:cubicBezTo>
                  <a:cubicBezTo>
                    <a:pt x="458" y="332"/>
                    <a:pt x="458" y="332"/>
                    <a:pt x="458" y="332"/>
                  </a:cubicBezTo>
                  <a:cubicBezTo>
                    <a:pt x="458" y="331"/>
                    <a:pt x="458" y="331"/>
                    <a:pt x="458" y="331"/>
                  </a:cubicBezTo>
                  <a:cubicBezTo>
                    <a:pt x="458" y="330"/>
                    <a:pt x="458" y="330"/>
                    <a:pt x="458" y="329"/>
                  </a:cubicBezTo>
                  <a:cubicBezTo>
                    <a:pt x="462" y="329"/>
                    <a:pt x="462" y="329"/>
                    <a:pt x="462" y="329"/>
                  </a:cubicBezTo>
                  <a:cubicBezTo>
                    <a:pt x="476" y="329"/>
                    <a:pt x="487" y="318"/>
                    <a:pt x="487" y="304"/>
                  </a:cubicBezTo>
                  <a:cubicBezTo>
                    <a:pt x="487" y="280"/>
                    <a:pt x="487" y="280"/>
                    <a:pt x="487" y="280"/>
                  </a:cubicBezTo>
                  <a:cubicBezTo>
                    <a:pt x="501" y="279"/>
                    <a:pt x="512" y="279"/>
                    <a:pt x="517" y="278"/>
                  </a:cubicBezTo>
                  <a:cubicBezTo>
                    <a:pt x="522" y="278"/>
                    <a:pt x="528" y="277"/>
                    <a:pt x="532" y="274"/>
                  </a:cubicBezTo>
                  <a:cubicBezTo>
                    <a:pt x="536" y="271"/>
                    <a:pt x="538" y="267"/>
                    <a:pt x="540" y="263"/>
                  </a:cubicBezTo>
                  <a:cubicBezTo>
                    <a:pt x="541" y="259"/>
                    <a:pt x="541" y="255"/>
                    <a:pt x="541" y="251"/>
                  </a:cubicBezTo>
                  <a:cubicBezTo>
                    <a:pt x="541" y="248"/>
                    <a:pt x="541" y="246"/>
                    <a:pt x="541" y="243"/>
                  </a:cubicBezTo>
                  <a:cubicBezTo>
                    <a:pt x="541" y="242"/>
                    <a:pt x="541" y="242"/>
                    <a:pt x="540" y="242"/>
                  </a:cubicBezTo>
                  <a:cubicBezTo>
                    <a:pt x="540" y="241"/>
                    <a:pt x="540" y="241"/>
                    <a:pt x="540" y="241"/>
                  </a:cubicBezTo>
                  <a:cubicBezTo>
                    <a:pt x="540" y="233"/>
                    <a:pt x="540" y="226"/>
                    <a:pt x="540" y="218"/>
                  </a:cubicBezTo>
                  <a:cubicBezTo>
                    <a:pt x="540" y="204"/>
                    <a:pt x="540" y="188"/>
                    <a:pt x="540" y="173"/>
                  </a:cubicBezTo>
                  <a:cubicBezTo>
                    <a:pt x="540" y="137"/>
                    <a:pt x="540" y="101"/>
                    <a:pt x="540" y="65"/>
                  </a:cubicBezTo>
                  <a:cubicBezTo>
                    <a:pt x="540" y="59"/>
                    <a:pt x="541" y="50"/>
                    <a:pt x="541" y="40"/>
                  </a:cubicBezTo>
                  <a:cubicBezTo>
                    <a:pt x="541" y="31"/>
                    <a:pt x="541" y="23"/>
                    <a:pt x="537" y="15"/>
                  </a:cubicBezTo>
                  <a:cubicBezTo>
                    <a:pt x="536" y="12"/>
                    <a:pt x="534" y="8"/>
                    <a:pt x="530" y="6"/>
                  </a:cubicBezTo>
                  <a:cubicBezTo>
                    <a:pt x="527" y="4"/>
                    <a:pt x="523" y="2"/>
                    <a:pt x="519" y="2"/>
                  </a:cubicBezTo>
                  <a:cubicBezTo>
                    <a:pt x="438" y="2"/>
                    <a:pt x="358" y="2"/>
                    <a:pt x="277" y="2"/>
                  </a:cubicBezTo>
                  <a:cubicBezTo>
                    <a:pt x="261" y="2"/>
                    <a:pt x="240" y="0"/>
                    <a:pt x="220" y="0"/>
                  </a:cubicBezTo>
                  <a:cubicBezTo>
                    <a:pt x="210" y="0"/>
                    <a:pt x="201" y="0"/>
                    <a:pt x="192" y="2"/>
                  </a:cubicBezTo>
                  <a:cubicBezTo>
                    <a:pt x="187" y="3"/>
                    <a:pt x="183" y="5"/>
                    <a:pt x="180" y="8"/>
                  </a:cubicBezTo>
                  <a:cubicBezTo>
                    <a:pt x="175" y="13"/>
                    <a:pt x="172" y="20"/>
                    <a:pt x="171" y="29"/>
                  </a:cubicBezTo>
                  <a:cubicBezTo>
                    <a:pt x="169" y="37"/>
                    <a:pt x="169" y="47"/>
                    <a:pt x="169" y="57"/>
                  </a:cubicBezTo>
                  <a:cubicBezTo>
                    <a:pt x="169" y="67"/>
                    <a:pt x="169" y="77"/>
                    <a:pt x="170" y="86"/>
                  </a:cubicBezTo>
                  <a:cubicBezTo>
                    <a:pt x="171" y="94"/>
                    <a:pt x="171" y="101"/>
                    <a:pt x="171" y="105"/>
                  </a:cubicBezTo>
                  <a:cubicBezTo>
                    <a:pt x="171" y="148"/>
                    <a:pt x="171" y="192"/>
                    <a:pt x="171" y="235"/>
                  </a:cubicBezTo>
                  <a:cubicBezTo>
                    <a:pt x="171" y="238"/>
                    <a:pt x="171" y="241"/>
                    <a:pt x="172" y="243"/>
                  </a:cubicBezTo>
                  <a:cubicBezTo>
                    <a:pt x="172" y="244"/>
                    <a:pt x="172" y="245"/>
                    <a:pt x="172" y="246"/>
                  </a:cubicBezTo>
                  <a:cubicBezTo>
                    <a:pt x="172" y="255"/>
                    <a:pt x="173" y="264"/>
                    <a:pt x="179" y="272"/>
                  </a:cubicBezTo>
                  <a:cubicBezTo>
                    <a:pt x="183" y="276"/>
                    <a:pt x="187" y="278"/>
                    <a:pt x="193" y="280"/>
                  </a:cubicBezTo>
                  <a:cubicBezTo>
                    <a:pt x="198" y="281"/>
                    <a:pt x="205" y="281"/>
                    <a:pt x="215" y="281"/>
                  </a:cubicBezTo>
                  <a:cubicBezTo>
                    <a:pt x="238" y="282"/>
                    <a:pt x="264" y="282"/>
                    <a:pt x="292" y="282"/>
                  </a:cubicBezTo>
                  <a:cubicBezTo>
                    <a:pt x="296" y="282"/>
                    <a:pt x="300" y="282"/>
                    <a:pt x="305" y="282"/>
                  </a:cubicBezTo>
                  <a:cubicBezTo>
                    <a:pt x="304" y="288"/>
                    <a:pt x="304" y="292"/>
                    <a:pt x="304" y="298"/>
                  </a:cubicBezTo>
                  <a:cubicBezTo>
                    <a:pt x="304" y="301"/>
                    <a:pt x="304" y="304"/>
                    <a:pt x="305" y="308"/>
                  </a:cubicBezTo>
                  <a:cubicBezTo>
                    <a:pt x="305" y="309"/>
                    <a:pt x="305" y="309"/>
                    <a:pt x="305" y="309"/>
                  </a:cubicBezTo>
                  <a:cubicBezTo>
                    <a:pt x="305" y="312"/>
                    <a:pt x="304" y="312"/>
                    <a:pt x="304" y="313"/>
                  </a:cubicBezTo>
                  <a:cubicBezTo>
                    <a:pt x="303" y="313"/>
                    <a:pt x="302" y="314"/>
                    <a:pt x="301" y="314"/>
                  </a:cubicBezTo>
                  <a:cubicBezTo>
                    <a:pt x="299" y="315"/>
                    <a:pt x="296" y="315"/>
                    <a:pt x="293" y="315"/>
                  </a:cubicBezTo>
                  <a:cubicBezTo>
                    <a:pt x="289" y="315"/>
                    <a:pt x="285" y="315"/>
                    <a:pt x="281" y="315"/>
                  </a:cubicBezTo>
                  <a:cubicBezTo>
                    <a:pt x="280" y="315"/>
                    <a:pt x="280" y="315"/>
                    <a:pt x="279" y="315"/>
                  </a:cubicBezTo>
                  <a:cubicBezTo>
                    <a:pt x="276" y="315"/>
                    <a:pt x="272" y="315"/>
                    <a:pt x="268" y="315"/>
                  </a:cubicBezTo>
                  <a:cubicBezTo>
                    <a:pt x="265" y="315"/>
                    <a:pt x="261" y="315"/>
                    <a:pt x="258" y="317"/>
                  </a:cubicBezTo>
                  <a:cubicBezTo>
                    <a:pt x="258" y="317"/>
                    <a:pt x="258" y="317"/>
                    <a:pt x="257" y="317"/>
                  </a:cubicBezTo>
                  <a:cubicBezTo>
                    <a:pt x="168" y="317"/>
                    <a:pt x="168" y="317"/>
                    <a:pt x="168" y="317"/>
                  </a:cubicBezTo>
                  <a:cubicBezTo>
                    <a:pt x="163" y="317"/>
                    <a:pt x="159" y="317"/>
                    <a:pt x="156" y="318"/>
                  </a:cubicBezTo>
                  <a:cubicBezTo>
                    <a:pt x="150" y="319"/>
                    <a:pt x="145" y="321"/>
                    <a:pt x="141" y="325"/>
                  </a:cubicBezTo>
                  <a:cubicBezTo>
                    <a:pt x="137" y="329"/>
                    <a:pt x="134" y="334"/>
                    <a:pt x="129" y="340"/>
                  </a:cubicBezTo>
                  <a:cubicBezTo>
                    <a:pt x="127" y="343"/>
                    <a:pt x="120" y="354"/>
                    <a:pt x="113" y="363"/>
                  </a:cubicBezTo>
                  <a:cubicBezTo>
                    <a:pt x="110" y="368"/>
                    <a:pt x="106" y="373"/>
                    <a:pt x="104" y="377"/>
                  </a:cubicBezTo>
                  <a:cubicBezTo>
                    <a:pt x="103" y="379"/>
                    <a:pt x="102" y="380"/>
                    <a:pt x="101" y="382"/>
                  </a:cubicBezTo>
                  <a:cubicBezTo>
                    <a:pt x="100" y="383"/>
                    <a:pt x="100" y="383"/>
                    <a:pt x="100" y="384"/>
                  </a:cubicBezTo>
                  <a:cubicBezTo>
                    <a:pt x="99" y="385"/>
                    <a:pt x="99" y="385"/>
                    <a:pt x="99" y="385"/>
                  </a:cubicBezTo>
                  <a:cubicBezTo>
                    <a:pt x="99" y="385"/>
                    <a:pt x="99" y="386"/>
                    <a:pt x="99" y="387"/>
                  </a:cubicBezTo>
                  <a:cubicBezTo>
                    <a:pt x="99" y="388"/>
                    <a:pt x="99" y="388"/>
                    <a:pt x="99" y="389"/>
                  </a:cubicBezTo>
                  <a:cubicBezTo>
                    <a:pt x="99" y="393"/>
                    <a:pt x="100" y="397"/>
                    <a:pt x="103" y="401"/>
                  </a:cubicBezTo>
                  <a:cubicBezTo>
                    <a:pt x="107" y="406"/>
                    <a:pt x="114" y="410"/>
                    <a:pt x="124" y="413"/>
                  </a:cubicBezTo>
                  <a:cubicBezTo>
                    <a:pt x="134" y="416"/>
                    <a:pt x="147" y="418"/>
                    <a:pt x="164" y="418"/>
                  </a:cubicBezTo>
                  <a:cubicBezTo>
                    <a:pt x="158" y="426"/>
                    <a:pt x="152" y="434"/>
                    <a:pt x="146" y="442"/>
                  </a:cubicBezTo>
                  <a:cubicBezTo>
                    <a:pt x="146" y="442"/>
                    <a:pt x="145" y="442"/>
                    <a:pt x="145" y="442"/>
                  </a:cubicBezTo>
                  <a:cubicBezTo>
                    <a:pt x="143" y="441"/>
                    <a:pt x="141" y="443"/>
                    <a:pt x="141" y="444"/>
                  </a:cubicBezTo>
                  <a:cubicBezTo>
                    <a:pt x="141" y="447"/>
                    <a:pt x="140" y="450"/>
                    <a:pt x="140" y="453"/>
                  </a:cubicBezTo>
                  <a:cubicBezTo>
                    <a:pt x="140" y="455"/>
                    <a:pt x="141" y="458"/>
                    <a:pt x="141" y="461"/>
                  </a:cubicBezTo>
                  <a:cubicBezTo>
                    <a:pt x="141" y="461"/>
                    <a:pt x="141" y="462"/>
                    <a:pt x="141" y="462"/>
                  </a:cubicBezTo>
                  <a:cubicBezTo>
                    <a:pt x="141" y="463"/>
                    <a:pt x="141" y="464"/>
                    <a:pt x="142" y="465"/>
                  </a:cubicBezTo>
                  <a:cubicBezTo>
                    <a:pt x="142" y="465"/>
                    <a:pt x="142" y="466"/>
                    <a:pt x="142" y="466"/>
                  </a:cubicBezTo>
                  <a:cubicBezTo>
                    <a:pt x="143" y="468"/>
                    <a:pt x="144" y="469"/>
                    <a:pt x="146" y="469"/>
                  </a:cubicBezTo>
                  <a:cubicBezTo>
                    <a:pt x="148" y="469"/>
                    <a:pt x="149" y="467"/>
                    <a:pt x="149" y="466"/>
                  </a:cubicBezTo>
                  <a:cubicBezTo>
                    <a:pt x="177" y="466"/>
                    <a:pt x="205" y="466"/>
                    <a:pt x="233" y="466"/>
                  </a:cubicBezTo>
                  <a:cubicBezTo>
                    <a:pt x="233" y="466"/>
                    <a:pt x="233" y="466"/>
                    <a:pt x="234" y="466"/>
                  </a:cubicBezTo>
                  <a:cubicBezTo>
                    <a:pt x="234" y="466"/>
                    <a:pt x="235" y="466"/>
                    <a:pt x="236" y="466"/>
                  </a:cubicBezTo>
                  <a:cubicBezTo>
                    <a:pt x="241" y="466"/>
                    <a:pt x="247" y="466"/>
                    <a:pt x="253" y="466"/>
                  </a:cubicBezTo>
                  <a:cubicBezTo>
                    <a:pt x="253" y="466"/>
                    <a:pt x="254" y="467"/>
                    <a:pt x="255" y="467"/>
                  </a:cubicBezTo>
                  <a:cubicBezTo>
                    <a:pt x="256" y="467"/>
                    <a:pt x="257" y="467"/>
                    <a:pt x="257" y="466"/>
                  </a:cubicBezTo>
                  <a:cubicBezTo>
                    <a:pt x="265" y="465"/>
                    <a:pt x="274" y="465"/>
                    <a:pt x="282" y="465"/>
                  </a:cubicBezTo>
                  <a:cubicBezTo>
                    <a:pt x="282" y="466"/>
                    <a:pt x="283" y="466"/>
                    <a:pt x="283" y="467"/>
                  </a:cubicBezTo>
                  <a:cubicBezTo>
                    <a:pt x="284" y="467"/>
                    <a:pt x="285" y="466"/>
                    <a:pt x="286" y="465"/>
                  </a:cubicBezTo>
                  <a:cubicBezTo>
                    <a:pt x="293" y="465"/>
                    <a:pt x="300" y="465"/>
                    <a:pt x="308" y="465"/>
                  </a:cubicBezTo>
                  <a:cubicBezTo>
                    <a:pt x="308" y="466"/>
                    <a:pt x="309" y="466"/>
                    <a:pt x="309" y="466"/>
                  </a:cubicBezTo>
                  <a:cubicBezTo>
                    <a:pt x="310" y="466"/>
                    <a:pt x="311" y="466"/>
                    <a:pt x="311" y="465"/>
                  </a:cubicBezTo>
                  <a:cubicBezTo>
                    <a:pt x="324" y="465"/>
                    <a:pt x="336" y="465"/>
                    <a:pt x="348" y="465"/>
                  </a:cubicBezTo>
                  <a:cubicBezTo>
                    <a:pt x="348" y="466"/>
                    <a:pt x="349" y="466"/>
                    <a:pt x="349" y="466"/>
                  </a:cubicBezTo>
                  <a:cubicBezTo>
                    <a:pt x="350" y="466"/>
                    <a:pt x="351" y="466"/>
                    <a:pt x="352" y="465"/>
                  </a:cubicBezTo>
                  <a:cubicBezTo>
                    <a:pt x="361" y="465"/>
                    <a:pt x="371" y="465"/>
                    <a:pt x="380" y="465"/>
                  </a:cubicBezTo>
                  <a:cubicBezTo>
                    <a:pt x="380" y="466"/>
                    <a:pt x="381" y="466"/>
                    <a:pt x="381" y="467"/>
                  </a:cubicBezTo>
                  <a:cubicBezTo>
                    <a:pt x="382" y="467"/>
                    <a:pt x="384" y="467"/>
                    <a:pt x="385" y="466"/>
                  </a:cubicBezTo>
                  <a:cubicBezTo>
                    <a:pt x="385" y="466"/>
                    <a:pt x="385" y="465"/>
                    <a:pt x="385" y="465"/>
                  </a:cubicBezTo>
                  <a:cubicBezTo>
                    <a:pt x="409" y="465"/>
                    <a:pt x="433" y="465"/>
                    <a:pt x="457" y="465"/>
                  </a:cubicBezTo>
                  <a:cubicBezTo>
                    <a:pt x="488" y="465"/>
                    <a:pt x="519" y="465"/>
                    <a:pt x="550" y="465"/>
                  </a:cubicBezTo>
                  <a:cubicBezTo>
                    <a:pt x="550" y="465"/>
                    <a:pt x="551" y="465"/>
                    <a:pt x="551" y="465"/>
                  </a:cubicBezTo>
                  <a:cubicBezTo>
                    <a:pt x="552" y="465"/>
                    <a:pt x="553" y="465"/>
                    <a:pt x="553" y="464"/>
                  </a:cubicBezTo>
                  <a:cubicBezTo>
                    <a:pt x="554" y="464"/>
                    <a:pt x="555" y="463"/>
                    <a:pt x="555" y="461"/>
                  </a:cubicBezTo>
                  <a:cubicBezTo>
                    <a:pt x="555" y="461"/>
                    <a:pt x="555" y="461"/>
                    <a:pt x="555" y="460"/>
                  </a:cubicBezTo>
                  <a:cubicBezTo>
                    <a:pt x="555" y="457"/>
                    <a:pt x="556" y="454"/>
                    <a:pt x="556" y="450"/>
                  </a:cubicBezTo>
                  <a:cubicBezTo>
                    <a:pt x="557" y="450"/>
                    <a:pt x="557" y="450"/>
                    <a:pt x="557" y="450"/>
                  </a:cubicBezTo>
                  <a:cubicBezTo>
                    <a:pt x="558" y="449"/>
                    <a:pt x="558" y="448"/>
                    <a:pt x="558" y="447"/>
                  </a:cubicBezTo>
                  <a:cubicBezTo>
                    <a:pt x="554" y="438"/>
                    <a:pt x="551" y="429"/>
                    <a:pt x="548" y="420"/>
                  </a:cubicBezTo>
                  <a:cubicBezTo>
                    <a:pt x="617" y="420"/>
                    <a:pt x="617" y="420"/>
                    <a:pt x="617" y="420"/>
                  </a:cubicBezTo>
                  <a:cubicBezTo>
                    <a:pt x="626" y="420"/>
                    <a:pt x="635" y="426"/>
                    <a:pt x="639" y="435"/>
                  </a:cubicBezTo>
                  <a:cubicBezTo>
                    <a:pt x="654" y="471"/>
                    <a:pt x="654" y="471"/>
                    <a:pt x="654" y="471"/>
                  </a:cubicBezTo>
                  <a:cubicBezTo>
                    <a:pt x="655" y="474"/>
                    <a:pt x="656" y="477"/>
                    <a:pt x="656" y="480"/>
                  </a:cubicBezTo>
                  <a:cubicBezTo>
                    <a:pt x="656" y="486"/>
                    <a:pt x="653" y="492"/>
                    <a:pt x="649" y="496"/>
                  </a:cubicBezTo>
                  <a:cubicBezTo>
                    <a:pt x="645" y="501"/>
                    <a:pt x="639" y="504"/>
                    <a:pt x="632" y="504"/>
                  </a:cubicBezTo>
                  <a:cubicBezTo>
                    <a:pt x="54" y="504"/>
                    <a:pt x="54" y="504"/>
                    <a:pt x="54" y="504"/>
                  </a:cubicBezTo>
                  <a:cubicBezTo>
                    <a:pt x="41" y="504"/>
                    <a:pt x="29" y="510"/>
                    <a:pt x="22" y="521"/>
                  </a:cubicBezTo>
                  <a:cubicBezTo>
                    <a:pt x="6" y="548"/>
                    <a:pt x="6" y="548"/>
                    <a:pt x="6" y="548"/>
                  </a:cubicBezTo>
                  <a:cubicBezTo>
                    <a:pt x="2" y="555"/>
                    <a:pt x="0" y="561"/>
                    <a:pt x="0" y="568"/>
                  </a:cubicBezTo>
                  <a:cubicBezTo>
                    <a:pt x="0" y="577"/>
                    <a:pt x="4" y="586"/>
                    <a:pt x="11" y="593"/>
                  </a:cubicBezTo>
                  <a:cubicBezTo>
                    <a:pt x="17" y="600"/>
                    <a:pt x="27" y="605"/>
                    <a:pt x="38" y="605"/>
                  </a:cubicBezTo>
                  <a:cubicBezTo>
                    <a:pt x="694" y="605"/>
                    <a:pt x="694" y="605"/>
                    <a:pt x="694" y="605"/>
                  </a:cubicBezTo>
                  <a:cubicBezTo>
                    <a:pt x="701" y="605"/>
                    <a:pt x="708" y="608"/>
                    <a:pt x="713" y="614"/>
                  </a:cubicBezTo>
                  <a:cubicBezTo>
                    <a:pt x="735" y="645"/>
                    <a:pt x="735" y="645"/>
                    <a:pt x="735" y="645"/>
                  </a:cubicBezTo>
                  <a:cubicBezTo>
                    <a:pt x="732" y="647"/>
                    <a:pt x="729" y="649"/>
                    <a:pt x="726" y="651"/>
                  </a:cubicBezTo>
                  <a:cubicBezTo>
                    <a:pt x="723" y="653"/>
                    <a:pt x="720" y="655"/>
                    <a:pt x="718" y="658"/>
                  </a:cubicBezTo>
                  <a:cubicBezTo>
                    <a:pt x="717" y="657"/>
                    <a:pt x="715" y="657"/>
                    <a:pt x="714" y="658"/>
                  </a:cubicBezTo>
                  <a:cubicBezTo>
                    <a:pt x="710" y="662"/>
                    <a:pt x="708" y="667"/>
                    <a:pt x="708" y="672"/>
                  </a:cubicBezTo>
                  <a:cubicBezTo>
                    <a:pt x="706" y="676"/>
                    <a:pt x="705" y="681"/>
                    <a:pt x="705" y="686"/>
                  </a:cubicBezTo>
                  <a:cubicBezTo>
                    <a:pt x="705" y="687"/>
                    <a:pt x="705" y="687"/>
                    <a:pt x="705" y="687"/>
                  </a:cubicBezTo>
                  <a:cubicBezTo>
                    <a:pt x="706" y="700"/>
                    <a:pt x="713" y="711"/>
                    <a:pt x="721" y="721"/>
                  </a:cubicBezTo>
                  <a:cubicBezTo>
                    <a:pt x="730" y="731"/>
                    <a:pt x="741" y="740"/>
                    <a:pt x="750" y="749"/>
                  </a:cubicBezTo>
                  <a:close/>
                  <a:moveTo>
                    <a:pt x="261" y="343"/>
                  </a:moveTo>
                  <a:cubicBezTo>
                    <a:pt x="261" y="342"/>
                    <a:pt x="261" y="340"/>
                    <a:pt x="261" y="339"/>
                  </a:cubicBezTo>
                  <a:cubicBezTo>
                    <a:pt x="262" y="339"/>
                    <a:pt x="262" y="339"/>
                    <a:pt x="262" y="339"/>
                  </a:cubicBezTo>
                  <a:cubicBezTo>
                    <a:pt x="263" y="339"/>
                    <a:pt x="264" y="339"/>
                    <a:pt x="265" y="339"/>
                  </a:cubicBezTo>
                  <a:cubicBezTo>
                    <a:pt x="264" y="340"/>
                    <a:pt x="263" y="342"/>
                    <a:pt x="261" y="343"/>
                  </a:cubicBezTo>
                  <a:close/>
                  <a:moveTo>
                    <a:pt x="267" y="345"/>
                  </a:moveTo>
                  <a:cubicBezTo>
                    <a:pt x="268" y="343"/>
                    <a:pt x="270" y="341"/>
                    <a:pt x="271" y="339"/>
                  </a:cubicBezTo>
                  <a:cubicBezTo>
                    <a:pt x="273" y="339"/>
                    <a:pt x="275" y="339"/>
                    <a:pt x="277" y="339"/>
                  </a:cubicBezTo>
                  <a:cubicBezTo>
                    <a:pt x="276" y="340"/>
                    <a:pt x="274" y="342"/>
                    <a:pt x="273" y="344"/>
                  </a:cubicBezTo>
                  <a:cubicBezTo>
                    <a:pt x="273" y="344"/>
                    <a:pt x="273" y="345"/>
                    <a:pt x="273" y="345"/>
                  </a:cubicBezTo>
                  <a:cubicBezTo>
                    <a:pt x="271" y="345"/>
                    <a:pt x="269" y="345"/>
                    <a:pt x="267" y="345"/>
                  </a:cubicBezTo>
                  <a:close/>
                  <a:moveTo>
                    <a:pt x="279" y="345"/>
                  </a:moveTo>
                  <a:cubicBezTo>
                    <a:pt x="280" y="343"/>
                    <a:pt x="282" y="341"/>
                    <a:pt x="284" y="339"/>
                  </a:cubicBezTo>
                  <a:cubicBezTo>
                    <a:pt x="287" y="339"/>
                    <a:pt x="290" y="339"/>
                    <a:pt x="293" y="339"/>
                  </a:cubicBezTo>
                  <a:cubicBezTo>
                    <a:pt x="292" y="340"/>
                    <a:pt x="290" y="342"/>
                    <a:pt x="289" y="344"/>
                  </a:cubicBezTo>
                  <a:cubicBezTo>
                    <a:pt x="289" y="344"/>
                    <a:pt x="289" y="344"/>
                    <a:pt x="289" y="345"/>
                  </a:cubicBezTo>
                  <a:cubicBezTo>
                    <a:pt x="289" y="345"/>
                    <a:pt x="288" y="345"/>
                    <a:pt x="288" y="345"/>
                  </a:cubicBezTo>
                  <a:cubicBezTo>
                    <a:pt x="285" y="345"/>
                    <a:pt x="282" y="345"/>
                    <a:pt x="279" y="345"/>
                  </a:cubicBezTo>
                  <a:close/>
                  <a:moveTo>
                    <a:pt x="371" y="339"/>
                  </a:moveTo>
                  <a:cubicBezTo>
                    <a:pt x="370" y="340"/>
                    <a:pt x="369" y="342"/>
                    <a:pt x="367" y="344"/>
                  </a:cubicBezTo>
                  <a:cubicBezTo>
                    <a:pt x="367" y="344"/>
                    <a:pt x="367" y="344"/>
                    <a:pt x="367" y="344"/>
                  </a:cubicBezTo>
                  <a:cubicBezTo>
                    <a:pt x="362" y="344"/>
                    <a:pt x="357" y="344"/>
                    <a:pt x="352" y="344"/>
                  </a:cubicBezTo>
                  <a:cubicBezTo>
                    <a:pt x="354" y="342"/>
                    <a:pt x="356" y="340"/>
                    <a:pt x="358" y="339"/>
                  </a:cubicBezTo>
                  <a:cubicBezTo>
                    <a:pt x="362" y="339"/>
                    <a:pt x="367" y="339"/>
                    <a:pt x="371" y="339"/>
                  </a:cubicBezTo>
                  <a:close/>
                  <a:moveTo>
                    <a:pt x="440" y="344"/>
                  </a:moveTo>
                  <a:cubicBezTo>
                    <a:pt x="439" y="344"/>
                    <a:pt x="437" y="345"/>
                    <a:pt x="435" y="345"/>
                  </a:cubicBezTo>
                  <a:cubicBezTo>
                    <a:pt x="436" y="343"/>
                    <a:pt x="438" y="340"/>
                    <a:pt x="440" y="339"/>
                  </a:cubicBezTo>
                  <a:cubicBezTo>
                    <a:pt x="441" y="339"/>
                    <a:pt x="442" y="339"/>
                    <a:pt x="444" y="339"/>
                  </a:cubicBezTo>
                  <a:cubicBezTo>
                    <a:pt x="442" y="340"/>
                    <a:pt x="441" y="342"/>
                    <a:pt x="440" y="344"/>
                  </a:cubicBezTo>
                  <a:close/>
                  <a:moveTo>
                    <a:pt x="429" y="345"/>
                  </a:moveTo>
                  <a:cubicBezTo>
                    <a:pt x="427" y="345"/>
                    <a:pt x="424" y="345"/>
                    <a:pt x="422" y="345"/>
                  </a:cubicBezTo>
                  <a:cubicBezTo>
                    <a:pt x="423" y="342"/>
                    <a:pt x="424" y="340"/>
                    <a:pt x="426" y="339"/>
                  </a:cubicBezTo>
                  <a:cubicBezTo>
                    <a:pt x="427" y="339"/>
                    <a:pt x="428" y="339"/>
                    <a:pt x="429" y="339"/>
                  </a:cubicBezTo>
                  <a:cubicBezTo>
                    <a:pt x="430" y="339"/>
                    <a:pt x="432" y="339"/>
                    <a:pt x="433" y="339"/>
                  </a:cubicBezTo>
                  <a:cubicBezTo>
                    <a:pt x="432" y="341"/>
                    <a:pt x="430" y="343"/>
                    <a:pt x="429" y="345"/>
                  </a:cubicBezTo>
                  <a:close/>
                  <a:moveTo>
                    <a:pt x="416" y="345"/>
                  </a:moveTo>
                  <a:cubicBezTo>
                    <a:pt x="413" y="344"/>
                    <a:pt x="409" y="344"/>
                    <a:pt x="406" y="344"/>
                  </a:cubicBezTo>
                  <a:cubicBezTo>
                    <a:pt x="408" y="342"/>
                    <a:pt x="409" y="341"/>
                    <a:pt x="411" y="339"/>
                  </a:cubicBezTo>
                  <a:cubicBezTo>
                    <a:pt x="414" y="339"/>
                    <a:pt x="417" y="339"/>
                    <a:pt x="420" y="339"/>
                  </a:cubicBezTo>
                  <a:cubicBezTo>
                    <a:pt x="418" y="340"/>
                    <a:pt x="417" y="342"/>
                    <a:pt x="416" y="345"/>
                  </a:cubicBezTo>
                  <a:close/>
                  <a:moveTo>
                    <a:pt x="400" y="344"/>
                  </a:moveTo>
                  <a:cubicBezTo>
                    <a:pt x="396" y="344"/>
                    <a:pt x="392" y="344"/>
                    <a:pt x="388" y="344"/>
                  </a:cubicBezTo>
                  <a:cubicBezTo>
                    <a:pt x="390" y="342"/>
                    <a:pt x="391" y="340"/>
                    <a:pt x="393" y="339"/>
                  </a:cubicBezTo>
                  <a:cubicBezTo>
                    <a:pt x="397" y="339"/>
                    <a:pt x="401" y="339"/>
                    <a:pt x="404" y="339"/>
                  </a:cubicBezTo>
                  <a:cubicBezTo>
                    <a:pt x="403" y="341"/>
                    <a:pt x="402" y="342"/>
                    <a:pt x="400" y="344"/>
                  </a:cubicBezTo>
                  <a:close/>
                  <a:moveTo>
                    <a:pt x="382" y="344"/>
                  </a:moveTo>
                  <a:cubicBezTo>
                    <a:pt x="379" y="344"/>
                    <a:pt x="376" y="344"/>
                    <a:pt x="373" y="344"/>
                  </a:cubicBezTo>
                  <a:cubicBezTo>
                    <a:pt x="375" y="342"/>
                    <a:pt x="376" y="341"/>
                    <a:pt x="378" y="339"/>
                  </a:cubicBezTo>
                  <a:cubicBezTo>
                    <a:pt x="380" y="339"/>
                    <a:pt x="383" y="339"/>
                    <a:pt x="386" y="339"/>
                  </a:cubicBezTo>
                  <a:cubicBezTo>
                    <a:pt x="385" y="340"/>
                    <a:pt x="383" y="342"/>
                    <a:pt x="382" y="344"/>
                  </a:cubicBezTo>
                  <a:close/>
                  <a:moveTo>
                    <a:pt x="348" y="342"/>
                  </a:moveTo>
                  <a:cubicBezTo>
                    <a:pt x="347" y="343"/>
                    <a:pt x="347" y="343"/>
                    <a:pt x="347" y="343"/>
                  </a:cubicBezTo>
                  <a:cubicBezTo>
                    <a:pt x="347" y="344"/>
                    <a:pt x="347" y="344"/>
                    <a:pt x="347" y="344"/>
                  </a:cubicBezTo>
                  <a:cubicBezTo>
                    <a:pt x="347" y="344"/>
                    <a:pt x="347" y="344"/>
                    <a:pt x="347" y="344"/>
                  </a:cubicBezTo>
                  <a:cubicBezTo>
                    <a:pt x="344" y="344"/>
                    <a:pt x="341" y="344"/>
                    <a:pt x="339" y="345"/>
                  </a:cubicBezTo>
                  <a:cubicBezTo>
                    <a:pt x="340" y="342"/>
                    <a:pt x="342" y="340"/>
                    <a:pt x="344" y="339"/>
                  </a:cubicBezTo>
                  <a:cubicBezTo>
                    <a:pt x="346" y="339"/>
                    <a:pt x="348" y="339"/>
                    <a:pt x="351" y="339"/>
                  </a:cubicBezTo>
                  <a:cubicBezTo>
                    <a:pt x="350" y="340"/>
                    <a:pt x="349" y="341"/>
                    <a:pt x="348" y="342"/>
                  </a:cubicBezTo>
                  <a:close/>
                  <a:moveTo>
                    <a:pt x="333" y="344"/>
                  </a:moveTo>
                  <a:cubicBezTo>
                    <a:pt x="333" y="344"/>
                    <a:pt x="333" y="344"/>
                    <a:pt x="333" y="345"/>
                  </a:cubicBezTo>
                  <a:cubicBezTo>
                    <a:pt x="330" y="345"/>
                    <a:pt x="327" y="345"/>
                    <a:pt x="324" y="345"/>
                  </a:cubicBezTo>
                  <a:cubicBezTo>
                    <a:pt x="325" y="342"/>
                    <a:pt x="326" y="340"/>
                    <a:pt x="328" y="339"/>
                  </a:cubicBezTo>
                  <a:cubicBezTo>
                    <a:pt x="331" y="339"/>
                    <a:pt x="334" y="339"/>
                    <a:pt x="337" y="339"/>
                  </a:cubicBezTo>
                  <a:cubicBezTo>
                    <a:pt x="335" y="340"/>
                    <a:pt x="334" y="342"/>
                    <a:pt x="333" y="344"/>
                  </a:cubicBezTo>
                  <a:close/>
                  <a:moveTo>
                    <a:pt x="318" y="345"/>
                  </a:moveTo>
                  <a:cubicBezTo>
                    <a:pt x="316" y="345"/>
                    <a:pt x="313" y="345"/>
                    <a:pt x="310" y="345"/>
                  </a:cubicBezTo>
                  <a:cubicBezTo>
                    <a:pt x="312" y="343"/>
                    <a:pt x="314" y="341"/>
                    <a:pt x="315" y="339"/>
                  </a:cubicBezTo>
                  <a:cubicBezTo>
                    <a:pt x="317" y="339"/>
                    <a:pt x="319" y="339"/>
                    <a:pt x="321" y="339"/>
                  </a:cubicBezTo>
                  <a:cubicBezTo>
                    <a:pt x="320" y="341"/>
                    <a:pt x="319" y="343"/>
                    <a:pt x="318" y="345"/>
                  </a:cubicBezTo>
                  <a:close/>
                  <a:moveTo>
                    <a:pt x="307" y="341"/>
                  </a:moveTo>
                  <a:cubicBezTo>
                    <a:pt x="306" y="342"/>
                    <a:pt x="306" y="343"/>
                    <a:pt x="306" y="345"/>
                  </a:cubicBezTo>
                  <a:cubicBezTo>
                    <a:pt x="303" y="345"/>
                    <a:pt x="299" y="345"/>
                    <a:pt x="295" y="345"/>
                  </a:cubicBezTo>
                  <a:cubicBezTo>
                    <a:pt x="296" y="343"/>
                    <a:pt x="297" y="341"/>
                    <a:pt x="299" y="339"/>
                  </a:cubicBezTo>
                  <a:cubicBezTo>
                    <a:pt x="302" y="339"/>
                    <a:pt x="306" y="339"/>
                    <a:pt x="309" y="339"/>
                  </a:cubicBezTo>
                  <a:cubicBezTo>
                    <a:pt x="309" y="340"/>
                    <a:pt x="308" y="340"/>
                    <a:pt x="307" y="341"/>
                  </a:cubicBezTo>
                  <a:close/>
                  <a:moveTo>
                    <a:pt x="447" y="343"/>
                  </a:moveTo>
                  <a:cubicBezTo>
                    <a:pt x="448" y="341"/>
                    <a:pt x="449" y="340"/>
                    <a:pt x="449" y="339"/>
                  </a:cubicBezTo>
                  <a:cubicBezTo>
                    <a:pt x="450" y="339"/>
                    <a:pt x="450" y="339"/>
                    <a:pt x="451" y="339"/>
                  </a:cubicBezTo>
                  <a:cubicBezTo>
                    <a:pt x="451" y="339"/>
                    <a:pt x="451" y="339"/>
                    <a:pt x="451" y="339"/>
                  </a:cubicBezTo>
                  <a:cubicBezTo>
                    <a:pt x="451" y="339"/>
                    <a:pt x="451" y="340"/>
                    <a:pt x="451" y="341"/>
                  </a:cubicBezTo>
                  <a:cubicBezTo>
                    <a:pt x="451" y="341"/>
                    <a:pt x="450" y="342"/>
                    <a:pt x="449" y="342"/>
                  </a:cubicBezTo>
                  <a:cubicBezTo>
                    <a:pt x="449" y="342"/>
                    <a:pt x="448" y="343"/>
                    <a:pt x="447" y="343"/>
                  </a:cubicBezTo>
                  <a:close/>
                  <a:moveTo>
                    <a:pt x="474" y="304"/>
                  </a:moveTo>
                  <a:cubicBezTo>
                    <a:pt x="474" y="311"/>
                    <a:pt x="469" y="316"/>
                    <a:pt x="462" y="316"/>
                  </a:cubicBezTo>
                  <a:cubicBezTo>
                    <a:pt x="453" y="316"/>
                    <a:pt x="453" y="316"/>
                    <a:pt x="453" y="316"/>
                  </a:cubicBezTo>
                  <a:cubicBezTo>
                    <a:pt x="452" y="316"/>
                    <a:pt x="452" y="316"/>
                    <a:pt x="451" y="316"/>
                  </a:cubicBezTo>
                  <a:cubicBezTo>
                    <a:pt x="450" y="316"/>
                    <a:pt x="450" y="316"/>
                    <a:pt x="449" y="315"/>
                  </a:cubicBezTo>
                  <a:cubicBezTo>
                    <a:pt x="447" y="314"/>
                    <a:pt x="445" y="313"/>
                    <a:pt x="443" y="313"/>
                  </a:cubicBezTo>
                  <a:cubicBezTo>
                    <a:pt x="431" y="313"/>
                    <a:pt x="420" y="313"/>
                    <a:pt x="408" y="313"/>
                  </a:cubicBezTo>
                  <a:cubicBezTo>
                    <a:pt x="408" y="313"/>
                    <a:pt x="407" y="313"/>
                    <a:pt x="407" y="313"/>
                  </a:cubicBezTo>
                  <a:cubicBezTo>
                    <a:pt x="407" y="313"/>
                    <a:pt x="406" y="313"/>
                    <a:pt x="406" y="312"/>
                  </a:cubicBezTo>
                  <a:cubicBezTo>
                    <a:pt x="406" y="311"/>
                    <a:pt x="406" y="310"/>
                    <a:pt x="406" y="309"/>
                  </a:cubicBezTo>
                  <a:cubicBezTo>
                    <a:pt x="406" y="306"/>
                    <a:pt x="407" y="301"/>
                    <a:pt x="407" y="297"/>
                  </a:cubicBezTo>
                  <a:cubicBezTo>
                    <a:pt x="407" y="296"/>
                    <a:pt x="407" y="291"/>
                    <a:pt x="407" y="286"/>
                  </a:cubicBezTo>
                  <a:cubicBezTo>
                    <a:pt x="407" y="284"/>
                    <a:pt x="407" y="283"/>
                    <a:pt x="407" y="281"/>
                  </a:cubicBezTo>
                  <a:cubicBezTo>
                    <a:pt x="415" y="281"/>
                    <a:pt x="423" y="281"/>
                    <a:pt x="431" y="281"/>
                  </a:cubicBezTo>
                  <a:cubicBezTo>
                    <a:pt x="447" y="281"/>
                    <a:pt x="461" y="280"/>
                    <a:pt x="474" y="280"/>
                  </a:cubicBezTo>
                  <a:lnTo>
                    <a:pt x="474" y="304"/>
                  </a:lnTo>
                  <a:close/>
                  <a:moveTo>
                    <a:pt x="293" y="275"/>
                  </a:moveTo>
                  <a:cubicBezTo>
                    <a:pt x="295" y="271"/>
                    <a:pt x="297" y="267"/>
                    <a:pt x="299" y="264"/>
                  </a:cubicBezTo>
                  <a:cubicBezTo>
                    <a:pt x="303" y="264"/>
                    <a:pt x="306" y="264"/>
                    <a:pt x="310" y="264"/>
                  </a:cubicBezTo>
                  <a:cubicBezTo>
                    <a:pt x="307" y="268"/>
                    <a:pt x="304" y="271"/>
                    <a:pt x="301" y="275"/>
                  </a:cubicBezTo>
                  <a:cubicBezTo>
                    <a:pt x="299" y="275"/>
                    <a:pt x="296" y="275"/>
                    <a:pt x="293" y="275"/>
                  </a:cubicBezTo>
                  <a:close/>
                  <a:moveTo>
                    <a:pt x="240" y="275"/>
                  </a:moveTo>
                  <a:cubicBezTo>
                    <a:pt x="242" y="271"/>
                    <a:pt x="245" y="268"/>
                    <a:pt x="248" y="265"/>
                  </a:cubicBezTo>
                  <a:cubicBezTo>
                    <a:pt x="252" y="264"/>
                    <a:pt x="257" y="264"/>
                    <a:pt x="261" y="264"/>
                  </a:cubicBezTo>
                  <a:cubicBezTo>
                    <a:pt x="258" y="268"/>
                    <a:pt x="255" y="271"/>
                    <a:pt x="253" y="275"/>
                  </a:cubicBezTo>
                  <a:cubicBezTo>
                    <a:pt x="248" y="275"/>
                    <a:pt x="244" y="275"/>
                    <a:pt x="240" y="275"/>
                  </a:cubicBezTo>
                  <a:close/>
                  <a:moveTo>
                    <a:pt x="241" y="265"/>
                  </a:moveTo>
                  <a:cubicBezTo>
                    <a:pt x="239" y="268"/>
                    <a:pt x="237" y="271"/>
                    <a:pt x="235" y="274"/>
                  </a:cubicBezTo>
                  <a:cubicBezTo>
                    <a:pt x="235" y="274"/>
                    <a:pt x="235" y="274"/>
                    <a:pt x="235" y="275"/>
                  </a:cubicBezTo>
                  <a:cubicBezTo>
                    <a:pt x="232" y="275"/>
                    <a:pt x="229" y="275"/>
                    <a:pt x="227" y="275"/>
                  </a:cubicBezTo>
                  <a:cubicBezTo>
                    <a:pt x="228" y="272"/>
                    <a:pt x="230" y="269"/>
                    <a:pt x="232" y="266"/>
                  </a:cubicBezTo>
                  <a:cubicBezTo>
                    <a:pt x="235" y="266"/>
                    <a:pt x="238" y="265"/>
                    <a:pt x="241" y="265"/>
                  </a:cubicBezTo>
                  <a:close/>
                  <a:moveTo>
                    <a:pt x="267" y="264"/>
                  </a:moveTo>
                  <a:cubicBezTo>
                    <a:pt x="267" y="264"/>
                    <a:pt x="268" y="264"/>
                    <a:pt x="268" y="264"/>
                  </a:cubicBezTo>
                  <a:cubicBezTo>
                    <a:pt x="271" y="264"/>
                    <a:pt x="274" y="264"/>
                    <a:pt x="277" y="264"/>
                  </a:cubicBezTo>
                  <a:cubicBezTo>
                    <a:pt x="274" y="267"/>
                    <a:pt x="272" y="271"/>
                    <a:pt x="269" y="274"/>
                  </a:cubicBezTo>
                  <a:cubicBezTo>
                    <a:pt x="269" y="274"/>
                    <a:pt x="269" y="275"/>
                    <a:pt x="269" y="275"/>
                  </a:cubicBezTo>
                  <a:cubicBezTo>
                    <a:pt x="266" y="275"/>
                    <a:pt x="262" y="275"/>
                    <a:pt x="259" y="275"/>
                  </a:cubicBezTo>
                  <a:cubicBezTo>
                    <a:pt x="262" y="271"/>
                    <a:pt x="264" y="267"/>
                    <a:pt x="267" y="264"/>
                  </a:cubicBezTo>
                  <a:close/>
                  <a:moveTo>
                    <a:pt x="275" y="274"/>
                  </a:moveTo>
                  <a:cubicBezTo>
                    <a:pt x="278" y="271"/>
                    <a:pt x="280" y="267"/>
                    <a:pt x="283" y="264"/>
                  </a:cubicBezTo>
                  <a:cubicBezTo>
                    <a:pt x="286" y="264"/>
                    <a:pt x="290" y="264"/>
                    <a:pt x="294" y="264"/>
                  </a:cubicBezTo>
                  <a:cubicBezTo>
                    <a:pt x="292" y="267"/>
                    <a:pt x="290" y="271"/>
                    <a:pt x="288" y="275"/>
                  </a:cubicBezTo>
                  <a:cubicBezTo>
                    <a:pt x="284" y="275"/>
                    <a:pt x="279" y="275"/>
                    <a:pt x="275" y="275"/>
                  </a:cubicBezTo>
                  <a:cubicBezTo>
                    <a:pt x="275" y="275"/>
                    <a:pt x="275" y="275"/>
                    <a:pt x="275" y="274"/>
                  </a:cubicBezTo>
                  <a:close/>
                  <a:moveTo>
                    <a:pt x="308" y="275"/>
                  </a:moveTo>
                  <a:cubicBezTo>
                    <a:pt x="310" y="272"/>
                    <a:pt x="312" y="270"/>
                    <a:pt x="314" y="267"/>
                  </a:cubicBezTo>
                  <a:cubicBezTo>
                    <a:pt x="315" y="266"/>
                    <a:pt x="315" y="265"/>
                    <a:pt x="316" y="264"/>
                  </a:cubicBezTo>
                  <a:cubicBezTo>
                    <a:pt x="322" y="264"/>
                    <a:pt x="327" y="264"/>
                    <a:pt x="333" y="264"/>
                  </a:cubicBezTo>
                  <a:cubicBezTo>
                    <a:pt x="330" y="267"/>
                    <a:pt x="328" y="271"/>
                    <a:pt x="326" y="274"/>
                  </a:cubicBezTo>
                  <a:cubicBezTo>
                    <a:pt x="326" y="274"/>
                    <a:pt x="326" y="275"/>
                    <a:pt x="326" y="275"/>
                  </a:cubicBezTo>
                  <a:cubicBezTo>
                    <a:pt x="320" y="275"/>
                    <a:pt x="314" y="275"/>
                    <a:pt x="308" y="275"/>
                  </a:cubicBezTo>
                  <a:close/>
                  <a:moveTo>
                    <a:pt x="338" y="264"/>
                  </a:moveTo>
                  <a:cubicBezTo>
                    <a:pt x="342" y="264"/>
                    <a:pt x="345" y="264"/>
                    <a:pt x="348" y="264"/>
                  </a:cubicBezTo>
                  <a:cubicBezTo>
                    <a:pt x="345" y="268"/>
                    <a:pt x="343" y="271"/>
                    <a:pt x="341" y="274"/>
                  </a:cubicBezTo>
                  <a:cubicBezTo>
                    <a:pt x="341" y="275"/>
                    <a:pt x="341" y="275"/>
                    <a:pt x="341" y="275"/>
                  </a:cubicBezTo>
                  <a:cubicBezTo>
                    <a:pt x="338" y="275"/>
                    <a:pt x="335" y="275"/>
                    <a:pt x="332" y="275"/>
                  </a:cubicBezTo>
                  <a:cubicBezTo>
                    <a:pt x="334" y="271"/>
                    <a:pt x="336" y="268"/>
                    <a:pt x="338" y="264"/>
                  </a:cubicBezTo>
                  <a:close/>
                  <a:moveTo>
                    <a:pt x="353" y="264"/>
                  </a:moveTo>
                  <a:cubicBezTo>
                    <a:pt x="355" y="264"/>
                    <a:pt x="357" y="264"/>
                    <a:pt x="359" y="264"/>
                  </a:cubicBezTo>
                  <a:cubicBezTo>
                    <a:pt x="356" y="268"/>
                    <a:pt x="354" y="271"/>
                    <a:pt x="353" y="275"/>
                  </a:cubicBezTo>
                  <a:cubicBezTo>
                    <a:pt x="351" y="275"/>
                    <a:pt x="349" y="275"/>
                    <a:pt x="347" y="275"/>
                  </a:cubicBezTo>
                  <a:cubicBezTo>
                    <a:pt x="349" y="271"/>
                    <a:pt x="351" y="268"/>
                    <a:pt x="353" y="264"/>
                  </a:cubicBezTo>
                  <a:close/>
                  <a:moveTo>
                    <a:pt x="364" y="266"/>
                  </a:moveTo>
                  <a:cubicBezTo>
                    <a:pt x="364" y="266"/>
                    <a:pt x="364" y="265"/>
                    <a:pt x="364" y="264"/>
                  </a:cubicBezTo>
                  <a:cubicBezTo>
                    <a:pt x="366" y="264"/>
                    <a:pt x="367" y="264"/>
                    <a:pt x="369" y="264"/>
                  </a:cubicBezTo>
                  <a:cubicBezTo>
                    <a:pt x="367" y="268"/>
                    <a:pt x="365" y="271"/>
                    <a:pt x="363" y="275"/>
                  </a:cubicBezTo>
                  <a:cubicBezTo>
                    <a:pt x="361" y="275"/>
                    <a:pt x="360" y="275"/>
                    <a:pt x="358" y="275"/>
                  </a:cubicBezTo>
                  <a:cubicBezTo>
                    <a:pt x="360" y="272"/>
                    <a:pt x="362" y="269"/>
                    <a:pt x="364" y="266"/>
                  </a:cubicBezTo>
                  <a:close/>
                  <a:moveTo>
                    <a:pt x="375" y="265"/>
                  </a:moveTo>
                  <a:cubicBezTo>
                    <a:pt x="375" y="265"/>
                    <a:pt x="375" y="265"/>
                    <a:pt x="375" y="264"/>
                  </a:cubicBezTo>
                  <a:cubicBezTo>
                    <a:pt x="377" y="264"/>
                    <a:pt x="379" y="265"/>
                    <a:pt x="382" y="265"/>
                  </a:cubicBezTo>
                  <a:cubicBezTo>
                    <a:pt x="379" y="268"/>
                    <a:pt x="377" y="271"/>
                    <a:pt x="375" y="275"/>
                  </a:cubicBezTo>
                  <a:cubicBezTo>
                    <a:pt x="373" y="275"/>
                    <a:pt x="371" y="275"/>
                    <a:pt x="369" y="275"/>
                  </a:cubicBezTo>
                  <a:cubicBezTo>
                    <a:pt x="371" y="271"/>
                    <a:pt x="373" y="268"/>
                    <a:pt x="375" y="265"/>
                  </a:cubicBezTo>
                  <a:close/>
                  <a:moveTo>
                    <a:pt x="388" y="265"/>
                  </a:moveTo>
                  <a:cubicBezTo>
                    <a:pt x="388" y="265"/>
                    <a:pt x="389" y="265"/>
                    <a:pt x="389" y="265"/>
                  </a:cubicBezTo>
                  <a:cubicBezTo>
                    <a:pt x="391" y="265"/>
                    <a:pt x="393" y="265"/>
                    <a:pt x="395" y="265"/>
                  </a:cubicBezTo>
                  <a:cubicBezTo>
                    <a:pt x="393" y="268"/>
                    <a:pt x="391" y="271"/>
                    <a:pt x="389" y="275"/>
                  </a:cubicBezTo>
                  <a:cubicBezTo>
                    <a:pt x="386" y="275"/>
                    <a:pt x="383" y="275"/>
                    <a:pt x="381" y="275"/>
                  </a:cubicBezTo>
                  <a:cubicBezTo>
                    <a:pt x="383" y="271"/>
                    <a:pt x="385" y="268"/>
                    <a:pt x="388" y="265"/>
                  </a:cubicBezTo>
                  <a:close/>
                  <a:moveTo>
                    <a:pt x="400" y="266"/>
                  </a:moveTo>
                  <a:cubicBezTo>
                    <a:pt x="400" y="265"/>
                    <a:pt x="400" y="265"/>
                    <a:pt x="400" y="265"/>
                  </a:cubicBezTo>
                  <a:cubicBezTo>
                    <a:pt x="402" y="265"/>
                    <a:pt x="403" y="265"/>
                    <a:pt x="404" y="265"/>
                  </a:cubicBezTo>
                  <a:cubicBezTo>
                    <a:pt x="402" y="268"/>
                    <a:pt x="400" y="271"/>
                    <a:pt x="398" y="274"/>
                  </a:cubicBezTo>
                  <a:cubicBezTo>
                    <a:pt x="397" y="274"/>
                    <a:pt x="396" y="274"/>
                    <a:pt x="395" y="275"/>
                  </a:cubicBezTo>
                  <a:cubicBezTo>
                    <a:pt x="396" y="272"/>
                    <a:pt x="398" y="269"/>
                    <a:pt x="400" y="266"/>
                  </a:cubicBezTo>
                  <a:close/>
                  <a:moveTo>
                    <a:pt x="514" y="272"/>
                  </a:moveTo>
                  <a:cubicBezTo>
                    <a:pt x="511" y="272"/>
                    <a:pt x="508" y="272"/>
                    <a:pt x="504" y="272"/>
                  </a:cubicBezTo>
                  <a:cubicBezTo>
                    <a:pt x="506" y="269"/>
                    <a:pt x="508" y="267"/>
                    <a:pt x="510" y="264"/>
                  </a:cubicBezTo>
                  <a:cubicBezTo>
                    <a:pt x="513" y="264"/>
                    <a:pt x="516" y="264"/>
                    <a:pt x="519" y="263"/>
                  </a:cubicBezTo>
                  <a:cubicBezTo>
                    <a:pt x="517" y="266"/>
                    <a:pt x="515" y="269"/>
                    <a:pt x="514" y="272"/>
                  </a:cubicBezTo>
                  <a:close/>
                  <a:moveTo>
                    <a:pt x="499" y="272"/>
                  </a:moveTo>
                  <a:cubicBezTo>
                    <a:pt x="495" y="273"/>
                    <a:pt x="492" y="273"/>
                    <a:pt x="488" y="273"/>
                  </a:cubicBezTo>
                  <a:cubicBezTo>
                    <a:pt x="490" y="270"/>
                    <a:pt x="491" y="268"/>
                    <a:pt x="494" y="265"/>
                  </a:cubicBezTo>
                  <a:cubicBezTo>
                    <a:pt x="497" y="265"/>
                    <a:pt x="500" y="265"/>
                    <a:pt x="503" y="265"/>
                  </a:cubicBezTo>
                  <a:cubicBezTo>
                    <a:pt x="501" y="267"/>
                    <a:pt x="500" y="270"/>
                    <a:pt x="499" y="272"/>
                  </a:cubicBezTo>
                  <a:close/>
                  <a:moveTo>
                    <a:pt x="483" y="270"/>
                  </a:moveTo>
                  <a:cubicBezTo>
                    <a:pt x="483" y="270"/>
                    <a:pt x="482" y="270"/>
                    <a:pt x="481" y="270"/>
                  </a:cubicBezTo>
                  <a:cubicBezTo>
                    <a:pt x="478" y="270"/>
                    <a:pt x="476" y="271"/>
                    <a:pt x="475" y="273"/>
                  </a:cubicBezTo>
                  <a:cubicBezTo>
                    <a:pt x="474" y="273"/>
                    <a:pt x="474" y="273"/>
                    <a:pt x="473" y="273"/>
                  </a:cubicBezTo>
                  <a:cubicBezTo>
                    <a:pt x="474" y="270"/>
                    <a:pt x="476" y="268"/>
                    <a:pt x="479" y="265"/>
                  </a:cubicBezTo>
                  <a:cubicBezTo>
                    <a:pt x="481" y="265"/>
                    <a:pt x="484" y="265"/>
                    <a:pt x="487" y="265"/>
                  </a:cubicBezTo>
                  <a:cubicBezTo>
                    <a:pt x="486" y="267"/>
                    <a:pt x="485" y="269"/>
                    <a:pt x="483" y="270"/>
                  </a:cubicBezTo>
                  <a:close/>
                  <a:moveTo>
                    <a:pt x="468" y="272"/>
                  </a:moveTo>
                  <a:cubicBezTo>
                    <a:pt x="468" y="273"/>
                    <a:pt x="468" y="273"/>
                    <a:pt x="468" y="273"/>
                  </a:cubicBezTo>
                  <a:cubicBezTo>
                    <a:pt x="464" y="273"/>
                    <a:pt x="460" y="274"/>
                    <a:pt x="456" y="274"/>
                  </a:cubicBezTo>
                  <a:cubicBezTo>
                    <a:pt x="458" y="271"/>
                    <a:pt x="460" y="268"/>
                    <a:pt x="463" y="265"/>
                  </a:cubicBezTo>
                  <a:cubicBezTo>
                    <a:pt x="464" y="265"/>
                    <a:pt x="465" y="265"/>
                    <a:pt x="466" y="265"/>
                  </a:cubicBezTo>
                  <a:cubicBezTo>
                    <a:pt x="468" y="265"/>
                    <a:pt x="470" y="265"/>
                    <a:pt x="472" y="265"/>
                  </a:cubicBezTo>
                  <a:cubicBezTo>
                    <a:pt x="470" y="267"/>
                    <a:pt x="469" y="270"/>
                    <a:pt x="468" y="272"/>
                  </a:cubicBezTo>
                  <a:close/>
                  <a:moveTo>
                    <a:pt x="451" y="272"/>
                  </a:moveTo>
                  <a:cubicBezTo>
                    <a:pt x="450" y="273"/>
                    <a:pt x="450" y="273"/>
                    <a:pt x="450" y="274"/>
                  </a:cubicBezTo>
                  <a:cubicBezTo>
                    <a:pt x="446" y="274"/>
                    <a:pt x="442" y="274"/>
                    <a:pt x="438" y="274"/>
                  </a:cubicBezTo>
                  <a:cubicBezTo>
                    <a:pt x="440" y="271"/>
                    <a:pt x="442" y="268"/>
                    <a:pt x="445" y="265"/>
                  </a:cubicBezTo>
                  <a:cubicBezTo>
                    <a:pt x="449" y="265"/>
                    <a:pt x="452" y="265"/>
                    <a:pt x="456" y="265"/>
                  </a:cubicBezTo>
                  <a:cubicBezTo>
                    <a:pt x="454" y="267"/>
                    <a:pt x="452" y="270"/>
                    <a:pt x="451" y="272"/>
                  </a:cubicBezTo>
                  <a:close/>
                  <a:moveTo>
                    <a:pt x="432" y="274"/>
                  </a:moveTo>
                  <a:cubicBezTo>
                    <a:pt x="432" y="274"/>
                    <a:pt x="431" y="274"/>
                    <a:pt x="431" y="274"/>
                  </a:cubicBezTo>
                  <a:cubicBezTo>
                    <a:pt x="429" y="274"/>
                    <a:pt x="427" y="274"/>
                    <a:pt x="425" y="274"/>
                  </a:cubicBezTo>
                  <a:cubicBezTo>
                    <a:pt x="427" y="271"/>
                    <a:pt x="429" y="268"/>
                    <a:pt x="430" y="265"/>
                  </a:cubicBezTo>
                  <a:cubicBezTo>
                    <a:pt x="433" y="265"/>
                    <a:pt x="436" y="265"/>
                    <a:pt x="438" y="265"/>
                  </a:cubicBezTo>
                  <a:cubicBezTo>
                    <a:pt x="436" y="268"/>
                    <a:pt x="434" y="271"/>
                    <a:pt x="432" y="274"/>
                  </a:cubicBezTo>
                  <a:close/>
                  <a:moveTo>
                    <a:pt x="420" y="273"/>
                  </a:moveTo>
                  <a:cubicBezTo>
                    <a:pt x="419" y="274"/>
                    <a:pt x="419" y="274"/>
                    <a:pt x="419" y="274"/>
                  </a:cubicBezTo>
                  <a:cubicBezTo>
                    <a:pt x="414" y="274"/>
                    <a:pt x="409" y="274"/>
                    <a:pt x="404" y="274"/>
                  </a:cubicBezTo>
                  <a:cubicBezTo>
                    <a:pt x="406" y="271"/>
                    <a:pt x="408" y="268"/>
                    <a:pt x="411" y="265"/>
                  </a:cubicBezTo>
                  <a:cubicBezTo>
                    <a:pt x="415" y="265"/>
                    <a:pt x="420" y="265"/>
                    <a:pt x="424" y="265"/>
                  </a:cubicBezTo>
                  <a:cubicBezTo>
                    <a:pt x="423" y="268"/>
                    <a:pt x="421" y="271"/>
                    <a:pt x="420" y="273"/>
                  </a:cubicBezTo>
                  <a:close/>
                  <a:moveTo>
                    <a:pt x="528" y="268"/>
                  </a:moveTo>
                  <a:cubicBezTo>
                    <a:pt x="526" y="270"/>
                    <a:pt x="523" y="271"/>
                    <a:pt x="520" y="271"/>
                  </a:cubicBezTo>
                  <a:cubicBezTo>
                    <a:pt x="522" y="267"/>
                    <a:pt x="524" y="264"/>
                    <a:pt x="526" y="261"/>
                  </a:cubicBezTo>
                  <a:cubicBezTo>
                    <a:pt x="529" y="259"/>
                    <a:pt x="532" y="258"/>
                    <a:pt x="534" y="256"/>
                  </a:cubicBezTo>
                  <a:cubicBezTo>
                    <a:pt x="534" y="258"/>
                    <a:pt x="534" y="260"/>
                    <a:pt x="533" y="261"/>
                  </a:cubicBezTo>
                  <a:cubicBezTo>
                    <a:pt x="532" y="264"/>
                    <a:pt x="531" y="266"/>
                    <a:pt x="528" y="268"/>
                  </a:cubicBezTo>
                  <a:close/>
                  <a:moveTo>
                    <a:pt x="179" y="23"/>
                  </a:moveTo>
                  <a:cubicBezTo>
                    <a:pt x="181" y="18"/>
                    <a:pt x="183" y="15"/>
                    <a:pt x="185" y="12"/>
                  </a:cubicBezTo>
                  <a:cubicBezTo>
                    <a:pt x="187" y="10"/>
                    <a:pt x="189" y="9"/>
                    <a:pt x="193" y="9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1" y="7"/>
                    <a:pt x="210" y="6"/>
                    <a:pt x="220" y="6"/>
                  </a:cubicBezTo>
                  <a:cubicBezTo>
                    <a:pt x="239" y="6"/>
                    <a:pt x="260" y="9"/>
                    <a:pt x="277" y="9"/>
                  </a:cubicBezTo>
                  <a:cubicBezTo>
                    <a:pt x="358" y="9"/>
                    <a:pt x="438" y="9"/>
                    <a:pt x="519" y="9"/>
                  </a:cubicBezTo>
                  <a:cubicBezTo>
                    <a:pt x="522" y="9"/>
                    <a:pt x="524" y="10"/>
                    <a:pt x="526" y="11"/>
                  </a:cubicBezTo>
                  <a:cubicBezTo>
                    <a:pt x="529" y="14"/>
                    <a:pt x="532" y="18"/>
                    <a:pt x="533" y="23"/>
                  </a:cubicBezTo>
                  <a:cubicBezTo>
                    <a:pt x="534" y="28"/>
                    <a:pt x="534" y="34"/>
                    <a:pt x="534" y="40"/>
                  </a:cubicBezTo>
                  <a:cubicBezTo>
                    <a:pt x="534" y="50"/>
                    <a:pt x="533" y="59"/>
                    <a:pt x="533" y="65"/>
                  </a:cubicBezTo>
                  <a:cubicBezTo>
                    <a:pt x="533" y="101"/>
                    <a:pt x="533" y="137"/>
                    <a:pt x="533" y="173"/>
                  </a:cubicBezTo>
                  <a:cubicBezTo>
                    <a:pt x="533" y="188"/>
                    <a:pt x="533" y="203"/>
                    <a:pt x="533" y="218"/>
                  </a:cubicBezTo>
                  <a:cubicBezTo>
                    <a:pt x="533" y="226"/>
                    <a:pt x="533" y="234"/>
                    <a:pt x="533" y="241"/>
                  </a:cubicBezTo>
                  <a:cubicBezTo>
                    <a:pt x="533" y="241"/>
                    <a:pt x="533" y="241"/>
                    <a:pt x="533" y="241"/>
                  </a:cubicBezTo>
                  <a:cubicBezTo>
                    <a:pt x="533" y="245"/>
                    <a:pt x="532" y="248"/>
                    <a:pt x="530" y="250"/>
                  </a:cubicBezTo>
                  <a:cubicBezTo>
                    <a:pt x="527" y="253"/>
                    <a:pt x="521" y="256"/>
                    <a:pt x="514" y="257"/>
                  </a:cubicBezTo>
                  <a:cubicBezTo>
                    <a:pt x="507" y="258"/>
                    <a:pt x="498" y="259"/>
                    <a:pt x="489" y="259"/>
                  </a:cubicBezTo>
                  <a:cubicBezTo>
                    <a:pt x="481" y="259"/>
                    <a:pt x="473" y="258"/>
                    <a:pt x="466" y="258"/>
                  </a:cubicBezTo>
                  <a:cubicBezTo>
                    <a:pt x="401" y="258"/>
                    <a:pt x="333" y="257"/>
                    <a:pt x="268" y="257"/>
                  </a:cubicBezTo>
                  <a:cubicBezTo>
                    <a:pt x="257" y="257"/>
                    <a:pt x="239" y="259"/>
                    <a:pt x="222" y="259"/>
                  </a:cubicBezTo>
                  <a:cubicBezTo>
                    <a:pt x="210" y="259"/>
                    <a:pt x="198" y="258"/>
                    <a:pt x="190" y="254"/>
                  </a:cubicBezTo>
                  <a:cubicBezTo>
                    <a:pt x="186" y="253"/>
                    <a:pt x="183" y="250"/>
                    <a:pt x="181" y="247"/>
                  </a:cubicBezTo>
                  <a:cubicBezTo>
                    <a:pt x="180" y="246"/>
                    <a:pt x="179" y="244"/>
                    <a:pt x="179" y="242"/>
                  </a:cubicBezTo>
                  <a:cubicBezTo>
                    <a:pt x="179" y="242"/>
                    <a:pt x="179" y="242"/>
                    <a:pt x="179" y="241"/>
                  </a:cubicBezTo>
                  <a:cubicBezTo>
                    <a:pt x="179" y="241"/>
                    <a:pt x="179" y="240"/>
                    <a:pt x="178" y="239"/>
                  </a:cubicBezTo>
                  <a:cubicBezTo>
                    <a:pt x="178" y="238"/>
                    <a:pt x="178" y="237"/>
                    <a:pt x="178" y="235"/>
                  </a:cubicBezTo>
                  <a:cubicBezTo>
                    <a:pt x="178" y="192"/>
                    <a:pt x="178" y="148"/>
                    <a:pt x="178" y="105"/>
                  </a:cubicBezTo>
                  <a:cubicBezTo>
                    <a:pt x="178" y="101"/>
                    <a:pt x="177" y="94"/>
                    <a:pt x="177" y="85"/>
                  </a:cubicBezTo>
                  <a:cubicBezTo>
                    <a:pt x="176" y="77"/>
                    <a:pt x="175" y="67"/>
                    <a:pt x="175" y="57"/>
                  </a:cubicBezTo>
                  <a:cubicBezTo>
                    <a:pt x="175" y="44"/>
                    <a:pt x="176" y="32"/>
                    <a:pt x="179" y="23"/>
                  </a:cubicBezTo>
                  <a:close/>
                  <a:moveTo>
                    <a:pt x="208" y="274"/>
                  </a:moveTo>
                  <a:cubicBezTo>
                    <a:pt x="204" y="274"/>
                    <a:pt x="201" y="274"/>
                    <a:pt x="199" y="274"/>
                  </a:cubicBezTo>
                  <a:cubicBezTo>
                    <a:pt x="201" y="271"/>
                    <a:pt x="204" y="268"/>
                    <a:pt x="207" y="265"/>
                  </a:cubicBezTo>
                  <a:cubicBezTo>
                    <a:pt x="209" y="265"/>
                    <a:pt x="211" y="266"/>
                    <a:pt x="212" y="266"/>
                  </a:cubicBezTo>
                  <a:cubicBezTo>
                    <a:pt x="211" y="268"/>
                    <a:pt x="209" y="270"/>
                    <a:pt x="208" y="273"/>
                  </a:cubicBezTo>
                  <a:cubicBezTo>
                    <a:pt x="208" y="273"/>
                    <a:pt x="207" y="274"/>
                    <a:pt x="208" y="274"/>
                  </a:cubicBezTo>
                  <a:close/>
                  <a:moveTo>
                    <a:pt x="188" y="270"/>
                  </a:moveTo>
                  <a:cubicBezTo>
                    <a:pt x="190" y="268"/>
                    <a:pt x="191" y="265"/>
                    <a:pt x="193" y="262"/>
                  </a:cubicBezTo>
                  <a:cubicBezTo>
                    <a:pt x="193" y="263"/>
                    <a:pt x="194" y="263"/>
                    <a:pt x="195" y="263"/>
                  </a:cubicBezTo>
                  <a:cubicBezTo>
                    <a:pt x="197" y="264"/>
                    <a:pt x="199" y="264"/>
                    <a:pt x="201" y="264"/>
                  </a:cubicBezTo>
                  <a:cubicBezTo>
                    <a:pt x="198" y="267"/>
                    <a:pt x="195" y="270"/>
                    <a:pt x="193" y="273"/>
                  </a:cubicBezTo>
                  <a:cubicBezTo>
                    <a:pt x="191" y="272"/>
                    <a:pt x="189" y="271"/>
                    <a:pt x="188" y="270"/>
                  </a:cubicBezTo>
                  <a:close/>
                  <a:moveTo>
                    <a:pt x="180" y="255"/>
                  </a:moveTo>
                  <a:cubicBezTo>
                    <a:pt x="182" y="258"/>
                    <a:pt x="185" y="259"/>
                    <a:pt x="188" y="261"/>
                  </a:cubicBezTo>
                  <a:cubicBezTo>
                    <a:pt x="187" y="263"/>
                    <a:pt x="186" y="265"/>
                    <a:pt x="184" y="267"/>
                  </a:cubicBezTo>
                  <a:cubicBezTo>
                    <a:pt x="182" y="263"/>
                    <a:pt x="180" y="260"/>
                    <a:pt x="180" y="255"/>
                  </a:cubicBezTo>
                  <a:close/>
                  <a:moveTo>
                    <a:pt x="213" y="275"/>
                  </a:moveTo>
                  <a:cubicBezTo>
                    <a:pt x="214" y="272"/>
                    <a:pt x="216" y="269"/>
                    <a:pt x="218" y="266"/>
                  </a:cubicBezTo>
                  <a:cubicBezTo>
                    <a:pt x="219" y="266"/>
                    <a:pt x="220" y="266"/>
                    <a:pt x="222" y="266"/>
                  </a:cubicBezTo>
                  <a:cubicBezTo>
                    <a:pt x="223" y="266"/>
                    <a:pt x="225" y="266"/>
                    <a:pt x="226" y="266"/>
                  </a:cubicBezTo>
                  <a:cubicBezTo>
                    <a:pt x="224" y="269"/>
                    <a:pt x="222" y="272"/>
                    <a:pt x="221" y="275"/>
                  </a:cubicBezTo>
                  <a:cubicBezTo>
                    <a:pt x="219" y="275"/>
                    <a:pt x="217" y="275"/>
                    <a:pt x="216" y="275"/>
                  </a:cubicBezTo>
                  <a:cubicBezTo>
                    <a:pt x="215" y="275"/>
                    <a:pt x="214" y="275"/>
                    <a:pt x="213" y="275"/>
                  </a:cubicBezTo>
                  <a:close/>
                  <a:moveTo>
                    <a:pt x="279" y="322"/>
                  </a:moveTo>
                  <a:cubicBezTo>
                    <a:pt x="280" y="322"/>
                    <a:pt x="281" y="322"/>
                    <a:pt x="282" y="322"/>
                  </a:cubicBezTo>
                  <a:cubicBezTo>
                    <a:pt x="288" y="321"/>
                    <a:pt x="295" y="322"/>
                    <a:pt x="301" y="321"/>
                  </a:cubicBezTo>
                  <a:cubicBezTo>
                    <a:pt x="303" y="321"/>
                    <a:pt x="306" y="320"/>
                    <a:pt x="308" y="318"/>
                  </a:cubicBezTo>
                  <a:cubicBezTo>
                    <a:pt x="310" y="316"/>
                    <a:pt x="311" y="313"/>
                    <a:pt x="311" y="309"/>
                  </a:cubicBezTo>
                  <a:cubicBezTo>
                    <a:pt x="311" y="308"/>
                    <a:pt x="311" y="308"/>
                    <a:pt x="311" y="308"/>
                  </a:cubicBezTo>
                  <a:cubicBezTo>
                    <a:pt x="311" y="304"/>
                    <a:pt x="311" y="301"/>
                    <a:pt x="311" y="298"/>
                  </a:cubicBezTo>
                  <a:cubicBezTo>
                    <a:pt x="311" y="293"/>
                    <a:pt x="311" y="288"/>
                    <a:pt x="311" y="282"/>
                  </a:cubicBezTo>
                  <a:cubicBezTo>
                    <a:pt x="341" y="282"/>
                    <a:pt x="372" y="282"/>
                    <a:pt x="400" y="281"/>
                  </a:cubicBezTo>
                  <a:cubicBezTo>
                    <a:pt x="400" y="283"/>
                    <a:pt x="400" y="284"/>
                    <a:pt x="400" y="286"/>
                  </a:cubicBezTo>
                  <a:cubicBezTo>
                    <a:pt x="400" y="291"/>
                    <a:pt x="400" y="295"/>
                    <a:pt x="400" y="297"/>
                  </a:cubicBezTo>
                  <a:cubicBezTo>
                    <a:pt x="400" y="300"/>
                    <a:pt x="399" y="304"/>
                    <a:pt x="399" y="309"/>
                  </a:cubicBezTo>
                  <a:cubicBezTo>
                    <a:pt x="399" y="311"/>
                    <a:pt x="399" y="314"/>
                    <a:pt x="401" y="316"/>
                  </a:cubicBezTo>
                  <a:cubicBezTo>
                    <a:pt x="401" y="317"/>
                    <a:pt x="403" y="318"/>
                    <a:pt x="404" y="319"/>
                  </a:cubicBezTo>
                  <a:cubicBezTo>
                    <a:pt x="405" y="320"/>
                    <a:pt x="407" y="320"/>
                    <a:pt x="408" y="320"/>
                  </a:cubicBezTo>
                  <a:cubicBezTo>
                    <a:pt x="420" y="320"/>
                    <a:pt x="431" y="320"/>
                    <a:pt x="443" y="320"/>
                  </a:cubicBezTo>
                  <a:cubicBezTo>
                    <a:pt x="444" y="320"/>
                    <a:pt x="444" y="320"/>
                    <a:pt x="445" y="321"/>
                  </a:cubicBezTo>
                  <a:cubicBezTo>
                    <a:pt x="446" y="321"/>
                    <a:pt x="446" y="321"/>
                    <a:pt x="447" y="322"/>
                  </a:cubicBezTo>
                  <a:cubicBezTo>
                    <a:pt x="447" y="322"/>
                    <a:pt x="446" y="322"/>
                    <a:pt x="446" y="323"/>
                  </a:cubicBezTo>
                  <a:cubicBezTo>
                    <a:pt x="446" y="326"/>
                    <a:pt x="448" y="328"/>
                    <a:pt x="451" y="329"/>
                  </a:cubicBezTo>
                  <a:cubicBezTo>
                    <a:pt x="451" y="330"/>
                    <a:pt x="451" y="330"/>
                    <a:pt x="451" y="331"/>
                  </a:cubicBezTo>
                  <a:cubicBezTo>
                    <a:pt x="451" y="332"/>
                    <a:pt x="451" y="332"/>
                    <a:pt x="451" y="332"/>
                  </a:cubicBezTo>
                  <a:cubicBezTo>
                    <a:pt x="443" y="332"/>
                    <a:pt x="436" y="332"/>
                    <a:pt x="429" y="332"/>
                  </a:cubicBezTo>
                  <a:cubicBezTo>
                    <a:pt x="406" y="332"/>
                    <a:pt x="383" y="332"/>
                    <a:pt x="360" y="332"/>
                  </a:cubicBezTo>
                  <a:cubicBezTo>
                    <a:pt x="359" y="332"/>
                    <a:pt x="359" y="332"/>
                    <a:pt x="358" y="332"/>
                  </a:cubicBezTo>
                  <a:cubicBezTo>
                    <a:pt x="352" y="332"/>
                    <a:pt x="346" y="332"/>
                    <a:pt x="339" y="332"/>
                  </a:cubicBezTo>
                  <a:cubicBezTo>
                    <a:pt x="315" y="332"/>
                    <a:pt x="290" y="332"/>
                    <a:pt x="265" y="332"/>
                  </a:cubicBezTo>
                  <a:cubicBezTo>
                    <a:pt x="264" y="332"/>
                    <a:pt x="263" y="332"/>
                    <a:pt x="262" y="332"/>
                  </a:cubicBezTo>
                  <a:cubicBezTo>
                    <a:pt x="262" y="332"/>
                    <a:pt x="261" y="332"/>
                    <a:pt x="261" y="332"/>
                  </a:cubicBezTo>
                  <a:cubicBezTo>
                    <a:pt x="261" y="332"/>
                    <a:pt x="261" y="331"/>
                    <a:pt x="261" y="331"/>
                  </a:cubicBezTo>
                  <a:cubicBezTo>
                    <a:pt x="261" y="331"/>
                    <a:pt x="261" y="330"/>
                    <a:pt x="261" y="330"/>
                  </a:cubicBezTo>
                  <a:cubicBezTo>
                    <a:pt x="263" y="328"/>
                    <a:pt x="264" y="326"/>
                    <a:pt x="264" y="324"/>
                  </a:cubicBezTo>
                  <a:cubicBezTo>
                    <a:pt x="264" y="323"/>
                    <a:pt x="264" y="323"/>
                    <a:pt x="264" y="322"/>
                  </a:cubicBezTo>
                  <a:cubicBezTo>
                    <a:pt x="265" y="322"/>
                    <a:pt x="266" y="322"/>
                    <a:pt x="268" y="322"/>
                  </a:cubicBezTo>
                  <a:cubicBezTo>
                    <a:pt x="271" y="322"/>
                    <a:pt x="275" y="322"/>
                    <a:pt x="279" y="322"/>
                  </a:cubicBezTo>
                  <a:close/>
                  <a:moveTo>
                    <a:pt x="201" y="378"/>
                  </a:moveTo>
                  <a:cubicBezTo>
                    <a:pt x="265" y="374"/>
                    <a:pt x="329" y="372"/>
                    <a:pt x="394" y="372"/>
                  </a:cubicBezTo>
                  <a:cubicBezTo>
                    <a:pt x="433" y="372"/>
                    <a:pt x="472" y="372"/>
                    <a:pt x="511" y="374"/>
                  </a:cubicBezTo>
                  <a:cubicBezTo>
                    <a:pt x="513" y="374"/>
                    <a:pt x="515" y="374"/>
                    <a:pt x="518" y="375"/>
                  </a:cubicBezTo>
                  <a:cubicBezTo>
                    <a:pt x="520" y="375"/>
                    <a:pt x="521" y="376"/>
                    <a:pt x="523" y="377"/>
                  </a:cubicBezTo>
                  <a:cubicBezTo>
                    <a:pt x="525" y="379"/>
                    <a:pt x="526" y="382"/>
                    <a:pt x="527" y="385"/>
                  </a:cubicBezTo>
                  <a:cubicBezTo>
                    <a:pt x="530" y="394"/>
                    <a:pt x="534" y="402"/>
                    <a:pt x="537" y="411"/>
                  </a:cubicBezTo>
                  <a:cubicBezTo>
                    <a:pt x="537" y="412"/>
                    <a:pt x="536" y="413"/>
                    <a:pt x="536" y="413"/>
                  </a:cubicBezTo>
                  <a:cubicBezTo>
                    <a:pt x="536" y="416"/>
                    <a:pt x="538" y="418"/>
                    <a:pt x="540" y="419"/>
                  </a:cubicBezTo>
                  <a:cubicBezTo>
                    <a:pt x="543" y="428"/>
                    <a:pt x="546" y="436"/>
                    <a:pt x="549" y="444"/>
                  </a:cubicBezTo>
                  <a:cubicBezTo>
                    <a:pt x="437" y="445"/>
                    <a:pt x="324" y="446"/>
                    <a:pt x="212" y="447"/>
                  </a:cubicBezTo>
                  <a:cubicBezTo>
                    <a:pt x="208" y="447"/>
                    <a:pt x="205" y="447"/>
                    <a:pt x="201" y="447"/>
                  </a:cubicBezTo>
                  <a:cubicBezTo>
                    <a:pt x="185" y="447"/>
                    <a:pt x="169" y="446"/>
                    <a:pt x="154" y="443"/>
                  </a:cubicBezTo>
                  <a:cubicBezTo>
                    <a:pt x="160" y="435"/>
                    <a:pt x="166" y="427"/>
                    <a:pt x="172" y="418"/>
                  </a:cubicBezTo>
                  <a:cubicBezTo>
                    <a:pt x="175" y="418"/>
                    <a:pt x="178" y="415"/>
                    <a:pt x="178" y="412"/>
                  </a:cubicBezTo>
                  <a:cubicBezTo>
                    <a:pt x="178" y="411"/>
                    <a:pt x="178" y="411"/>
                    <a:pt x="178" y="410"/>
                  </a:cubicBezTo>
                  <a:cubicBezTo>
                    <a:pt x="186" y="399"/>
                    <a:pt x="193" y="389"/>
                    <a:pt x="201" y="378"/>
                  </a:cubicBezTo>
                  <a:close/>
                  <a:moveTo>
                    <a:pt x="548" y="458"/>
                  </a:moveTo>
                  <a:cubicBezTo>
                    <a:pt x="544" y="458"/>
                    <a:pt x="540" y="458"/>
                    <a:pt x="535" y="458"/>
                  </a:cubicBezTo>
                  <a:cubicBezTo>
                    <a:pt x="537" y="455"/>
                    <a:pt x="539" y="453"/>
                    <a:pt x="542" y="451"/>
                  </a:cubicBezTo>
                  <a:cubicBezTo>
                    <a:pt x="544" y="451"/>
                    <a:pt x="547" y="451"/>
                    <a:pt x="549" y="451"/>
                  </a:cubicBezTo>
                  <a:cubicBezTo>
                    <a:pt x="549" y="453"/>
                    <a:pt x="549" y="456"/>
                    <a:pt x="548" y="458"/>
                  </a:cubicBezTo>
                  <a:close/>
                  <a:moveTo>
                    <a:pt x="517" y="458"/>
                  </a:moveTo>
                  <a:cubicBezTo>
                    <a:pt x="519" y="456"/>
                    <a:pt x="520" y="454"/>
                    <a:pt x="522" y="451"/>
                  </a:cubicBezTo>
                  <a:cubicBezTo>
                    <a:pt x="526" y="451"/>
                    <a:pt x="530" y="451"/>
                    <a:pt x="534" y="451"/>
                  </a:cubicBezTo>
                  <a:cubicBezTo>
                    <a:pt x="532" y="453"/>
                    <a:pt x="531" y="456"/>
                    <a:pt x="529" y="458"/>
                  </a:cubicBezTo>
                  <a:cubicBezTo>
                    <a:pt x="525" y="458"/>
                    <a:pt x="521" y="458"/>
                    <a:pt x="517" y="458"/>
                  </a:cubicBezTo>
                  <a:close/>
                  <a:moveTo>
                    <a:pt x="499" y="458"/>
                  </a:moveTo>
                  <a:cubicBezTo>
                    <a:pt x="501" y="456"/>
                    <a:pt x="502" y="455"/>
                    <a:pt x="504" y="453"/>
                  </a:cubicBezTo>
                  <a:cubicBezTo>
                    <a:pt x="504" y="453"/>
                    <a:pt x="505" y="452"/>
                    <a:pt x="505" y="451"/>
                  </a:cubicBezTo>
                  <a:cubicBezTo>
                    <a:pt x="508" y="451"/>
                    <a:pt x="512" y="451"/>
                    <a:pt x="516" y="451"/>
                  </a:cubicBezTo>
                  <a:cubicBezTo>
                    <a:pt x="514" y="454"/>
                    <a:pt x="513" y="456"/>
                    <a:pt x="511" y="458"/>
                  </a:cubicBezTo>
                  <a:cubicBezTo>
                    <a:pt x="507" y="458"/>
                    <a:pt x="503" y="458"/>
                    <a:pt x="499" y="458"/>
                  </a:cubicBezTo>
                  <a:close/>
                  <a:moveTo>
                    <a:pt x="483" y="458"/>
                  </a:moveTo>
                  <a:cubicBezTo>
                    <a:pt x="484" y="456"/>
                    <a:pt x="486" y="453"/>
                    <a:pt x="488" y="452"/>
                  </a:cubicBezTo>
                  <a:cubicBezTo>
                    <a:pt x="492" y="452"/>
                    <a:pt x="495" y="452"/>
                    <a:pt x="499" y="452"/>
                  </a:cubicBezTo>
                  <a:cubicBezTo>
                    <a:pt x="496" y="454"/>
                    <a:pt x="495" y="456"/>
                    <a:pt x="493" y="458"/>
                  </a:cubicBezTo>
                  <a:cubicBezTo>
                    <a:pt x="490" y="458"/>
                    <a:pt x="486" y="458"/>
                    <a:pt x="483" y="458"/>
                  </a:cubicBezTo>
                  <a:close/>
                  <a:moveTo>
                    <a:pt x="468" y="458"/>
                  </a:moveTo>
                  <a:cubicBezTo>
                    <a:pt x="469" y="456"/>
                    <a:pt x="471" y="454"/>
                    <a:pt x="473" y="452"/>
                  </a:cubicBezTo>
                  <a:cubicBezTo>
                    <a:pt x="475" y="452"/>
                    <a:pt x="478" y="452"/>
                    <a:pt x="481" y="452"/>
                  </a:cubicBezTo>
                  <a:cubicBezTo>
                    <a:pt x="479" y="454"/>
                    <a:pt x="478" y="456"/>
                    <a:pt x="476" y="458"/>
                  </a:cubicBezTo>
                  <a:cubicBezTo>
                    <a:pt x="474" y="458"/>
                    <a:pt x="471" y="458"/>
                    <a:pt x="468" y="458"/>
                  </a:cubicBezTo>
                  <a:close/>
                  <a:moveTo>
                    <a:pt x="428" y="458"/>
                  </a:moveTo>
                  <a:cubicBezTo>
                    <a:pt x="429" y="456"/>
                    <a:pt x="430" y="455"/>
                    <a:pt x="432" y="454"/>
                  </a:cubicBezTo>
                  <a:cubicBezTo>
                    <a:pt x="433" y="453"/>
                    <a:pt x="434" y="453"/>
                    <a:pt x="434" y="452"/>
                  </a:cubicBezTo>
                  <a:cubicBezTo>
                    <a:pt x="438" y="452"/>
                    <a:pt x="443" y="452"/>
                    <a:pt x="448" y="452"/>
                  </a:cubicBezTo>
                  <a:cubicBezTo>
                    <a:pt x="446" y="454"/>
                    <a:pt x="445" y="456"/>
                    <a:pt x="444" y="458"/>
                  </a:cubicBezTo>
                  <a:cubicBezTo>
                    <a:pt x="438" y="458"/>
                    <a:pt x="433" y="458"/>
                    <a:pt x="428" y="458"/>
                  </a:cubicBezTo>
                  <a:close/>
                  <a:moveTo>
                    <a:pt x="407" y="458"/>
                  </a:moveTo>
                  <a:cubicBezTo>
                    <a:pt x="408" y="456"/>
                    <a:pt x="410" y="454"/>
                    <a:pt x="412" y="453"/>
                  </a:cubicBezTo>
                  <a:cubicBezTo>
                    <a:pt x="412" y="453"/>
                    <a:pt x="413" y="452"/>
                    <a:pt x="413" y="452"/>
                  </a:cubicBezTo>
                  <a:cubicBezTo>
                    <a:pt x="417" y="452"/>
                    <a:pt x="422" y="452"/>
                    <a:pt x="426" y="452"/>
                  </a:cubicBezTo>
                  <a:cubicBezTo>
                    <a:pt x="424" y="454"/>
                    <a:pt x="423" y="456"/>
                    <a:pt x="422" y="458"/>
                  </a:cubicBezTo>
                  <a:cubicBezTo>
                    <a:pt x="417" y="458"/>
                    <a:pt x="412" y="458"/>
                    <a:pt x="407" y="458"/>
                  </a:cubicBezTo>
                  <a:close/>
                  <a:moveTo>
                    <a:pt x="374" y="458"/>
                  </a:moveTo>
                  <a:cubicBezTo>
                    <a:pt x="375" y="456"/>
                    <a:pt x="376" y="454"/>
                    <a:pt x="377" y="452"/>
                  </a:cubicBezTo>
                  <a:cubicBezTo>
                    <a:pt x="380" y="452"/>
                    <a:pt x="383" y="452"/>
                    <a:pt x="385" y="452"/>
                  </a:cubicBezTo>
                  <a:cubicBezTo>
                    <a:pt x="384" y="454"/>
                    <a:pt x="384" y="456"/>
                    <a:pt x="383" y="458"/>
                  </a:cubicBezTo>
                  <a:cubicBezTo>
                    <a:pt x="380" y="458"/>
                    <a:pt x="377" y="458"/>
                    <a:pt x="374" y="458"/>
                  </a:cubicBezTo>
                  <a:close/>
                  <a:moveTo>
                    <a:pt x="355" y="459"/>
                  </a:moveTo>
                  <a:cubicBezTo>
                    <a:pt x="355" y="458"/>
                    <a:pt x="356" y="457"/>
                    <a:pt x="357" y="457"/>
                  </a:cubicBezTo>
                  <a:cubicBezTo>
                    <a:pt x="358" y="456"/>
                    <a:pt x="358" y="454"/>
                    <a:pt x="357" y="453"/>
                  </a:cubicBezTo>
                  <a:cubicBezTo>
                    <a:pt x="357" y="453"/>
                    <a:pt x="356" y="453"/>
                    <a:pt x="356" y="452"/>
                  </a:cubicBezTo>
                  <a:cubicBezTo>
                    <a:pt x="361" y="452"/>
                    <a:pt x="366" y="452"/>
                    <a:pt x="371" y="452"/>
                  </a:cubicBezTo>
                  <a:cubicBezTo>
                    <a:pt x="370" y="454"/>
                    <a:pt x="369" y="456"/>
                    <a:pt x="368" y="458"/>
                  </a:cubicBezTo>
                  <a:cubicBezTo>
                    <a:pt x="363" y="458"/>
                    <a:pt x="359" y="459"/>
                    <a:pt x="355" y="459"/>
                  </a:cubicBezTo>
                  <a:close/>
                  <a:moveTo>
                    <a:pt x="314" y="459"/>
                  </a:moveTo>
                  <a:cubicBezTo>
                    <a:pt x="315" y="457"/>
                    <a:pt x="316" y="455"/>
                    <a:pt x="318" y="453"/>
                  </a:cubicBezTo>
                  <a:cubicBezTo>
                    <a:pt x="324" y="453"/>
                    <a:pt x="331" y="453"/>
                    <a:pt x="338" y="453"/>
                  </a:cubicBezTo>
                  <a:cubicBezTo>
                    <a:pt x="336" y="455"/>
                    <a:pt x="335" y="457"/>
                    <a:pt x="334" y="459"/>
                  </a:cubicBezTo>
                  <a:cubicBezTo>
                    <a:pt x="327" y="459"/>
                    <a:pt x="321" y="459"/>
                    <a:pt x="314" y="459"/>
                  </a:cubicBezTo>
                  <a:close/>
                  <a:moveTo>
                    <a:pt x="288" y="459"/>
                  </a:moveTo>
                  <a:cubicBezTo>
                    <a:pt x="289" y="457"/>
                    <a:pt x="289" y="456"/>
                    <a:pt x="290" y="455"/>
                  </a:cubicBezTo>
                  <a:cubicBezTo>
                    <a:pt x="291" y="454"/>
                    <a:pt x="291" y="453"/>
                    <a:pt x="291" y="453"/>
                  </a:cubicBezTo>
                  <a:cubicBezTo>
                    <a:pt x="298" y="453"/>
                    <a:pt x="305" y="453"/>
                    <a:pt x="312" y="453"/>
                  </a:cubicBezTo>
                  <a:cubicBezTo>
                    <a:pt x="311" y="455"/>
                    <a:pt x="310" y="457"/>
                    <a:pt x="309" y="459"/>
                  </a:cubicBezTo>
                  <a:cubicBezTo>
                    <a:pt x="302" y="459"/>
                    <a:pt x="295" y="459"/>
                    <a:pt x="288" y="459"/>
                  </a:cubicBezTo>
                  <a:close/>
                  <a:moveTo>
                    <a:pt x="260" y="459"/>
                  </a:moveTo>
                  <a:cubicBezTo>
                    <a:pt x="261" y="457"/>
                    <a:pt x="262" y="455"/>
                    <a:pt x="264" y="453"/>
                  </a:cubicBezTo>
                  <a:cubicBezTo>
                    <a:pt x="271" y="453"/>
                    <a:pt x="278" y="453"/>
                    <a:pt x="285" y="453"/>
                  </a:cubicBezTo>
                  <a:cubicBezTo>
                    <a:pt x="284" y="455"/>
                    <a:pt x="283" y="457"/>
                    <a:pt x="282" y="459"/>
                  </a:cubicBezTo>
                  <a:cubicBezTo>
                    <a:pt x="275" y="459"/>
                    <a:pt x="267" y="459"/>
                    <a:pt x="260" y="459"/>
                  </a:cubicBezTo>
                  <a:close/>
                  <a:moveTo>
                    <a:pt x="239" y="459"/>
                  </a:moveTo>
                  <a:cubicBezTo>
                    <a:pt x="239" y="457"/>
                    <a:pt x="240" y="455"/>
                    <a:pt x="240" y="453"/>
                  </a:cubicBezTo>
                  <a:cubicBezTo>
                    <a:pt x="246" y="453"/>
                    <a:pt x="252" y="453"/>
                    <a:pt x="257" y="453"/>
                  </a:cubicBezTo>
                  <a:cubicBezTo>
                    <a:pt x="256" y="455"/>
                    <a:pt x="255" y="457"/>
                    <a:pt x="254" y="459"/>
                  </a:cubicBezTo>
                  <a:cubicBezTo>
                    <a:pt x="249" y="459"/>
                    <a:pt x="244" y="459"/>
                    <a:pt x="239" y="459"/>
                  </a:cubicBezTo>
                  <a:close/>
                  <a:moveTo>
                    <a:pt x="218" y="459"/>
                  </a:moveTo>
                  <a:cubicBezTo>
                    <a:pt x="219" y="457"/>
                    <a:pt x="220" y="455"/>
                    <a:pt x="220" y="453"/>
                  </a:cubicBezTo>
                  <a:cubicBezTo>
                    <a:pt x="225" y="453"/>
                    <a:pt x="230" y="453"/>
                    <a:pt x="235" y="453"/>
                  </a:cubicBezTo>
                  <a:cubicBezTo>
                    <a:pt x="235" y="455"/>
                    <a:pt x="234" y="457"/>
                    <a:pt x="233" y="459"/>
                  </a:cubicBezTo>
                  <a:cubicBezTo>
                    <a:pt x="228" y="459"/>
                    <a:pt x="223" y="459"/>
                    <a:pt x="218" y="459"/>
                  </a:cubicBezTo>
                  <a:close/>
                  <a:moveTo>
                    <a:pt x="196" y="459"/>
                  </a:moveTo>
                  <a:cubicBezTo>
                    <a:pt x="197" y="457"/>
                    <a:pt x="198" y="455"/>
                    <a:pt x="199" y="454"/>
                  </a:cubicBezTo>
                  <a:cubicBezTo>
                    <a:pt x="199" y="454"/>
                    <a:pt x="199" y="453"/>
                    <a:pt x="199" y="453"/>
                  </a:cubicBezTo>
                  <a:cubicBezTo>
                    <a:pt x="199" y="453"/>
                    <a:pt x="200" y="453"/>
                    <a:pt x="201" y="453"/>
                  </a:cubicBezTo>
                  <a:cubicBezTo>
                    <a:pt x="205" y="453"/>
                    <a:pt x="208" y="453"/>
                    <a:pt x="212" y="453"/>
                  </a:cubicBezTo>
                  <a:cubicBezTo>
                    <a:pt x="213" y="453"/>
                    <a:pt x="214" y="453"/>
                    <a:pt x="215" y="453"/>
                  </a:cubicBezTo>
                  <a:cubicBezTo>
                    <a:pt x="214" y="455"/>
                    <a:pt x="213" y="457"/>
                    <a:pt x="212" y="459"/>
                  </a:cubicBezTo>
                  <a:cubicBezTo>
                    <a:pt x="207" y="459"/>
                    <a:pt x="202" y="459"/>
                    <a:pt x="196" y="459"/>
                  </a:cubicBezTo>
                  <a:close/>
                  <a:moveTo>
                    <a:pt x="178" y="459"/>
                  </a:moveTo>
                  <a:cubicBezTo>
                    <a:pt x="179" y="457"/>
                    <a:pt x="180" y="455"/>
                    <a:pt x="182" y="453"/>
                  </a:cubicBezTo>
                  <a:cubicBezTo>
                    <a:pt x="186" y="453"/>
                    <a:pt x="189" y="453"/>
                    <a:pt x="193" y="453"/>
                  </a:cubicBezTo>
                  <a:cubicBezTo>
                    <a:pt x="192" y="455"/>
                    <a:pt x="192" y="457"/>
                    <a:pt x="191" y="459"/>
                  </a:cubicBezTo>
                  <a:cubicBezTo>
                    <a:pt x="187" y="459"/>
                    <a:pt x="182" y="459"/>
                    <a:pt x="178" y="459"/>
                  </a:cubicBezTo>
                  <a:close/>
                  <a:moveTo>
                    <a:pt x="162" y="459"/>
                  </a:moveTo>
                  <a:cubicBezTo>
                    <a:pt x="163" y="457"/>
                    <a:pt x="164" y="454"/>
                    <a:pt x="165" y="452"/>
                  </a:cubicBezTo>
                  <a:cubicBezTo>
                    <a:pt x="168" y="452"/>
                    <a:pt x="172" y="452"/>
                    <a:pt x="176" y="453"/>
                  </a:cubicBezTo>
                  <a:cubicBezTo>
                    <a:pt x="175" y="455"/>
                    <a:pt x="174" y="457"/>
                    <a:pt x="173" y="459"/>
                  </a:cubicBezTo>
                  <a:cubicBezTo>
                    <a:pt x="169" y="459"/>
                    <a:pt x="166" y="459"/>
                    <a:pt x="162" y="459"/>
                  </a:cubicBezTo>
                  <a:close/>
                  <a:moveTo>
                    <a:pt x="148" y="459"/>
                  </a:moveTo>
                  <a:cubicBezTo>
                    <a:pt x="147" y="457"/>
                    <a:pt x="147" y="455"/>
                    <a:pt x="147" y="453"/>
                  </a:cubicBezTo>
                  <a:cubicBezTo>
                    <a:pt x="147" y="451"/>
                    <a:pt x="147" y="450"/>
                    <a:pt x="147" y="449"/>
                  </a:cubicBezTo>
                  <a:cubicBezTo>
                    <a:pt x="152" y="450"/>
                    <a:pt x="156" y="451"/>
                    <a:pt x="160" y="451"/>
                  </a:cubicBezTo>
                  <a:cubicBezTo>
                    <a:pt x="159" y="454"/>
                    <a:pt x="158" y="457"/>
                    <a:pt x="157" y="459"/>
                  </a:cubicBezTo>
                  <a:cubicBezTo>
                    <a:pt x="154" y="459"/>
                    <a:pt x="151" y="459"/>
                    <a:pt x="148" y="459"/>
                  </a:cubicBezTo>
                  <a:close/>
                  <a:moveTo>
                    <a:pt x="343" y="452"/>
                  </a:moveTo>
                  <a:cubicBezTo>
                    <a:pt x="347" y="452"/>
                    <a:pt x="350" y="452"/>
                    <a:pt x="354" y="452"/>
                  </a:cubicBezTo>
                  <a:cubicBezTo>
                    <a:pt x="354" y="453"/>
                    <a:pt x="354" y="453"/>
                    <a:pt x="353" y="453"/>
                  </a:cubicBezTo>
                  <a:cubicBezTo>
                    <a:pt x="351" y="454"/>
                    <a:pt x="350" y="456"/>
                    <a:pt x="349" y="459"/>
                  </a:cubicBezTo>
                  <a:cubicBezTo>
                    <a:pt x="346" y="459"/>
                    <a:pt x="343" y="459"/>
                    <a:pt x="340" y="459"/>
                  </a:cubicBezTo>
                  <a:cubicBezTo>
                    <a:pt x="341" y="457"/>
                    <a:pt x="342" y="455"/>
                    <a:pt x="343" y="452"/>
                  </a:cubicBezTo>
                  <a:close/>
                  <a:moveTo>
                    <a:pt x="391" y="452"/>
                  </a:moveTo>
                  <a:cubicBezTo>
                    <a:pt x="395" y="452"/>
                    <a:pt x="400" y="452"/>
                    <a:pt x="405" y="452"/>
                  </a:cubicBezTo>
                  <a:cubicBezTo>
                    <a:pt x="404" y="454"/>
                    <a:pt x="402" y="456"/>
                    <a:pt x="401" y="458"/>
                  </a:cubicBezTo>
                  <a:cubicBezTo>
                    <a:pt x="397" y="458"/>
                    <a:pt x="393" y="458"/>
                    <a:pt x="388" y="458"/>
                  </a:cubicBezTo>
                  <a:cubicBezTo>
                    <a:pt x="389" y="456"/>
                    <a:pt x="390" y="454"/>
                    <a:pt x="391" y="452"/>
                  </a:cubicBezTo>
                  <a:close/>
                  <a:moveTo>
                    <a:pt x="457" y="458"/>
                  </a:moveTo>
                  <a:cubicBezTo>
                    <a:pt x="454" y="458"/>
                    <a:pt x="452" y="458"/>
                    <a:pt x="450" y="458"/>
                  </a:cubicBezTo>
                  <a:cubicBezTo>
                    <a:pt x="451" y="456"/>
                    <a:pt x="453" y="454"/>
                    <a:pt x="455" y="452"/>
                  </a:cubicBezTo>
                  <a:cubicBezTo>
                    <a:pt x="458" y="452"/>
                    <a:pt x="462" y="452"/>
                    <a:pt x="466" y="452"/>
                  </a:cubicBezTo>
                  <a:cubicBezTo>
                    <a:pt x="465" y="454"/>
                    <a:pt x="463" y="456"/>
                    <a:pt x="462" y="458"/>
                  </a:cubicBezTo>
                  <a:cubicBezTo>
                    <a:pt x="460" y="458"/>
                    <a:pt x="458" y="458"/>
                    <a:pt x="457" y="458"/>
                  </a:cubicBezTo>
                  <a:close/>
                  <a:moveTo>
                    <a:pt x="882" y="756"/>
                  </a:moveTo>
                  <a:cubicBezTo>
                    <a:pt x="882" y="763"/>
                    <a:pt x="881" y="769"/>
                    <a:pt x="880" y="776"/>
                  </a:cubicBezTo>
                  <a:cubicBezTo>
                    <a:pt x="879" y="783"/>
                    <a:pt x="877" y="790"/>
                    <a:pt x="873" y="796"/>
                  </a:cubicBezTo>
                  <a:cubicBezTo>
                    <a:pt x="873" y="796"/>
                    <a:pt x="873" y="796"/>
                    <a:pt x="873" y="796"/>
                  </a:cubicBezTo>
                  <a:cubicBezTo>
                    <a:pt x="865" y="801"/>
                    <a:pt x="856" y="803"/>
                    <a:pt x="846" y="803"/>
                  </a:cubicBezTo>
                  <a:cubicBezTo>
                    <a:pt x="832" y="803"/>
                    <a:pt x="818" y="798"/>
                    <a:pt x="808" y="789"/>
                  </a:cubicBezTo>
                  <a:cubicBezTo>
                    <a:pt x="799" y="780"/>
                    <a:pt x="794" y="768"/>
                    <a:pt x="786" y="756"/>
                  </a:cubicBezTo>
                  <a:cubicBezTo>
                    <a:pt x="777" y="740"/>
                    <a:pt x="765" y="727"/>
                    <a:pt x="752" y="714"/>
                  </a:cubicBezTo>
                  <a:cubicBezTo>
                    <a:pt x="752" y="714"/>
                    <a:pt x="752" y="713"/>
                    <a:pt x="752" y="713"/>
                  </a:cubicBezTo>
                  <a:cubicBezTo>
                    <a:pt x="754" y="706"/>
                    <a:pt x="760" y="701"/>
                    <a:pt x="768" y="697"/>
                  </a:cubicBezTo>
                  <a:cubicBezTo>
                    <a:pt x="775" y="693"/>
                    <a:pt x="783" y="691"/>
                    <a:pt x="791" y="688"/>
                  </a:cubicBezTo>
                  <a:cubicBezTo>
                    <a:pt x="797" y="687"/>
                    <a:pt x="803" y="685"/>
                    <a:pt x="808" y="684"/>
                  </a:cubicBezTo>
                  <a:cubicBezTo>
                    <a:pt x="819" y="681"/>
                    <a:pt x="829" y="678"/>
                    <a:pt x="839" y="678"/>
                  </a:cubicBezTo>
                  <a:cubicBezTo>
                    <a:pt x="844" y="678"/>
                    <a:pt x="848" y="679"/>
                    <a:pt x="852" y="680"/>
                  </a:cubicBezTo>
                  <a:cubicBezTo>
                    <a:pt x="853" y="680"/>
                    <a:pt x="853" y="680"/>
                    <a:pt x="853" y="680"/>
                  </a:cubicBezTo>
                  <a:cubicBezTo>
                    <a:pt x="854" y="682"/>
                    <a:pt x="856" y="684"/>
                    <a:pt x="857" y="686"/>
                  </a:cubicBezTo>
                  <a:cubicBezTo>
                    <a:pt x="874" y="706"/>
                    <a:pt x="882" y="731"/>
                    <a:pt x="882" y="756"/>
                  </a:cubicBezTo>
                  <a:close/>
                  <a:moveTo>
                    <a:pt x="769" y="644"/>
                  </a:moveTo>
                  <a:cubicBezTo>
                    <a:pt x="770" y="644"/>
                    <a:pt x="771" y="644"/>
                    <a:pt x="771" y="644"/>
                  </a:cubicBezTo>
                  <a:cubicBezTo>
                    <a:pt x="798" y="644"/>
                    <a:pt x="825" y="655"/>
                    <a:pt x="845" y="672"/>
                  </a:cubicBezTo>
                  <a:cubicBezTo>
                    <a:pt x="843" y="672"/>
                    <a:pt x="841" y="672"/>
                    <a:pt x="839" y="672"/>
                  </a:cubicBezTo>
                  <a:cubicBezTo>
                    <a:pt x="828" y="672"/>
                    <a:pt x="817" y="675"/>
                    <a:pt x="807" y="677"/>
                  </a:cubicBezTo>
                  <a:cubicBezTo>
                    <a:pt x="805" y="678"/>
                    <a:pt x="803" y="679"/>
                    <a:pt x="801" y="679"/>
                  </a:cubicBezTo>
                  <a:cubicBezTo>
                    <a:pt x="800" y="678"/>
                    <a:pt x="800" y="677"/>
                    <a:pt x="799" y="676"/>
                  </a:cubicBezTo>
                  <a:cubicBezTo>
                    <a:pt x="788" y="664"/>
                    <a:pt x="775" y="654"/>
                    <a:pt x="762" y="644"/>
                  </a:cubicBezTo>
                  <a:cubicBezTo>
                    <a:pt x="764" y="644"/>
                    <a:pt x="767" y="644"/>
                    <a:pt x="769" y="644"/>
                  </a:cubicBezTo>
                  <a:close/>
                  <a:moveTo>
                    <a:pt x="730" y="656"/>
                  </a:moveTo>
                  <a:cubicBezTo>
                    <a:pt x="733" y="654"/>
                    <a:pt x="736" y="652"/>
                    <a:pt x="740" y="651"/>
                  </a:cubicBezTo>
                  <a:cubicBezTo>
                    <a:pt x="742" y="652"/>
                    <a:pt x="745" y="652"/>
                    <a:pt x="747" y="650"/>
                  </a:cubicBezTo>
                  <a:cubicBezTo>
                    <a:pt x="748" y="649"/>
                    <a:pt x="749" y="648"/>
                    <a:pt x="750" y="647"/>
                  </a:cubicBezTo>
                  <a:cubicBezTo>
                    <a:pt x="751" y="647"/>
                    <a:pt x="752" y="646"/>
                    <a:pt x="753" y="646"/>
                  </a:cubicBezTo>
                  <a:cubicBezTo>
                    <a:pt x="768" y="656"/>
                    <a:pt x="782" y="667"/>
                    <a:pt x="794" y="680"/>
                  </a:cubicBezTo>
                  <a:cubicBezTo>
                    <a:pt x="794" y="680"/>
                    <a:pt x="794" y="681"/>
                    <a:pt x="793" y="681"/>
                  </a:cubicBezTo>
                  <a:cubicBezTo>
                    <a:pt x="792" y="681"/>
                    <a:pt x="791" y="682"/>
                    <a:pt x="790" y="682"/>
                  </a:cubicBezTo>
                  <a:cubicBezTo>
                    <a:pt x="781" y="684"/>
                    <a:pt x="773" y="687"/>
                    <a:pt x="764" y="691"/>
                  </a:cubicBezTo>
                  <a:cubicBezTo>
                    <a:pt x="757" y="695"/>
                    <a:pt x="750" y="701"/>
                    <a:pt x="747" y="709"/>
                  </a:cubicBezTo>
                  <a:cubicBezTo>
                    <a:pt x="743" y="706"/>
                    <a:pt x="739" y="702"/>
                    <a:pt x="734" y="699"/>
                  </a:cubicBezTo>
                  <a:cubicBezTo>
                    <a:pt x="728" y="693"/>
                    <a:pt x="721" y="688"/>
                    <a:pt x="717" y="682"/>
                  </a:cubicBezTo>
                  <a:cubicBezTo>
                    <a:pt x="716" y="679"/>
                    <a:pt x="715" y="676"/>
                    <a:pt x="715" y="673"/>
                  </a:cubicBezTo>
                  <a:cubicBezTo>
                    <a:pt x="718" y="667"/>
                    <a:pt x="723" y="661"/>
                    <a:pt x="730" y="656"/>
                  </a:cubicBezTo>
                  <a:close/>
                  <a:moveTo>
                    <a:pt x="712" y="686"/>
                  </a:moveTo>
                  <a:cubicBezTo>
                    <a:pt x="712" y="686"/>
                    <a:pt x="712" y="685"/>
                    <a:pt x="712" y="685"/>
                  </a:cubicBezTo>
                  <a:cubicBezTo>
                    <a:pt x="717" y="693"/>
                    <a:pt x="724" y="699"/>
                    <a:pt x="730" y="704"/>
                  </a:cubicBezTo>
                  <a:cubicBezTo>
                    <a:pt x="750" y="720"/>
                    <a:pt x="768" y="738"/>
                    <a:pt x="781" y="759"/>
                  </a:cubicBezTo>
                  <a:cubicBezTo>
                    <a:pt x="788" y="771"/>
                    <a:pt x="793" y="784"/>
                    <a:pt x="804" y="794"/>
                  </a:cubicBezTo>
                  <a:cubicBezTo>
                    <a:pt x="815" y="804"/>
                    <a:pt x="831" y="810"/>
                    <a:pt x="846" y="810"/>
                  </a:cubicBezTo>
                  <a:cubicBezTo>
                    <a:pt x="853" y="810"/>
                    <a:pt x="860" y="809"/>
                    <a:pt x="866" y="806"/>
                  </a:cubicBezTo>
                  <a:cubicBezTo>
                    <a:pt x="864" y="809"/>
                    <a:pt x="861" y="811"/>
                    <a:pt x="858" y="812"/>
                  </a:cubicBezTo>
                  <a:cubicBezTo>
                    <a:pt x="853" y="816"/>
                    <a:pt x="847" y="817"/>
                    <a:pt x="840" y="817"/>
                  </a:cubicBezTo>
                  <a:cubicBezTo>
                    <a:pt x="825" y="817"/>
                    <a:pt x="809" y="809"/>
                    <a:pt x="797" y="798"/>
                  </a:cubicBezTo>
                  <a:cubicBezTo>
                    <a:pt x="781" y="783"/>
                    <a:pt x="771" y="762"/>
                    <a:pt x="754" y="745"/>
                  </a:cubicBezTo>
                  <a:cubicBezTo>
                    <a:pt x="745" y="735"/>
                    <a:pt x="735" y="726"/>
                    <a:pt x="726" y="717"/>
                  </a:cubicBezTo>
                  <a:cubicBezTo>
                    <a:pt x="718" y="707"/>
                    <a:pt x="712" y="698"/>
                    <a:pt x="712" y="686"/>
                  </a:cubicBezTo>
                  <a:cubicBezTo>
                    <a:pt x="712" y="686"/>
                    <a:pt x="712" y="686"/>
                    <a:pt x="712" y="68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8924925" y="2198688"/>
              <a:ext cx="654050" cy="82550"/>
            </a:xfrm>
            <a:custGeom>
              <a:avLst/>
              <a:gdLst>
                <a:gd name="T0" fmla="*/ 170 w 174"/>
                <a:gd name="T1" fmla="*/ 1 h 22"/>
                <a:gd name="T2" fmla="*/ 100 w 174"/>
                <a:gd name="T3" fmla="*/ 0 h 22"/>
                <a:gd name="T4" fmla="*/ 3 w 174"/>
                <a:gd name="T5" fmla="*/ 2 h 22"/>
                <a:gd name="T6" fmla="*/ 0 w 174"/>
                <a:gd name="T7" fmla="*/ 4 h 22"/>
                <a:gd name="T8" fmla="*/ 0 w 174"/>
                <a:gd name="T9" fmla="*/ 7 h 22"/>
                <a:gd name="T10" fmla="*/ 0 w 174"/>
                <a:gd name="T11" fmla="*/ 9 h 22"/>
                <a:gd name="T12" fmla="*/ 0 w 174"/>
                <a:gd name="T13" fmla="*/ 14 h 22"/>
                <a:gd name="T14" fmla="*/ 1 w 174"/>
                <a:gd name="T15" fmla="*/ 20 h 22"/>
                <a:gd name="T16" fmla="*/ 4 w 174"/>
                <a:gd name="T17" fmla="*/ 22 h 22"/>
                <a:gd name="T18" fmla="*/ 81 w 174"/>
                <a:gd name="T19" fmla="*/ 21 h 22"/>
                <a:gd name="T20" fmla="*/ 170 w 174"/>
                <a:gd name="T21" fmla="*/ 22 h 22"/>
                <a:gd name="T22" fmla="*/ 173 w 174"/>
                <a:gd name="T23" fmla="*/ 21 h 22"/>
                <a:gd name="T24" fmla="*/ 174 w 174"/>
                <a:gd name="T25" fmla="*/ 19 h 22"/>
                <a:gd name="T26" fmla="*/ 174 w 174"/>
                <a:gd name="T27" fmla="*/ 5 h 22"/>
                <a:gd name="T28" fmla="*/ 170 w 174"/>
                <a:gd name="T29" fmla="*/ 1 h 22"/>
                <a:gd name="T30" fmla="*/ 7 w 174"/>
                <a:gd name="T31" fmla="*/ 15 h 22"/>
                <a:gd name="T32" fmla="*/ 7 w 174"/>
                <a:gd name="T33" fmla="*/ 10 h 22"/>
                <a:gd name="T34" fmla="*/ 7 w 174"/>
                <a:gd name="T35" fmla="*/ 9 h 22"/>
                <a:gd name="T36" fmla="*/ 100 w 174"/>
                <a:gd name="T37" fmla="*/ 7 h 22"/>
                <a:gd name="T38" fmla="*/ 167 w 174"/>
                <a:gd name="T39" fmla="*/ 8 h 22"/>
                <a:gd name="T40" fmla="*/ 167 w 174"/>
                <a:gd name="T41" fmla="*/ 15 h 22"/>
                <a:gd name="T42" fmla="*/ 81 w 174"/>
                <a:gd name="T43" fmla="*/ 14 h 22"/>
                <a:gd name="T44" fmla="*/ 7 w 174"/>
                <a:gd name="T45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22">
                  <a:moveTo>
                    <a:pt x="170" y="1"/>
                  </a:moveTo>
                  <a:cubicBezTo>
                    <a:pt x="147" y="0"/>
                    <a:pt x="124" y="0"/>
                    <a:pt x="100" y="0"/>
                  </a:cubicBezTo>
                  <a:cubicBezTo>
                    <a:pt x="68" y="0"/>
                    <a:pt x="37" y="1"/>
                    <a:pt x="3" y="2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0" y="12"/>
                    <a:pt x="0" y="14"/>
                  </a:cubicBezTo>
                  <a:cubicBezTo>
                    <a:pt x="1" y="16"/>
                    <a:pt x="1" y="18"/>
                    <a:pt x="1" y="20"/>
                  </a:cubicBezTo>
                  <a:cubicBezTo>
                    <a:pt x="2" y="21"/>
                    <a:pt x="3" y="22"/>
                    <a:pt x="4" y="22"/>
                  </a:cubicBezTo>
                  <a:cubicBezTo>
                    <a:pt x="30" y="21"/>
                    <a:pt x="55" y="21"/>
                    <a:pt x="81" y="21"/>
                  </a:cubicBezTo>
                  <a:cubicBezTo>
                    <a:pt x="111" y="21"/>
                    <a:pt x="140" y="21"/>
                    <a:pt x="170" y="22"/>
                  </a:cubicBezTo>
                  <a:cubicBezTo>
                    <a:pt x="171" y="22"/>
                    <a:pt x="172" y="22"/>
                    <a:pt x="173" y="21"/>
                  </a:cubicBezTo>
                  <a:cubicBezTo>
                    <a:pt x="173" y="20"/>
                    <a:pt x="174" y="20"/>
                    <a:pt x="174" y="19"/>
                  </a:cubicBezTo>
                  <a:cubicBezTo>
                    <a:pt x="174" y="14"/>
                    <a:pt x="174" y="9"/>
                    <a:pt x="174" y="5"/>
                  </a:cubicBezTo>
                  <a:cubicBezTo>
                    <a:pt x="174" y="3"/>
                    <a:pt x="172" y="1"/>
                    <a:pt x="170" y="1"/>
                  </a:cubicBezTo>
                  <a:close/>
                  <a:moveTo>
                    <a:pt x="7" y="15"/>
                  </a:moveTo>
                  <a:cubicBezTo>
                    <a:pt x="7" y="13"/>
                    <a:pt x="7" y="12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39" y="8"/>
                    <a:pt x="70" y="7"/>
                    <a:pt x="100" y="7"/>
                  </a:cubicBezTo>
                  <a:cubicBezTo>
                    <a:pt x="122" y="7"/>
                    <a:pt x="144" y="7"/>
                    <a:pt x="167" y="8"/>
                  </a:cubicBezTo>
                  <a:cubicBezTo>
                    <a:pt x="167" y="10"/>
                    <a:pt x="167" y="13"/>
                    <a:pt x="167" y="15"/>
                  </a:cubicBezTo>
                  <a:cubicBezTo>
                    <a:pt x="138" y="14"/>
                    <a:pt x="109" y="14"/>
                    <a:pt x="81" y="14"/>
                  </a:cubicBezTo>
                  <a:cubicBezTo>
                    <a:pt x="56" y="14"/>
                    <a:pt x="32" y="14"/>
                    <a:pt x="7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8755063" y="2084388"/>
              <a:ext cx="225425" cy="76200"/>
            </a:xfrm>
            <a:custGeom>
              <a:avLst/>
              <a:gdLst>
                <a:gd name="T0" fmla="*/ 3 w 60"/>
                <a:gd name="T1" fmla="*/ 20 h 20"/>
                <a:gd name="T2" fmla="*/ 51 w 60"/>
                <a:gd name="T3" fmla="*/ 19 h 20"/>
                <a:gd name="T4" fmla="*/ 54 w 60"/>
                <a:gd name="T5" fmla="*/ 16 h 20"/>
                <a:gd name="T6" fmla="*/ 55 w 60"/>
                <a:gd name="T7" fmla="*/ 15 h 20"/>
                <a:gd name="T8" fmla="*/ 52 w 60"/>
                <a:gd name="T9" fmla="*/ 13 h 20"/>
                <a:gd name="T10" fmla="*/ 55 w 60"/>
                <a:gd name="T11" fmla="*/ 15 h 20"/>
                <a:gd name="T12" fmla="*/ 60 w 60"/>
                <a:gd name="T13" fmla="*/ 5 h 20"/>
                <a:gd name="T14" fmla="*/ 59 w 60"/>
                <a:gd name="T15" fmla="*/ 2 h 20"/>
                <a:gd name="T16" fmla="*/ 56 w 60"/>
                <a:gd name="T17" fmla="*/ 0 h 20"/>
                <a:gd name="T18" fmla="*/ 13 w 60"/>
                <a:gd name="T19" fmla="*/ 2 h 20"/>
                <a:gd name="T20" fmla="*/ 11 w 60"/>
                <a:gd name="T21" fmla="*/ 3 h 20"/>
                <a:gd name="T22" fmla="*/ 10 w 60"/>
                <a:gd name="T23" fmla="*/ 5 h 20"/>
                <a:gd name="T24" fmla="*/ 8 w 60"/>
                <a:gd name="T25" fmla="*/ 7 h 20"/>
                <a:gd name="T26" fmla="*/ 4 w 60"/>
                <a:gd name="T27" fmla="*/ 11 h 20"/>
                <a:gd name="T28" fmla="*/ 1 w 60"/>
                <a:gd name="T29" fmla="*/ 13 h 20"/>
                <a:gd name="T30" fmla="*/ 0 w 60"/>
                <a:gd name="T31" fmla="*/ 16 h 20"/>
                <a:gd name="T32" fmla="*/ 0 w 60"/>
                <a:gd name="T33" fmla="*/ 17 h 20"/>
                <a:gd name="T34" fmla="*/ 3 w 60"/>
                <a:gd name="T35" fmla="*/ 20 h 20"/>
                <a:gd name="T36" fmla="*/ 15 w 60"/>
                <a:gd name="T37" fmla="*/ 9 h 20"/>
                <a:gd name="T38" fmla="*/ 16 w 60"/>
                <a:gd name="T39" fmla="*/ 9 h 20"/>
                <a:gd name="T40" fmla="*/ 51 w 60"/>
                <a:gd name="T41" fmla="*/ 7 h 20"/>
                <a:gd name="T42" fmla="*/ 49 w 60"/>
                <a:gd name="T43" fmla="*/ 11 h 20"/>
                <a:gd name="T44" fmla="*/ 49 w 60"/>
                <a:gd name="T45" fmla="*/ 12 h 20"/>
                <a:gd name="T46" fmla="*/ 11 w 60"/>
                <a:gd name="T47" fmla="*/ 13 h 20"/>
                <a:gd name="T48" fmla="*/ 13 w 60"/>
                <a:gd name="T49" fmla="*/ 11 h 20"/>
                <a:gd name="T50" fmla="*/ 15 w 60"/>
                <a:gd name="T51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0">
                  <a:moveTo>
                    <a:pt x="3" y="20"/>
                  </a:moveTo>
                  <a:cubicBezTo>
                    <a:pt x="19" y="20"/>
                    <a:pt x="35" y="19"/>
                    <a:pt x="51" y="19"/>
                  </a:cubicBezTo>
                  <a:cubicBezTo>
                    <a:pt x="53" y="19"/>
                    <a:pt x="54" y="18"/>
                    <a:pt x="54" y="16"/>
                  </a:cubicBezTo>
                  <a:cubicBezTo>
                    <a:pt x="55" y="16"/>
                    <a:pt x="55" y="15"/>
                    <a:pt x="55" y="15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1"/>
                    <a:pt x="58" y="8"/>
                    <a:pt x="60" y="5"/>
                  </a:cubicBezTo>
                  <a:cubicBezTo>
                    <a:pt x="60" y="4"/>
                    <a:pt x="60" y="3"/>
                    <a:pt x="59" y="2"/>
                  </a:cubicBezTo>
                  <a:cubicBezTo>
                    <a:pt x="59" y="1"/>
                    <a:pt x="57" y="0"/>
                    <a:pt x="56" y="0"/>
                  </a:cubicBezTo>
                  <a:cubicBezTo>
                    <a:pt x="42" y="1"/>
                    <a:pt x="28" y="1"/>
                    <a:pt x="13" y="2"/>
                  </a:cubicBezTo>
                  <a:cubicBezTo>
                    <a:pt x="12" y="2"/>
                    <a:pt x="11" y="2"/>
                    <a:pt x="11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5" y="9"/>
                    <a:pt x="4" y="11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lose/>
                  <a:moveTo>
                    <a:pt x="15" y="9"/>
                  </a:moveTo>
                  <a:cubicBezTo>
                    <a:pt x="15" y="9"/>
                    <a:pt x="16" y="9"/>
                    <a:pt x="16" y="9"/>
                  </a:cubicBezTo>
                  <a:cubicBezTo>
                    <a:pt x="28" y="8"/>
                    <a:pt x="40" y="8"/>
                    <a:pt x="51" y="7"/>
                  </a:cubicBezTo>
                  <a:cubicBezTo>
                    <a:pt x="51" y="9"/>
                    <a:pt x="50" y="10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36" y="13"/>
                    <a:pt x="24" y="13"/>
                    <a:pt x="11" y="13"/>
                  </a:cubicBezTo>
                  <a:cubicBezTo>
                    <a:pt x="12" y="12"/>
                    <a:pt x="13" y="12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675688" y="2201863"/>
              <a:ext cx="225425" cy="74613"/>
            </a:xfrm>
            <a:custGeom>
              <a:avLst/>
              <a:gdLst>
                <a:gd name="T0" fmla="*/ 3 w 60"/>
                <a:gd name="T1" fmla="*/ 20 h 20"/>
                <a:gd name="T2" fmla="*/ 51 w 60"/>
                <a:gd name="T3" fmla="*/ 19 h 20"/>
                <a:gd name="T4" fmla="*/ 54 w 60"/>
                <a:gd name="T5" fmla="*/ 16 h 20"/>
                <a:gd name="T6" fmla="*/ 55 w 60"/>
                <a:gd name="T7" fmla="*/ 15 h 20"/>
                <a:gd name="T8" fmla="*/ 59 w 60"/>
                <a:gd name="T9" fmla="*/ 5 h 20"/>
                <a:gd name="T10" fmla="*/ 59 w 60"/>
                <a:gd name="T11" fmla="*/ 2 h 20"/>
                <a:gd name="T12" fmla="*/ 56 w 60"/>
                <a:gd name="T13" fmla="*/ 0 h 20"/>
                <a:gd name="T14" fmla="*/ 13 w 60"/>
                <a:gd name="T15" fmla="*/ 2 h 20"/>
                <a:gd name="T16" fmla="*/ 11 w 60"/>
                <a:gd name="T17" fmla="*/ 3 h 20"/>
                <a:gd name="T18" fmla="*/ 10 w 60"/>
                <a:gd name="T19" fmla="*/ 5 h 20"/>
                <a:gd name="T20" fmla="*/ 8 w 60"/>
                <a:gd name="T21" fmla="*/ 7 h 20"/>
                <a:gd name="T22" fmla="*/ 3 w 60"/>
                <a:gd name="T23" fmla="*/ 11 h 20"/>
                <a:gd name="T24" fmla="*/ 1 w 60"/>
                <a:gd name="T25" fmla="*/ 13 h 20"/>
                <a:gd name="T26" fmla="*/ 0 w 60"/>
                <a:gd name="T27" fmla="*/ 16 h 20"/>
                <a:gd name="T28" fmla="*/ 0 w 60"/>
                <a:gd name="T29" fmla="*/ 17 h 20"/>
                <a:gd name="T30" fmla="*/ 3 w 60"/>
                <a:gd name="T31" fmla="*/ 20 h 20"/>
                <a:gd name="T32" fmla="*/ 15 w 60"/>
                <a:gd name="T33" fmla="*/ 9 h 20"/>
                <a:gd name="T34" fmla="*/ 15 w 60"/>
                <a:gd name="T35" fmla="*/ 9 h 20"/>
                <a:gd name="T36" fmla="*/ 51 w 60"/>
                <a:gd name="T37" fmla="*/ 7 h 20"/>
                <a:gd name="T38" fmla="*/ 49 w 60"/>
                <a:gd name="T39" fmla="*/ 11 h 20"/>
                <a:gd name="T40" fmla="*/ 48 w 60"/>
                <a:gd name="T41" fmla="*/ 13 h 20"/>
                <a:gd name="T42" fmla="*/ 11 w 60"/>
                <a:gd name="T43" fmla="*/ 13 h 20"/>
                <a:gd name="T44" fmla="*/ 13 w 60"/>
                <a:gd name="T45" fmla="*/ 11 h 20"/>
                <a:gd name="T46" fmla="*/ 15 w 60"/>
                <a:gd name="T47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20">
                  <a:moveTo>
                    <a:pt x="3" y="20"/>
                  </a:moveTo>
                  <a:cubicBezTo>
                    <a:pt x="19" y="20"/>
                    <a:pt x="35" y="20"/>
                    <a:pt x="51" y="19"/>
                  </a:cubicBezTo>
                  <a:cubicBezTo>
                    <a:pt x="53" y="19"/>
                    <a:pt x="54" y="18"/>
                    <a:pt x="54" y="16"/>
                  </a:cubicBezTo>
                  <a:cubicBezTo>
                    <a:pt x="54" y="16"/>
                    <a:pt x="54" y="15"/>
                    <a:pt x="55" y="15"/>
                  </a:cubicBezTo>
                  <a:cubicBezTo>
                    <a:pt x="57" y="12"/>
                    <a:pt x="58" y="8"/>
                    <a:pt x="59" y="5"/>
                  </a:cubicBezTo>
                  <a:cubicBezTo>
                    <a:pt x="60" y="4"/>
                    <a:pt x="60" y="3"/>
                    <a:pt x="59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2" y="1"/>
                    <a:pt x="28" y="1"/>
                    <a:pt x="13" y="2"/>
                  </a:cubicBezTo>
                  <a:cubicBezTo>
                    <a:pt x="12" y="2"/>
                    <a:pt x="11" y="3"/>
                    <a:pt x="11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5" y="9"/>
                    <a:pt x="3" y="11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lose/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28" y="8"/>
                    <a:pt x="39" y="8"/>
                    <a:pt x="51" y="7"/>
                  </a:cubicBezTo>
                  <a:cubicBezTo>
                    <a:pt x="50" y="9"/>
                    <a:pt x="50" y="10"/>
                    <a:pt x="49" y="11"/>
                  </a:cubicBezTo>
                  <a:cubicBezTo>
                    <a:pt x="49" y="12"/>
                    <a:pt x="49" y="12"/>
                    <a:pt x="48" y="13"/>
                  </a:cubicBezTo>
                  <a:cubicBezTo>
                    <a:pt x="36" y="13"/>
                    <a:pt x="24" y="13"/>
                    <a:pt x="11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9372600" y="2081213"/>
              <a:ext cx="157163" cy="71438"/>
            </a:xfrm>
            <a:custGeom>
              <a:avLst/>
              <a:gdLst>
                <a:gd name="T0" fmla="*/ 4 w 42"/>
                <a:gd name="T1" fmla="*/ 19 h 19"/>
                <a:gd name="T2" fmla="*/ 39 w 42"/>
                <a:gd name="T3" fmla="*/ 19 h 19"/>
                <a:gd name="T4" fmla="*/ 41 w 42"/>
                <a:gd name="T5" fmla="*/ 17 h 19"/>
                <a:gd name="T6" fmla="*/ 42 w 42"/>
                <a:gd name="T7" fmla="*/ 15 h 19"/>
                <a:gd name="T8" fmla="*/ 40 w 42"/>
                <a:gd name="T9" fmla="*/ 3 h 19"/>
                <a:gd name="T10" fmla="*/ 37 w 42"/>
                <a:gd name="T11" fmla="*/ 0 h 19"/>
                <a:gd name="T12" fmla="*/ 7 w 42"/>
                <a:gd name="T13" fmla="*/ 0 h 19"/>
                <a:gd name="T14" fmla="*/ 3 w 42"/>
                <a:gd name="T15" fmla="*/ 3 h 19"/>
                <a:gd name="T16" fmla="*/ 0 w 42"/>
                <a:gd name="T17" fmla="*/ 15 h 19"/>
                <a:gd name="T18" fmla="*/ 1 w 42"/>
                <a:gd name="T19" fmla="*/ 18 h 19"/>
                <a:gd name="T20" fmla="*/ 4 w 42"/>
                <a:gd name="T21" fmla="*/ 19 h 19"/>
                <a:gd name="T22" fmla="*/ 35 w 42"/>
                <a:gd name="T23" fmla="*/ 12 h 19"/>
                <a:gd name="T24" fmla="*/ 8 w 42"/>
                <a:gd name="T25" fmla="*/ 12 h 19"/>
                <a:gd name="T26" fmla="*/ 9 w 42"/>
                <a:gd name="T27" fmla="*/ 7 h 19"/>
                <a:gd name="T28" fmla="*/ 34 w 42"/>
                <a:gd name="T29" fmla="*/ 7 h 19"/>
                <a:gd name="T30" fmla="*/ 35 w 42"/>
                <a:gd name="T3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19">
                  <a:moveTo>
                    <a:pt x="4" y="19"/>
                  </a:moveTo>
                  <a:cubicBezTo>
                    <a:pt x="15" y="19"/>
                    <a:pt x="27" y="19"/>
                    <a:pt x="39" y="19"/>
                  </a:cubicBezTo>
                  <a:cubicBezTo>
                    <a:pt x="40" y="19"/>
                    <a:pt x="41" y="18"/>
                    <a:pt x="41" y="17"/>
                  </a:cubicBezTo>
                  <a:cubicBezTo>
                    <a:pt x="42" y="17"/>
                    <a:pt x="42" y="16"/>
                    <a:pt x="42" y="15"/>
                  </a:cubicBezTo>
                  <a:cubicBezTo>
                    <a:pt x="41" y="11"/>
                    <a:pt x="41" y="7"/>
                    <a:pt x="40" y="3"/>
                  </a:cubicBezTo>
                  <a:cubicBezTo>
                    <a:pt x="40" y="2"/>
                    <a:pt x="39" y="0"/>
                    <a:pt x="37" y="0"/>
                  </a:cubicBezTo>
                  <a:cubicBezTo>
                    <a:pt x="27" y="0"/>
                    <a:pt x="17" y="0"/>
                    <a:pt x="7" y="0"/>
                  </a:cubicBezTo>
                  <a:cubicBezTo>
                    <a:pt x="5" y="0"/>
                    <a:pt x="4" y="1"/>
                    <a:pt x="3" y="3"/>
                  </a:cubicBezTo>
                  <a:cubicBezTo>
                    <a:pt x="2" y="7"/>
                    <a:pt x="1" y="11"/>
                    <a:pt x="0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3" y="19"/>
                    <a:pt x="4" y="19"/>
                  </a:cubicBezTo>
                  <a:close/>
                  <a:moveTo>
                    <a:pt x="35" y="12"/>
                  </a:moveTo>
                  <a:cubicBezTo>
                    <a:pt x="26" y="12"/>
                    <a:pt x="17" y="12"/>
                    <a:pt x="8" y="12"/>
                  </a:cubicBezTo>
                  <a:cubicBezTo>
                    <a:pt x="8" y="10"/>
                    <a:pt x="9" y="9"/>
                    <a:pt x="9" y="7"/>
                  </a:cubicBezTo>
                  <a:cubicBezTo>
                    <a:pt x="18" y="7"/>
                    <a:pt x="26" y="7"/>
                    <a:pt x="34" y="7"/>
                  </a:cubicBezTo>
                  <a:cubicBezTo>
                    <a:pt x="34" y="9"/>
                    <a:pt x="34" y="10"/>
                    <a:pt x="3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/>
          </p:nvSpPr>
          <p:spPr bwMode="auto">
            <a:xfrm>
              <a:off x="9740900" y="2084388"/>
              <a:ext cx="214313" cy="65088"/>
            </a:xfrm>
            <a:custGeom>
              <a:avLst/>
              <a:gdLst>
                <a:gd name="T0" fmla="*/ 1 w 57"/>
                <a:gd name="T1" fmla="*/ 6 h 17"/>
                <a:gd name="T2" fmla="*/ 5 w 57"/>
                <a:gd name="T3" fmla="*/ 15 h 17"/>
                <a:gd name="T4" fmla="*/ 9 w 57"/>
                <a:gd name="T5" fmla="*/ 17 h 17"/>
                <a:gd name="T6" fmla="*/ 53 w 57"/>
                <a:gd name="T7" fmla="*/ 16 h 17"/>
                <a:gd name="T8" fmla="*/ 56 w 57"/>
                <a:gd name="T9" fmla="*/ 15 h 17"/>
                <a:gd name="T10" fmla="*/ 56 w 57"/>
                <a:gd name="T11" fmla="*/ 11 h 17"/>
                <a:gd name="T12" fmla="*/ 54 w 57"/>
                <a:gd name="T13" fmla="*/ 7 h 17"/>
                <a:gd name="T14" fmla="*/ 53 w 57"/>
                <a:gd name="T15" fmla="*/ 4 h 17"/>
                <a:gd name="T16" fmla="*/ 49 w 57"/>
                <a:gd name="T17" fmla="*/ 1 h 17"/>
                <a:gd name="T18" fmla="*/ 42 w 57"/>
                <a:gd name="T19" fmla="*/ 0 h 17"/>
                <a:gd name="T20" fmla="*/ 4 w 57"/>
                <a:gd name="T21" fmla="*/ 0 h 17"/>
                <a:gd name="T22" fmla="*/ 1 w 57"/>
                <a:gd name="T23" fmla="*/ 1 h 17"/>
                <a:gd name="T24" fmla="*/ 0 w 57"/>
                <a:gd name="T25" fmla="*/ 5 h 17"/>
                <a:gd name="T26" fmla="*/ 1 w 57"/>
                <a:gd name="T27" fmla="*/ 6 h 17"/>
                <a:gd name="T28" fmla="*/ 47 w 57"/>
                <a:gd name="T29" fmla="*/ 7 h 17"/>
                <a:gd name="T30" fmla="*/ 47 w 57"/>
                <a:gd name="T31" fmla="*/ 7 h 17"/>
                <a:gd name="T32" fmla="*/ 48 w 57"/>
                <a:gd name="T33" fmla="*/ 9 h 17"/>
                <a:gd name="T34" fmla="*/ 11 w 57"/>
                <a:gd name="T35" fmla="*/ 10 h 17"/>
                <a:gd name="T36" fmla="*/ 9 w 57"/>
                <a:gd name="T37" fmla="*/ 7 h 17"/>
                <a:gd name="T38" fmla="*/ 42 w 57"/>
                <a:gd name="T39" fmla="*/ 7 h 17"/>
                <a:gd name="T40" fmla="*/ 47 w 57"/>
                <a:gd name="T4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7">
                  <a:moveTo>
                    <a:pt x="1" y="6"/>
                  </a:moveTo>
                  <a:cubicBezTo>
                    <a:pt x="3" y="9"/>
                    <a:pt x="4" y="12"/>
                    <a:pt x="5" y="15"/>
                  </a:cubicBezTo>
                  <a:cubicBezTo>
                    <a:pt x="6" y="16"/>
                    <a:pt x="7" y="17"/>
                    <a:pt x="9" y="17"/>
                  </a:cubicBezTo>
                  <a:cubicBezTo>
                    <a:pt x="23" y="17"/>
                    <a:pt x="38" y="16"/>
                    <a:pt x="53" y="16"/>
                  </a:cubicBezTo>
                  <a:cubicBezTo>
                    <a:pt x="54" y="16"/>
                    <a:pt x="55" y="16"/>
                    <a:pt x="56" y="15"/>
                  </a:cubicBezTo>
                  <a:cubicBezTo>
                    <a:pt x="56" y="14"/>
                    <a:pt x="57" y="12"/>
                    <a:pt x="56" y="11"/>
                  </a:cubicBezTo>
                  <a:cubicBezTo>
                    <a:pt x="55" y="10"/>
                    <a:pt x="55" y="8"/>
                    <a:pt x="54" y="7"/>
                  </a:cubicBezTo>
                  <a:cubicBezTo>
                    <a:pt x="54" y="6"/>
                    <a:pt x="54" y="5"/>
                    <a:pt x="53" y="4"/>
                  </a:cubicBezTo>
                  <a:cubicBezTo>
                    <a:pt x="53" y="3"/>
                    <a:pt x="51" y="1"/>
                    <a:pt x="49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29" y="0"/>
                    <a:pt x="16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1" y="6"/>
                  </a:lnTo>
                  <a:close/>
                  <a:moveTo>
                    <a:pt x="47" y="7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8" y="8"/>
                    <a:pt x="48" y="9"/>
                    <a:pt x="48" y="9"/>
                  </a:cubicBezTo>
                  <a:cubicBezTo>
                    <a:pt x="36" y="10"/>
                    <a:pt x="23" y="10"/>
                    <a:pt x="11" y="10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20" y="7"/>
                    <a:pt x="31" y="7"/>
                    <a:pt x="42" y="7"/>
                  </a:cubicBezTo>
                  <a:cubicBezTo>
                    <a:pt x="44" y="7"/>
                    <a:pt x="46" y="7"/>
                    <a:pt x="47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9782175" y="2205038"/>
              <a:ext cx="214313" cy="65088"/>
            </a:xfrm>
            <a:custGeom>
              <a:avLst/>
              <a:gdLst>
                <a:gd name="T0" fmla="*/ 4 w 57"/>
                <a:gd name="T1" fmla="*/ 0 h 17"/>
                <a:gd name="T2" fmla="*/ 1 w 57"/>
                <a:gd name="T3" fmla="*/ 2 h 17"/>
                <a:gd name="T4" fmla="*/ 1 w 57"/>
                <a:gd name="T5" fmla="*/ 5 h 17"/>
                <a:gd name="T6" fmla="*/ 1 w 57"/>
                <a:gd name="T7" fmla="*/ 7 h 17"/>
                <a:gd name="T8" fmla="*/ 6 w 57"/>
                <a:gd name="T9" fmla="*/ 15 h 17"/>
                <a:gd name="T10" fmla="*/ 9 w 57"/>
                <a:gd name="T11" fmla="*/ 17 h 17"/>
                <a:gd name="T12" fmla="*/ 53 w 57"/>
                <a:gd name="T13" fmla="*/ 17 h 17"/>
                <a:gd name="T14" fmla="*/ 56 w 57"/>
                <a:gd name="T15" fmla="*/ 15 h 17"/>
                <a:gd name="T16" fmla="*/ 56 w 57"/>
                <a:gd name="T17" fmla="*/ 12 h 17"/>
                <a:gd name="T18" fmla="*/ 55 w 57"/>
                <a:gd name="T19" fmla="*/ 8 h 17"/>
                <a:gd name="T20" fmla="*/ 54 w 57"/>
                <a:gd name="T21" fmla="*/ 5 h 17"/>
                <a:gd name="T22" fmla="*/ 49 w 57"/>
                <a:gd name="T23" fmla="*/ 1 h 17"/>
                <a:gd name="T24" fmla="*/ 42 w 57"/>
                <a:gd name="T25" fmla="*/ 0 h 17"/>
                <a:gd name="T26" fmla="*/ 4 w 57"/>
                <a:gd name="T27" fmla="*/ 0 h 17"/>
                <a:gd name="T28" fmla="*/ 47 w 57"/>
                <a:gd name="T29" fmla="*/ 8 h 17"/>
                <a:gd name="T30" fmla="*/ 48 w 57"/>
                <a:gd name="T31" fmla="*/ 10 h 17"/>
                <a:gd name="T32" fmla="*/ 11 w 57"/>
                <a:gd name="T33" fmla="*/ 10 h 17"/>
                <a:gd name="T34" fmla="*/ 9 w 57"/>
                <a:gd name="T35" fmla="*/ 7 h 17"/>
                <a:gd name="T36" fmla="*/ 42 w 57"/>
                <a:gd name="T37" fmla="*/ 7 h 17"/>
                <a:gd name="T38" fmla="*/ 47 w 57"/>
                <a:gd name="T3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9"/>
                    <a:pt x="4" y="12"/>
                    <a:pt x="6" y="15"/>
                  </a:cubicBezTo>
                  <a:cubicBezTo>
                    <a:pt x="6" y="17"/>
                    <a:pt x="7" y="17"/>
                    <a:pt x="9" y="17"/>
                  </a:cubicBezTo>
                  <a:cubicBezTo>
                    <a:pt x="24" y="17"/>
                    <a:pt x="38" y="17"/>
                    <a:pt x="53" y="17"/>
                  </a:cubicBezTo>
                  <a:cubicBezTo>
                    <a:pt x="54" y="17"/>
                    <a:pt x="55" y="16"/>
                    <a:pt x="56" y="15"/>
                  </a:cubicBezTo>
                  <a:cubicBezTo>
                    <a:pt x="57" y="14"/>
                    <a:pt x="57" y="13"/>
                    <a:pt x="56" y="12"/>
                  </a:cubicBezTo>
                  <a:cubicBezTo>
                    <a:pt x="56" y="10"/>
                    <a:pt x="55" y="9"/>
                    <a:pt x="55" y="8"/>
                  </a:cubicBezTo>
                  <a:cubicBezTo>
                    <a:pt x="54" y="7"/>
                    <a:pt x="54" y="6"/>
                    <a:pt x="54" y="5"/>
                  </a:cubicBezTo>
                  <a:cubicBezTo>
                    <a:pt x="53" y="3"/>
                    <a:pt x="51" y="2"/>
                    <a:pt x="49" y="1"/>
                  </a:cubicBezTo>
                  <a:cubicBezTo>
                    <a:pt x="47" y="1"/>
                    <a:pt x="45" y="1"/>
                    <a:pt x="42" y="0"/>
                  </a:cubicBezTo>
                  <a:cubicBezTo>
                    <a:pt x="29" y="0"/>
                    <a:pt x="16" y="0"/>
                    <a:pt x="4" y="0"/>
                  </a:cubicBezTo>
                  <a:close/>
                  <a:moveTo>
                    <a:pt x="47" y="8"/>
                  </a:moveTo>
                  <a:cubicBezTo>
                    <a:pt x="48" y="8"/>
                    <a:pt x="48" y="9"/>
                    <a:pt x="48" y="10"/>
                  </a:cubicBezTo>
                  <a:cubicBezTo>
                    <a:pt x="36" y="10"/>
                    <a:pt x="23" y="10"/>
                    <a:pt x="11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20" y="7"/>
                    <a:pt x="31" y="7"/>
                    <a:pt x="42" y="7"/>
                  </a:cubicBezTo>
                  <a:cubicBezTo>
                    <a:pt x="44" y="7"/>
                    <a:pt x="46" y="7"/>
                    <a:pt x="47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9551988" y="2081213"/>
              <a:ext cx="174625" cy="71438"/>
            </a:xfrm>
            <a:custGeom>
              <a:avLst/>
              <a:gdLst>
                <a:gd name="T0" fmla="*/ 5 w 46"/>
                <a:gd name="T1" fmla="*/ 19 h 19"/>
                <a:gd name="T2" fmla="*/ 43 w 46"/>
                <a:gd name="T3" fmla="*/ 18 h 19"/>
                <a:gd name="T4" fmla="*/ 46 w 46"/>
                <a:gd name="T5" fmla="*/ 16 h 19"/>
                <a:gd name="T6" fmla="*/ 46 w 46"/>
                <a:gd name="T7" fmla="*/ 13 h 19"/>
                <a:gd name="T8" fmla="*/ 43 w 46"/>
                <a:gd name="T9" fmla="*/ 14 h 19"/>
                <a:gd name="T10" fmla="*/ 46 w 46"/>
                <a:gd name="T11" fmla="*/ 13 h 19"/>
                <a:gd name="T12" fmla="*/ 43 w 46"/>
                <a:gd name="T13" fmla="*/ 8 h 19"/>
                <a:gd name="T14" fmla="*/ 42 w 46"/>
                <a:gd name="T15" fmla="*/ 5 h 19"/>
                <a:gd name="T16" fmla="*/ 41 w 46"/>
                <a:gd name="T17" fmla="*/ 3 h 19"/>
                <a:gd name="T18" fmla="*/ 37 w 46"/>
                <a:gd name="T19" fmla="*/ 1 h 19"/>
                <a:gd name="T20" fmla="*/ 3 w 46"/>
                <a:gd name="T21" fmla="*/ 0 h 19"/>
                <a:gd name="T22" fmla="*/ 1 w 46"/>
                <a:gd name="T23" fmla="*/ 1 h 19"/>
                <a:gd name="T24" fmla="*/ 0 w 46"/>
                <a:gd name="T25" fmla="*/ 4 h 19"/>
                <a:gd name="T26" fmla="*/ 2 w 46"/>
                <a:gd name="T27" fmla="*/ 16 h 19"/>
                <a:gd name="T28" fmla="*/ 5 w 46"/>
                <a:gd name="T29" fmla="*/ 19 h 19"/>
                <a:gd name="T30" fmla="*/ 35 w 46"/>
                <a:gd name="T31" fmla="*/ 7 h 19"/>
                <a:gd name="T32" fmla="*/ 35 w 46"/>
                <a:gd name="T33" fmla="*/ 8 h 19"/>
                <a:gd name="T34" fmla="*/ 36 w 46"/>
                <a:gd name="T35" fmla="*/ 9 h 19"/>
                <a:gd name="T36" fmla="*/ 37 w 46"/>
                <a:gd name="T37" fmla="*/ 10 h 19"/>
                <a:gd name="T38" fmla="*/ 37 w 46"/>
                <a:gd name="T39" fmla="*/ 10 h 19"/>
                <a:gd name="T40" fmla="*/ 37 w 46"/>
                <a:gd name="T41" fmla="*/ 11 h 19"/>
                <a:gd name="T42" fmla="*/ 8 w 46"/>
                <a:gd name="T43" fmla="*/ 12 h 19"/>
                <a:gd name="T44" fmla="*/ 7 w 46"/>
                <a:gd name="T45" fmla="*/ 7 h 19"/>
                <a:gd name="T46" fmla="*/ 35 w 46"/>
                <a:gd name="T4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19">
                  <a:moveTo>
                    <a:pt x="5" y="19"/>
                  </a:moveTo>
                  <a:cubicBezTo>
                    <a:pt x="18" y="18"/>
                    <a:pt x="30" y="18"/>
                    <a:pt x="43" y="18"/>
                  </a:cubicBezTo>
                  <a:cubicBezTo>
                    <a:pt x="44" y="18"/>
                    <a:pt x="45" y="17"/>
                    <a:pt x="46" y="16"/>
                  </a:cubicBezTo>
                  <a:cubicBezTo>
                    <a:pt x="46" y="15"/>
                    <a:pt x="46" y="14"/>
                    <a:pt x="46" y="13"/>
                  </a:cubicBezTo>
                  <a:cubicBezTo>
                    <a:pt x="46" y="13"/>
                    <a:pt x="43" y="14"/>
                    <a:pt x="43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1"/>
                    <a:pt x="44" y="9"/>
                    <a:pt x="43" y="8"/>
                  </a:cubicBezTo>
                  <a:cubicBezTo>
                    <a:pt x="43" y="7"/>
                    <a:pt x="43" y="6"/>
                    <a:pt x="42" y="5"/>
                  </a:cubicBezTo>
                  <a:cubicBezTo>
                    <a:pt x="41" y="5"/>
                    <a:pt x="41" y="4"/>
                    <a:pt x="41" y="3"/>
                  </a:cubicBezTo>
                  <a:cubicBezTo>
                    <a:pt x="40" y="2"/>
                    <a:pt x="39" y="1"/>
                    <a:pt x="37" y="1"/>
                  </a:cubicBezTo>
                  <a:cubicBezTo>
                    <a:pt x="26" y="1"/>
                    <a:pt x="15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8"/>
                    <a:pt x="1" y="12"/>
                    <a:pt x="2" y="16"/>
                  </a:cubicBezTo>
                  <a:cubicBezTo>
                    <a:pt x="2" y="17"/>
                    <a:pt x="4" y="19"/>
                    <a:pt x="5" y="19"/>
                  </a:cubicBezTo>
                  <a:close/>
                  <a:moveTo>
                    <a:pt x="35" y="7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28" y="11"/>
                    <a:pt x="18" y="12"/>
                    <a:pt x="8" y="12"/>
                  </a:cubicBezTo>
                  <a:cubicBezTo>
                    <a:pt x="8" y="10"/>
                    <a:pt x="7" y="9"/>
                    <a:pt x="7" y="7"/>
                  </a:cubicBezTo>
                  <a:cubicBezTo>
                    <a:pt x="16" y="7"/>
                    <a:pt x="26" y="7"/>
                    <a:pt x="35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9598025" y="2201863"/>
              <a:ext cx="173038" cy="68263"/>
            </a:xfrm>
            <a:custGeom>
              <a:avLst/>
              <a:gdLst>
                <a:gd name="T0" fmla="*/ 1 w 46"/>
                <a:gd name="T1" fmla="*/ 1 h 18"/>
                <a:gd name="T2" fmla="*/ 0 w 46"/>
                <a:gd name="T3" fmla="*/ 4 h 18"/>
                <a:gd name="T4" fmla="*/ 2 w 46"/>
                <a:gd name="T5" fmla="*/ 16 h 18"/>
                <a:gd name="T6" fmla="*/ 5 w 46"/>
                <a:gd name="T7" fmla="*/ 18 h 18"/>
                <a:gd name="T8" fmla="*/ 43 w 46"/>
                <a:gd name="T9" fmla="*/ 18 h 18"/>
                <a:gd name="T10" fmla="*/ 45 w 46"/>
                <a:gd name="T11" fmla="*/ 16 h 18"/>
                <a:gd name="T12" fmla="*/ 46 w 46"/>
                <a:gd name="T13" fmla="*/ 13 h 18"/>
                <a:gd name="T14" fmla="*/ 42 w 46"/>
                <a:gd name="T15" fmla="*/ 14 h 18"/>
                <a:gd name="T16" fmla="*/ 45 w 46"/>
                <a:gd name="T17" fmla="*/ 13 h 18"/>
                <a:gd name="T18" fmla="*/ 43 w 46"/>
                <a:gd name="T19" fmla="*/ 7 h 18"/>
                <a:gd name="T20" fmla="*/ 42 w 46"/>
                <a:gd name="T21" fmla="*/ 5 h 18"/>
                <a:gd name="T22" fmla="*/ 40 w 46"/>
                <a:gd name="T23" fmla="*/ 3 h 18"/>
                <a:gd name="T24" fmla="*/ 37 w 46"/>
                <a:gd name="T25" fmla="*/ 0 h 18"/>
                <a:gd name="T26" fmla="*/ 3 w 46"/>
                <a:gd name="T27" fmla="*/ 0 h 18"/>
                <a:gd name="T28" fmla="*/ 1 w 46"/>
                <a:gd name="T29" fmla="*/ 1 h 18"/>
                <a:gd name="T30" fmla="*/ 35 w 46"/>
                <a:gd name="T31" fmla="*/ 7 h 18"/>
                <a:gd name="T32" fmla="*/ 35 w 46"/>
                <a:gd name="T33" fmla="*/ 7 h 18"/>
                <a:gd name="T34" fmla="*/ 36 w 46"/>
                <a:gd name="T35" fmla="*/ 8 h 18"/>
                <a:gd name="T36" fmla="*/ 36 w 46"/>
                <a:gd name="T37" fmla="*/ 9 h 18"/>
                <a:gd name="T38" fmla="*/ 37 w 46"/>
                <a:gd name="T39" fmla="*/ 10 h 18"/>
                <a:gd name="T40" fmla="*/ 37 w 46"/>
                <a:gd name="T41" fmla="*/ 11 h 18"/>
                <a:gd name="T42" fmla="*/ 8 w 46"/>
                <a:gd name="T43" fmla="*/ 11 h 18"/>
                <a:gd name="T44" fmla="*/ 7 w 46"/>
                <a:gd name="T45" fmla="*/ 7 h 18"/>
                <a:gd name="T46" fmla="*/ 35 w 46"/>
                <a:gd name="T4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18">
                  <a:moveTo>
                    <a:pt x="1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8"/>
                    <a:pt x="1" y="12"/>
                    <a:pt x="2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17" y="18"/>
                    <a:pt x="30" y="18"/>
                    <a:pt x="43" y="18"/>
                  </a:cubicBezTo>
                  <a:cubicBezTo>
                    <a:pt x="44" y="18"/>
                    <a:pt x="45" y="17"/>
                    <a:pt x="45" y="16"/>
                  </a:cubicBezTo>
                  <a:cubicBezTo>
                    <a:pt x="46" y="15"/>
                    <a:pt x="46" y="14"/>
                    <a:pt x="46" y="13"/>
                  </a:cubicBezTo>
                  <a:cubicBezTo>
                    <a:pt x="45" y="13"/>
                    <a:pt x="42" y="14"/>
                    <a:pt x="42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1"/>
                    <a:pt x="44" y="9"/>
                    <a:pt x="43" y="7"/>
                  </a:cubicBezTo>
                  <a:cubicBezTo>
                    <a:pt x="43" y="6"/>
                    <a:pt x="42" y="5"/>
                    <a:pt x="42" y="5"/>
                  </a:cubicBezTo>
                  <a:cubicBezTo>
                    <a:pt x="41" y="4"/>
                    <a:pt x="41" y="4"/>
                    <a:pt x="40" y="3"/>
                  </a:cubicBezTo>
                  <a:cubicBezTo>
                    <a:pt x="40" y="1"/>
                    <a:pt x="39" y="0"/>
                    <a:pt x="37" y="0"/>
                  </a:cubicBezTo>
                  <a:cubicBezTo>
                    <a:pt x="26" y="0"/>
                    <a:pt x="14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  <a:moveTo>
                    <a:pt x="35" y="7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1"/>
                    <a:pt x="37" y="11"/>
                  </a:cubicBezTo>
                  <a:cubicBezTo>
                    <a:pt x="27" y="11"/>
                    <a:pt x="17" y="11"/>
                    <a:pt x="8" y="11"/>
                  </a:cubicBezTo>
                  <a:cubicBezTo>
                    <a:pt x="7" y="10"/>
                    <a:pt x="7" y="8"/>
                    <a:pt x="7" y="7"/>
                  </a:cubicBezTo>
                  <a:cubicBezTo>
                    <a:pt x="16" y="7"/>
                    <a:pt x="26" y="7"/>
                    <a:pt x="35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9183688" y="2081213"/>
              <a:ext cx="173038" cy="71438"/>
            </a:xfrm>
            <a:custGeom>
              <a:avLst/>
              <a:gdLst>
                <a:gd name="T0" fmla="*/ 4 w 46"/>
                <a:gd name="T1" fmla="*/ 19 h 19"/>
                <a:gd name="T2" fmla="*/ 39 w 46"/>
                <a:gd name="T3" fmla="*/ 19 h 19"/>
                <a:gd name="T4" fmla="*/ 42 w 46"/>
                <a:gd name="T5" fmla="*/ 18 h 19"/>
                <a:gd name="T6" fmla="*/ 43 w 46"/>
                <a:gd name="T7" fmla="*/ 15 h 19"/>
                <a:gd name="T8" fmla="*/ 43 w 46"/>
                <a:gd name="T9" fmla="*/ 15 h 19"/>
                <a:gd name="T10" fmla="*/ 43 w 46"/>
                <a:gd name="T11" fmla="*/ 14 h 19"/>
                <a:gd name="T12" fmla="*/ 40 w 46"/>
                <a:gd name="T13" fmla="*/ 13 h 19"/>
                <a:gd name="T14" fmla="*/ 43 w 46"/>
                <a:gd name="T15" fmla="*/ 14 h 19"/>
                <a:gd name="T16" fmla="*/ 45 w 46"/>
                <a:gd name="T17" fmla="*/ 4 h 19"/>
                <a:gd name="T18" fmla="*/ 45 w 46"/>
                <a:gd name="T19" fmla="*/ 1 h 19"/>
                <a:gd name="T20" fmla="*/ 42 w 46"/>
                <a:gd name="T21" fmla="*/ 0 h 19"/>
                <a:gd name="T22" fmla="*/ 8 w 46"/>
                <a:gd name="T23" fmla="*/ 0 h 19"/>
                <a:gd name="T24" fmla="*/ 5 w 46"/>
                <a:gd name="T25" fmla="*/ 3 h 19"/>
                <a:gd name="T26" fmla="*/ 1 w 46"/>
                <a:gd name="T27" fmla="*/ 14 h 19"/>
                <a:gd name="T28" fmla="*/ 1 w 46"/>
                <a:gd name="T29" fmla="*/ 18 h 19"/>
                <a:gd name="T30" fmla="*/ 4 w 46"/>
                <a:gd name="T31" fmla="*/ 19 h 19"/>
                <a:gd name="T32" fmla="*/ 11 w 46"/>
                <a:gd name="T33" fmla="*/ 7 h 19"/>
                <a:gd name="T34" fmla="*/ 38 w 46"/>
                <a:gd name="T35" fmla="*/ 7 h 19"/>
                <a:gd name="T36" fmla="*/ 36 w 46"/>
                <a:gd name="T37" fmla="*/ 12 h 19"/>
                <a:gd name="T38" fmla="*/ 9 w 46"/>
                <a:gd name="T39" fmla="*/ 13 h 19"/>
                <a:gd name="T40" fmla="*/ 11 w 46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9">
                  <a:moveTo>
                    <a:pt x="4" y="19"/>
                  </a:moveTo>
                  <a:cubicBezTo>
                    <a:pt x="16" y="19"/>
                    <a:pt x="28" y="19"/>
                    <a:pt x="39" y="19"/>
                  </a:cubicBezTo>
                  <a:cubicBezTo>
                    <a:pt x="40" y="19"/>
                    <a:pt x="41" y="19"/>
                    <a:pt x="42" y="18"/>
                  </a:cubicBezTo>
                  <a:cubicBezTo>
                    <a:pt x="43" y="17"/>
                    <a:pt x="43" y="16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11"/>
                    <a:pt x="44" y="7"/>
                    <a:pt x="45" y="4"/>
                  </a:cubicBezTo>
                  <a:cubicBezTo>
                    <a:pt x="46" y="3"/>
                    <a:pt x="45" y="2"/>
                    <a:pt x="45" y="1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31" y="0"/>
                    <a:pt x="20" y="0"/>
                    <a:pt x="8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4" y="7"/>
                    <a:pt x="3" y="11"/>
                    <a:pt x="1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1" y="19"/>
                    <a:pt x="2" y="19"/>
                    <a:pt x="4" y="19"/>
                  </a:cubicBezTo>
                  <a:close/>
                  <a:moveTo>
                    <a:pt x="11" y="7"/>
                  </a:moveTo>
                  <a:cubicBezTo>
                    <a:pt x="20" y="7"/>
                    <a:pt x="29" y="7"/>
                    <a:pt x="38" y="7"/>
                  </a:cubicBezTo>
                  <a:cubicBezTo>
                    <a:pt x="37" y="9"/>
                    <a:pt x="37" y="10"/>
                    <a:pt x="36" y="12"/>
                  </a:cubicBezTo>
                  <a:cubicBezTo>
                    <a:pt x="27" y="12"/>
                    <a:pt x="18" y="13"/>
                    <a:pt x="9" y="13"/>
                  </a:cubicBezTo>
                  <a:cubicBezTo>
                    <a:pt x="10" y="11"/>
                    <a:pt x="11" y="9"/>
                    <a:pt x="11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8991600" y="2081213"/>
              <a:ext cx="180975" cy="76200"/>
            </a:xfrm>
            <a:custGeom>
              <a:avLst/>
              <a:gdLst>
                <a:gd name="T0" fmla="*/ 4 w 48"/>
                <a:gd name="T1" fmla="*/ 20 h 20"/>
                <a:gd name="T2" fmla="*/ 41 w 48"/>
                <a:gd name="T3" fmla="*/ 20 h 20"/>
                <a:gd name="T4" fmla="*/ 44 w 48"/>
                <a:gd name="T5" fmla="*/ 18 h 20"/>
                <a:gd name="T6" fmla="*/ 44 w 48"/>
                <a:gd name="T7" fmla="*/ 15 h 20"/>
                <a:gd name="T8" fmla="*/ 44 w 48"/>
                <a:gd name="T9" fmla="*/ 13 h 20"/>
                <a:gd name="T10" fmla="*/ 44 w 48"/>
                <a:gd name="T11" fmla="*/ 12 h 20"/>
                <a:gd name="T12" fmla="*/ 41 w 48"/>
                <a:gd name="T13" fmla="*/ 10 h 20"/>
                <a:gd name="T14" fmla="*/ 44 w 48"/>
                <a:gd name="T15" fmla="*/ 12 h 20"/>
                <a:gd name="T16" fmla="*/ 48 w 48"/>
                <a:gd name="T17" fmla="*/ 5 h 20"/>
                <a:gd name="T18" fmla="*/ 47 w 48"/>
                <a:gd name="T19" fmla="*/ 2 h 20"/>
                <a:gd name="T20" fmla="*/ 45 w 48"/>
                <a:gd name="T21" fmla="*/ 0 h 20"/>
                <a:gd name="T22" fmla="*/ 9 w 48"/>
                <a:gd name="T23" fmla="*/ 1 h 20"/>
                <a:gd name="T24" fmla="*/ 5 w 48"/>
                <a:gd name="T25" fmla="*/ 3 h 20"/>
                <a:gd name="T26" fmla="*/ 1 w 48"/>
                <a:gd name="T27" fmla="*/ 15 h 20"/>
                <a:gd name="T28" fmla="*/ 1 w 48"/>
                <a:gd name="T29" fmla="*/ 18 h 20"/>
                <a:gd name="T30" fmla="*/ 4 w 48"/>
                <a:gd name="T31" fmla="*/ 20 h 20"/>
                <a:gd name="T32" fmla="*/ 37 w 48"/>
                <a:gd name="T33" fmla="*/ 13 h 20"/>
                <a:gd name="T34" fmla="*/ 9 w 48"/>
                <a:gd name="T35" fmla="*/ 13 h 20"/>
                <a:gd name="T36" fmla="*/ 11 w 48"/>
                <a:gd name="T37" fmla="*/ 8 h 20"/>
                <a:gd name="T38" fmla="*/ 39 w 48"/>
                <a:gd name="T39" fmla="*/ 7 h 20"/>
                <a:gd name="T40" fmla="*/ 39 w 48"/>
                <a:gd name="T41" fmla="*/ 8 h 20"/>
                <a:gd name="T42" fmla="*/ 37 w 48"/>
                <a:gd name="T4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20">
                  <a:moveTo>
                    <a:pt x="4" y="20"/>
                  </a:moveTo>
                  <a:cubicBezTo>
                    <a:pt x="16" y="20"/>
                    <a:pt x="29" y="20"/>
                    <a:pt x="41" y="20"/>
                  </a:cubicBezTo>
                  <a:cubicBezTo>
                    <a:pt x="42" y="20"/>
                    <a:pt x="43" y="19"/>
                    <a:pt x="44" y="18"/>
                  </a:cubicBezTo>
                  <a:cubicBezTo>
                    <a:pt x="45" y="17"/>
                    <a:pt x="45" y="16"/>
                    <a:pt x="44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6" y="10"/>
                    <a:pt x="47" y="7"/>
                    <a:pt x="48" y="5"/>
                  </a:cubicBezTo>
                  <a:cubicBezTo>
                    <a:pt x="48" y="4"/>
                    <a:pt x="48" y="2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33" y="0"/>
                    <a:pt x="21" y="1"/>
                    <a:pt x="9" y="1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7"/>
                    <a:pt x="3" y="11"/>
                    <a:pt x="1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3" y="20"/>
                    <a:pt x="4" y="20"/>
                  </a:cubicBezTo>
                  <a:close/>
                  <a:moveTo>
                    <a:pt x="37" y="13"/>
                  </a:moveTo>
                  <a:cubicBezTo>
                    <a:pt x="28" y="13"/>
                    <a:pt x="18" y="13"/>
                    <a:pt x="9" y="13"/>
                  </a:cubicBezTo>
                  <a:cubicBezTo>
                    <a:pt x="10" y="11"/>
                    <a:pt x="10" y="10"/>
                    <a:pt x="11" y="8"/>
                  </a:cubicBezTo>
                  <a:cubicBezTo>
                    <a:pt x="21" y="7"/>
                    <a:pt x="30" y="7"/>
                    <a:pt x="39" y="7"/>
                  </a:cubicBezTo>
                  <a:cubicBezTo>
                    <a:pt x="39" y="7"/>
                    <a:pt x="39" y="8"/>
                    <a:pt x="39" y="8"/>
                  </a:cubicBezTo>
                  <a:cubicBezTo>
                    <a:pt x="38" y="10"/>
                    <a:pt x="37" y="11"/>
                    <a:pt x="37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80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991544" y="1628800"/>
            <a:ext cx="3780398" cy="2520280"/>
            <a:chOff x="2386419" y="1943564"/>
            <a:chExt cx="3040130" cy="2026765"/>
          </a:xfrm>
          <a:solidFill>
            <a:srgbClr val="56443A"/>
          </a:solidFill>
        </p:grpSpPr>
        <p:sp>
          <p:nvSpPr>
            <p:cNvPr id="8" name="Freeform 123"/>
            <p:cNvSpPr>
              <a:spLocks noEditPoints="1"/>
            </p:cNvSpPr>
            <p:nvPr/>
          </p:nvSpPr>
          <p:spPr bwMode="auto">
            <a:xfrm>
              <a:off x="2497361" y="2127173"/>
              <a:ext cx="2801295" cy="1689560"/>
            </a:xfrm>
            <a:custGeom>
              <a:avLst/>
              <a:gdLst>
                <a:gd name="T0" fmla="*/ 1572 w 1818"/>
                <a:gd name="T1" fmla="*/ 30 h 957"/>
                <a:gd name="T2" fmla="*/ 991 w 1818"/>
                <a:gd name="T3" fmla="*/ 26 h 957"/>
                <a:gd name="T4" fmla="*/ 360 w 1818"/>
                <a:gd name="T5" fmla="*/ 22 h 957"/>
                <a:gd name="T6" fmla="*/ 96 w 1818"/>
                <a:gd name="T7" fmla="*/ 1 h 957"/>
                <a:gd name="T8" fmla="*/ 442 w 1818"/>
                <a:gd name="T9" fmla="*/ 2 h 957"/>
                <a:gd name="T10" fmla="*/ 1087 w 1818"/>
                <a:gd name="T11" fmla="*/ 6 h 957"/>
                <a:gd name="T12" fmla="*/ 1640 w 1818"/>
                <a:gd name="T13" fmla="*/ 10 h 957"/>
                <a:gd name="T14" fmla="*/ 1772 w 1818"/>
                <a:gd name="T15" fmla="*/ 80 h 957"/>
                <a:gd name="T16" fmla="*/ 1774 w 1818"/>
                <a:gd name="T17" fmla="*/ 52 h 957"/>
                <a:gd name="T18" fmla="*/ 1773 w 1818"/>
                <a:gd name="T19" fmla="*/ 37 h 957"/>
                <a:gd name="T20" fmla="*/ 1762 w 1818"/>
                <a:gd name="T21" fmla="*/ 32 h 957"/>
                <a:gd name="T22" fmla="*/ 1771 w 1818"/>
                <a:gd name="T23" fmla="*/ 10 h 957"/>
                <a:gd name="T24" fmla="*/ 1802 w 1818"/>
                <a:gd name="T25" fmla="*/ 15 h 957"/>
                <a:gd name="T26" fmla="*/ 1811 w 1818"/>
                <a:gd name="T27" fmla="*/ 30 h 957"/>
                <a:gd name="T28" fmla="*/ 1809 w 1818"/>
                <a:gd name="T29" fmla="*/ 56 h 957"/>
                <a:gd name="T30" fmla="*/ 1782 w 1818"/>
                <a:gd name="T31" fmla="*/ 919 h 957"/>
                <a:gd name="T32" fmla="*/ 1780 w 1818"/>
                <a:gd name="T33" fmla="*/ 721 h 957"/>
                <a:gd name="T34" fmla="*/ 1776 w 1818"/>
                <a:gd name="T35" fmla="*/ 395 h 957"/>
                <a:gd name="T36" fmla="*/ 1772 w 1818"/>
                <a:gd name="T37" fmla="*/ 129 h 957"/>
                <a:gd name="T38" fmla="*/ 1808 w 1818"/>
                <a:gd name="T39" fmla="*/ 117 h 957"/>
                <a:gd name="T40" fmla="*/ 1811 w 1818"/>
                <a:gd name="T41" fmla="*/ 381 h 957"/>
                <a:gd name="T42" fmla="*/ 1816 w 1818"/>
                <a:gd name="T43" fmla="*/ 708 h 957"/>
                <a:gd name="T44" fmla="*/ 1818 w 1818"/>
                <a:gd name="T45" fmla="*/ 906 h 957"/>
                <a:gd name="T46" fmla="*/ 1756 w 1818"/>
                <a:gd name="T47" fmla="*/ 934 h 957"/>
                <a:gd name="T48" fmla="*/ 1787 w 1818"/>
                <a:gd name="T49" fmla="*/ 936 h 957"/>
                <a:gd name="T50" fmla="*/ 1779 w 1818"/>
                <a:gd name="T51" fmla="*/ 942 h 957"/>
                <a:gd name="T52" fmla="*/ 1781 w 1818"/>
                <a:gd name="T53" fmla="*/ 931 h 957"/>
                <a:gd name="T54" fmla="*/ 1814 w 1818"/>
                <a:gd name="T55" fmla="*/ 930 h 957"/>
                <a:gd name="T56" fmla="*/ 1781 w 1818"/>
                <a:gd name="T57" fmla="*/ 955 h 957"/>
                <a:gd name="T58" fmla="*/ 1752 w 1818"/>
                <a:gd name="T59" fmla="*/ 955 h 957"/>
                <a:gd name="T60" fmla="*/ 1718 w 1818"/>
                <a:gd name="T61" fmla="*/ 954 h 957"/>
                <a:gd name="T62" fmla="*/ 225 w 1818"/>
                <a:gd name="T63" fmla="*/ 934 h 957"/>
                <a:gd name="T64" fmla="*/ 779 w 1818"/>
                <a:gd name="T65" fmla="*/ 934 h 957"/>
                <a:gd name="T66" fmla="*/ 1413 w 1818"/>
                <a:gd name="T67" fmla="*/ 934 h 957"/>
                <a:gd name="T68" fmla="*/ 1741 w 1818"/>
                <a:gd name="T69" fmla="*/ 934 h 957"/>
                <a:gd name="T70" fmla="*/ 1450 w 1818"/>
                <a:gd name="T71" fmla="*/ 954 h 957"/>
                <a:gd name="T72" fmla="*/ 830 w 1818"/>
                <a:gd name="T73" fmla="*/ 954 h 957"/>
                <a:gd name="T74" fmla="*/ 248 w 1818"/>
                <a:gd name="T75" fmla="*/ 954 h 957"/>
                <a:gd name="T76" fmla="*/ 7 w 1818"/>
                <a:gd name="T77" fmla="*/ 897 h 957"/>
                <a:gd name="T78" fmla="*/ 45 w 1818"/>
                <a:gd name="T79" fmla="*/ 910 h 957"/>
                <a:gd name="T80" fmla="*/ 48 w 1818"/>
                <a:gd name="T81" fmla="*/ 927 h 957"/>
                <a:gd name="T82" fmla="*/ 63 w 1818"/>
                <a:gd name="T83" fmla="*/ 933 h 957"/>
                <a:gd name="T84" fmla="*/ 67 w 1818"/>
                <a:gd name="T85" fmla="*/ 954 h 957"/>
                <a:gd name="T86" fmla="*/ 26 w 1818"/>
                <a:gd name="T87" fmla="*/ 951 h 957"/>
                <a:gd name="T88" fmla="*/ 10 w 1818"/>
                <a:gd name="T89" fmla="*/ 937 h 957"/>
                <a:gd name="T90" fmla="*/ 8 w 1818"/>
                <a:gd name="T91" fmla="*/ 913 h 957"/>
                <a:gd name="T92" fmla="*/ 43 w 1818"/>
                <a:gd name="T93" fmla="*/ 48 h 957"/>
                <a:gd name="T94" fmla="*/ 38 w 1818"/>
                <a:gd name="T95" fmla="*/ 224 h 957"/>
                <a:gd name="T96" fmla="*/ 37 w 1818"/>
                <a:gd name="T97" fmla="*/ 541 h 957"/>
                <a:gd name="T98" fmla="*/ 40 w 1818"/>
                <a:gd name="T99" fmla="*/ 816 h 957"/>
                <a:gd name="T100" fmla="*/ 6 w 1818"/>
                <a:gd name="T101" fmla="*/ 866 h 957"/>
                <a:gd name="T102" fmla="*/ 1 w 1818"/>
                <a:gd name="T103" fmla="*/ 625 h 957"/>
                <a:gd name="T104" fmla="*/ 1 w 1818"/>
                <a:gd name="T105" fmla="*/ 301 h 957"/>
                <a:gd name="T106" fmla="*/ 6 w 1818"/>
                <a:gd name="T107" fmla="*/ 78 h 957"/>
                <a:gd name="T108" fmla="*/ 62 w 1818"/>
                <a:gd name="T109" fmla="*/ 22 h 957"/>
                <a:gd name="T110" fmla="*/ 30 w 1818"/>
                <a:gd name="T111" fmla="*/ 21 h 957"/>
                <a:gd name="T112" fmla="*/ 49 w 1818"/>
                <a:gd name="T113" fmla="*/ 12 h 957"/>
                <a:gd name="T114" fmla="*/ 46 w 1818"/>
                <a:gd name="T115" fmla="*/ 34 h 957"/>
                <a:gd name="T116" fmla="*/ 11 w 1818"/>
                <a:gd name="T117" fmla="*/ 39 h 957"/>
                <a:gd name="T118" fmla="*/ 15 w 1818"/>
                <a:gd name="T119" fmla="*/ 18 h 957"/>
                <a:gd name="T120" fmla="*/ 55 w 1818"/>
                <a:gd name="T121" fmla="*/ 0 h 957"/>
                <a:gd name="T122" fmla="*/ 96 w 1818"/>
                <a:gd name="T123" fmla="*/ 1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18" h="957">
                  <a:moveTo>
                    <a:pt x="1762" y="10"/>
                  </a:moveTo>
                  <a:lnTo>
                    <a:pt x="1739" y="31"/>
                  </a:lnTo>
                  <a:lnTo>
                    <a:pt x="1739" y="31"/>
                  </a:lnTo>
                  <a:lnTo>
                    <a:pt x="1730" y="31"/>
                  </a:lnTo>
                  <a:lnTo>
                    <a:pt x="1713" y="31"/>
                  </a:lnTo>
                  <a:lnTo>
                    <a:pt x="1688" y="31"/>
                  </a:lnTo>
                  <a:lnTo>
                    <a:pt x="1656" y="31"/>
                  </a:lnTo>
                  <a:lnTo>
                    <a:pt x="1617" y="30"/>
                  </a:lnTo>
                  <a:lnTo>
                    <a:pt x="1572" y="30"/>
                  </a:lnTo>
                  <a:lnTo>
                    <a:pt x="1522" y="30"/>
                  </a:lnTo>
                  <a:lnTo>
                    <a:pt x="1467" y="30"/>
                  </a:lnTo>
                  <a:lnTo>
                    <a:pt x="1407" y="29"/>
                  </a:lnTo>
                  <a:lnTo>
                    <a:pt x="1345" y="29"/>
                  </a:lnTo>
                  <a:lnTo>
                    <a:pt x="1278" y="28"/>
                  </a:lnTo>
                  <a:lnTo>
                    <a:pt x="1210" y="28"/>
                  </a:lnTo>
                  <a:lnTo>
                    <a:pt x="1138" y="28"/>
                  </a:lnTo>
                  <a:lnTo>
                    <a:pt x="1064" y="26"/>
                  </a:lnTo>
                  <a:lnTo>
                    <a:pt x="991" y="26"/>
                  </a:lnTo>
                  <a:lnTo>
                    <a:pt x="916" y="25"/>
                  </a:lnTo>
                  <a:lnTo>
                    <a:pt x="842" y="25"/>
                  </a:lnTo>
                  <a:lnTo>
                    <a:pt x="767" y="24"/>
                  </a:lnTo>
                  <a:lnTo>
                    <a:pt x="693" y="24"/>
                  </a:lnTo>
                  <a:lnTo>
                    <a:pt x="622" y="24"/>
                  </a:lnTo>
                  <a:lnTo>
                    <a:pt x="551" y="23"/>
                  </a:lnTo>
                  <a:lnTo>
                    <a:pt x="485" y="23"/>
                  </a:lnTo>
                  <a:lnTo>
                    <a:pt x="421" y="23"/>
                  </a:lnTo>
                  <a:lnTo>
                    <a:pt x="360" y="22"/>
                  </a:lnTo>
                  <a:lnTo>
                    <a:pt x="304" y="22"/>
                  </a:lnTo>
                  <a:lnTo>
                    <a:pt x="253" y="22"/>
                  </a:lnTo>
                  <a:lnTo>
                    <a:pt x="207" y="22"/>
                  </a:lnTo>
                  <a:lnTo>
                    <a:pt x="167" y="22"/>
                  </a:lnTo>
                  <a:lnTo>
                    <a:pt x="133" y="21"/>
                  </a:lnTo>
                  <a:lnTo>
                    <a:pt x="105" y="21"/>
                  </a:lnTo>
                  <a:lnTo>
                    <a:pt x="86" y="21"/>
                  </a:lnTo>
                  <a:lnTo>
                    <a:pt x="74" y="22"/>
                  </a:lnTo>
                  <a:lnTo>
                    <a:pt x="96" y="1"/>
                  </a:lnTo>
                  <a:lnTo>
                    <a:pt x="109" y="1"/>
                  </a:lnTo>
                  <a:lnTo>
                    <a:pt x="128" y="0"/>
                  </a:lnTo>
                  <a:lnTo>
                    <a:pt x="154" y="1"/>
                  </a:lnTo>
                  <a:lnTo>
                    <a:pt x="189" y="1"/>
                  </a:lnTo>
                  <a:lnTo>
                    <a:pt x="229" y="1"/>
                  </a:lnTo>
                  <a:lnTo>
                    <a:pt x="276" y="1"/>
                  </a:lnTo>
                  <a:lnTo>
                    <a:pt x="326" y="1"/>
                  </a:lnTo>
                  <a:lnTo>
                    <a:pt x="383" y="1"/>
                  </a:lnTo>
                  <a:lnTo>
                    <a:pt x="442" y="2"/>
                  </a:lnTo>
                  <a:lnTo>
                    <a:pt x="507" y="2"/>
                  </a:lnTo>
                  <a:lnTo>
                    <a:pt x="574" y="2"/>
                  </a:lnTo>
                  <a:lnTo>
                    <a:pt x="644" y="4"/>
                  </a:lnTo>
                  <a:lnTo>
                    <a:pt x="716" y="4"/>
                  </a:lnTo>
                  <a:lnTo>
                    <a:pt x="789" y="5"/>
                  </a:lnTo>
                  <a:lnTo>
                    <a:pt x="863" y="5"/>
                  </a:lnTo>
                  <a:lnTo>
                    <a:pt x="939" y="5"/>
                  </a:lnTo>
                  <a:lnTo>
                    <a:pt x="1013" y="6"/>
                  </a:lnTo>
                  <a:lnTo>
                    <a:pt x="1087" y="6"/>
                  </a:lnTo>
                  <a:lnTo>
                    <a:pt x="1160" y="7"/>
                  </a:lnTo>
                  <a:lnTo>
                    <a:pt x="1231" y="7"/>
                  </a:lnTo>
                  <a:lnTo>
                    <a:pt x="1301" y="8"/>
                  </a:lnTo>
                  <a:lnTo>
                    <a:pt x="1367" y="8"/>
                  </a:lnTo>
                  <a:lnTo>
                    <a:pt x="1430" y="8"/>
                  </a:lnTo>
                  <a:lnTo>
                    <a:pt x="1490" y="9"/>
                  </a:lnTo>
                  <a:lnTo>
                    <a:pt x="1545" y="9"/>
                  </a:lnTo>
                  <a:lnTo>
                    <a:pt x="1595" y="9"/>
                  </a:lnTo>
                  <a:lnTo>
                    <a:pt x="1640" y="10"/>
                  </a:lnTo>
                  <a:lnTo>
                    <a:pt x="1677" y="10"/>
                  </a:lnTo>
                  <a:lnTo>
                    <a:pt x="1709" y="10"/>
                  </a:lnTo>
                  <a:lnTo>
                    <a:pt x="1734" y="10"/>
                  </a:lnTo>
                  <a:lnTo>
                    <a:pt x="1753" y="10"/>
                  </a:lnTo>
                  <a:lnTo>
                    <a:pt x="1762" y="10"/>
                  </a:lnTo>
                  <a:lnTo>
                    <a:pt x="1762" y="10"/>
                  </a:lnTo>
                  <a:lnTo>
                    <a:pt x="1762" y="10"/>
                  </a:lnTo>
                  <a:close/>
                  <a:moveTo>
                    <a:pt x="1808" y="68"/>
                  </a:moveTo>
                  <a:lnTo>
                    <a:pt x="1772" y="80"/>
                  </a:lnTo>
                  <a:lnTo>
                    <a:pt x="1772" y="80"/>
                  </a:lnTo>
                  <a:lnTo>
                    <a:pt x="1772" y="76"/>
                  </a:lnTo>
                  <a:lnTo>
                    <a:pt x="1772" y="72"/>
                  </a:lnTo>
                  <a:lnTo>
                    <a:pt x="1773" y="68"/>
                  </a:lnTo>
                  <a:lnTo>
                    <a:pt x="1773" y="64"/>
                  </a:lnTo>
                  <a:lnTo>
                    <a:pt x="1773" y="61"/>
                  </a:lnTo>
                  <a:lnTo>
                    <a:pt x="1774" y="57"/>
                  </a:lnTo>
                  <a:lnTo>
                    <a:pt x="1774" y="55"/>
                  </a:lnTo>
                  <a:lnTo>
                    <a:pt x="1774" y="52"/>
                  </a:lnTo>
                  <a:lnTo>
                    <a:pt x="1776" y="49"/>
                  </a:lnTo>
                  <a:lnTo>
                    <a:pt x="1776" y="47"/>
                  </a:lnTo>
                  <a:lnTo>
                    <a:pt x="1776" y="45"/>
                  </a:lnTo>
                  <a:lnTo>
                    <a:pt x="1776" y="42"/>
                  </a:lnTo>
                  <a:lnTo>
                    <a:pt x="1776" y="41"/>
                  </a:lnTo>
                  <a:lnTo>
                    <a:pt x="1774" y="40"/>
                  </a:lnTo>
                  <a:lnTo>
                    <a:pt x="1774" y="38"/>
                  </a:lnTo>
                  <a:lnTo>
                    <a:pt x="1774" y="37"/>
                  </a:lnTo>
                  <a:lnTo>
                    <a:pt x="1773" y="37"/>
                  </a:lnTo>
                  <a:lnTo>
                    <a:pt x="1773" y="36"/>
                  </a:lnTo>
                  <a:lnTo>
                    <a:pt x="1772" y="34"/>
                  </a:lnTo>
                  <a:lnTo>
                    <a:pt x="1771" y="34"/>
                  </a:lnTo>
                  <a:lnTo>
                    <a:pt x="1771" y="33"/>
                  </a:lnTo>
                  <a:lnTo>
                    <a:pt x="1770" y="33"/>
                  </a:lnTo>
                  <a:lnTo>
                    <a:pt x="1768" y="33"/>
                  </a:lnTo>
                  <a:lnTo>
                    <a:pt x="1766" y="32"/>
                  </a:lnTo>
                  <a:lnTo>
                    <a:pt x="1764" y="32"/>
                  </a:lnTo>
                  <a:lnTo>
                    <a:pt x="1762" y="32"/>
                  </a:lnTo>
                  <a:lnTo>
                    <a:pt x="1760" y="32"/>
                  </a:lnTo>
                  <a:lnTo>
                    <a:pt x="1756" y="31"/>
                  </a:lnTo>
                  <a:lnTo>
                    <a:pt x="1753" y="31"/>
                  </a:lnTo>
                  <a:lnTo>
                    <a:pt x="1748" y="31"/>
                  </a:lnTo>
                  <a:lnTo>
                    <a:pt x="1745" y="31"/>
                  </a:lnTo>
                  <a:lnTo>
                    <a:pt x="1739" y="31"/>
                  </a:lnTo>
                  <a:lnTo>
                    <a:pt x="1762" y="10"/>
                  </a:lnTo>
                  <a:lnTo>
                    <a:pt x="1766" y="10"/>
                  </a:lnTo>
                  <a:lnTo>
                    <a:pt x="1771" y="10"/>
                  </a:lnTo>
                  <a:lnTo>
                    <a:pt x="1776" y="10"/>
                  </a:lnTo>
                  <a:lnTo>
                    <a:pt x="1780" y="10"/>
                  </a:lnTo>
                  <a:lnTo>
                    <a:pt x="1784" y="12"/>
                  </a:lnTo>
                  <a:lnTo>
                    <a:pt x="1787" y="12"/>
                  </a:lnTo>
                  <a:lnTo>
                    <a:pt x="1790" y="12"/>
                  </a:lnTo>
                  <a:lnTo>
                    <a:pt x="1794" y="13"/>
                  </a:lnTo>
                  <a:lnTo>
                    <a:pt x="1797" y="13"/>
                  </a:lnTo>
                  <a:lnTo>
                    <a:pt x="1800" y="14"/>
                  </a:lnTo>
                  <a:lnTo>
                    <a:pt x="1802" y="15"/>
                  </a:lnTo>
                  <a:lnTo>
                    <a:pt x="1804" y="16"/>
                  </a:lnTo>
                  <a:lnTo>
                    <a:pt x="1805" y="17"/>
                  </a:lnTo>
                  <a:lnTo>
                    <a:pt x="1808" y="18"/>
                  </a:lnTo>
                  <a:lnTo>
                    <a:pt x="1809" y="21"/>
                  </a:lnTo>
                  <a:lnTo>
                    <a:pt x="1810" y="22"/>
                  </a:lnTo>
                  <a:lnTo>
                    <a:pt x="1810" y="24"/>
                  </a:lnTo>
                  <a:lnTo>
                    <a:pt x="1811" y="25"/>
                  </a:lnTo>
                  <a:lnTo>
                    <a:pt x="1811" y="28"/>
                  </a:lnTo>
                  <a:lnTo>
                    <a:pt x="1811" y="30"/>
                  </a:lnTo>
                  <a:lnTo>
                    <a:pt x="1811" y="32"/>
                  </a:lnTo>
                  <a:lnTo>
                    <a:pt x="1811" y="34"/>
                  </a:lnTo>
                  <a:lnTo>
                    <a:pt x="1811" y="37"/>
                  </a:lnTo>
                  <a:lnTo>
                    <a:pt x="1811" y="40"/>
                  </a:lnTo>
                  <a:lnTo>
                    <a:pt x="1810" y="42"/>
                  </a:lnTo>
                  <a:lnTo>
                    <a:pt x="1810" y="46"/>
                  </a:lnTo>
                  <a:lnTo>
                    <a:pt x="1810" y="49"/>
                  </a:lnTo>
                  <a:lnTo>
                    <a:pt x="1809" y="53"/>
                  </a:lnTo>
                  <a:lnTo>
                    <a:pt x="1809" y="56"/>
                  </a:lnTo>
                  <a:lnTo>
                    <a:pt x="1809" y="60"/>
                  </a:lnTo>
                  <a:lnTo>
                    <a:pt x="1808" y="64"/>
                  </a:lnTo>
                  <a:lnTo>
                    <a:pt x="1808" y="68"/>
                  </a:lnTo>
                  <a:lnTo>
                    <a:pt x="1808" y="68"/>
                  </a:lnTo>
                  <a:lnTo>
                    <a:pt x="1808" y="68"/>
                  </a:lnTo>
                  <a:close/>
                  <a:moveTo>
                    <a:pt x="1818" y="912"/>
                  </a:moveTo>
                  <a:lnTo>
                    <a:pt x="1782" y="925"/>
                  </a:lnTo>
                  <a:lnTo>
                    <a:pt x="1782" y="925"/>
                  </a:lnTo>
                  <a:lnTo>
                    <a:pt x="1782" y="919"/>
                  </a:lnTo>
                  <a:lnTo>
                    <a:pt x="1782" y="910"/>
                  </a:lnTo>
                  <a:lnTo>
                    <a:pt x="1782" y="896"/>
                  </a:lnTo>
                  <a:lnTo>
                    <a:pt x="1782" y="879"/>
                  </a:lnTo>
                  <a:lnTo>
                    <a:pt x="1782" y="859"/>
                  </a:lnTo>
                  <a:lnTo>
                    <a:pt x="1781" y="836"/>
                  </a:lnTo>
                  <a:lnTo>
                    <a:pt x="1781" y="811"/>
                  </a:lnTo>
                  <a:lnTo>
                    <a:pt x="1781" y="783"/>
                  </a:lnTo>
                  <a:lnTo>
                    <a:pt x="1781" y="753"/>
                  </a:lnTo>
                  <a:lnTo>
                    <a:pt x="1780" y="721"/>
                  </a:lnTo>
                  <a:lnTo>
                    <a:pt x="1780" y="688"/>
                  </a:lnTo>
                  <a:lnTo>
                    <a:pt x="1779" y="653"/>
                  </a:lnTo>
                  <a:lnTo>
                    <a:pt x="1779" y="617"/>
                  </a:lnTo>
                  <a:lnTo>
                    <a:pt x="1778" y="580"/>
                  </a:lnTo>
                  <a:lnTo>
                    <a:pt x="1778" y="544"/>
                  </a:lnTo>
                  <a:lnTo>
                    <a:pt x="1777" y="506"/>
                  </a:lnTo>
                  <a:lnTo>
                    <a:pt x="1777" y="468"/>
                  </a:lnTo>
                  <a:lnTo>
                    <a:pt x="1776" y="431"/>
                  </a:lnTo>
                  <a:lnTo>
                    <a:pt x="1776" y="395"/>
                  </a:lnTo>
                  <a:lnTo>
                    <a:pt x="1774" y="358"/>
                  </a:lnTo>
                  <a:lnTo>
                    <a:pt x="1774" y="324"/>
                  </a:lnTo>
                  <a:lnTo>
                    <a:pt x="1773" y="290"/>
                  </a:lnTo>
                  <a:lnTo>
                    <a:pt x="1773" y="258"/>
                  </a:lnTo>
                  <a:lnTo>
                    <a:pt x="1772" y="227"/>
                  </a:lnTo>
                  <a:lnTo>
                    <a:pt x="1772" y="199"/>
                  </a:lnTo>
                  <a:lnTo>
                    <a:pt x="1772" y="173"/>
                  </a:lnTo>
                  <a:lnTo>
                    <a:pt x="1772" y="150"/>
                  </a:lnTo>
                  <a:lnTo>
                    <a:pt x="1772" y="129"/>
                  </a:lnTo>
                  <a:lnTo>
                    <a:pt x="1772" y="111"/>
                  </a:lnTo>
                  <a:lnTo>
                    <a:pt x="1772" y="97"/>
                  </a:lnTo>
                  <a:lnTo>
                    <a:pt x="1772" y="87"/>
                  </a:lnTo>
                  <a:lnTo>
                    <a:pt x="1772" y="80"/>
                  </a:lnTo>
                  <a:lnTo>
                    <a:pt x="1808" y="68"/>
                  </a:lnTo>
                  <a:lnTo>
                    <a:pt x="1808" y="74"/>
                  </a:lnTo>
                  <a:lnTo>
                    <a:pt x="1808" y="85"/>
                  </a:lnTo>
                  <a:lnTo>
                    <a:pt x="1808" y="98"/>
                  </a:lnTo>
                  <a:lnTo>
                    <a:pt x="1808" y="117"/>
                  </a:lnTo>
                  <a:lnTo>
                    <a:pt x="1808" y="136"/>
                  </a:lnTo>
                  <a:lnTo>
                    <a:pt x="1808" y="160"/>
                  </a:lnTo>
                  <a:lnTo>
                    <a:pt x="1808" y="187"/>
                  </a:lnTo>
                  <a:lnTo>
                    <a:pt x="1809" y="214"/>
                  </a:lnTo>
                  <a:lnTo>
                    <a:pt x="1809" y="245"/>
                  </a:lnTo>
                  <a:lnTo>
                    <a:pt x="1810" y="277"/>
                  </a:lnTo>
                  <a:lnTo>
                    <a:pt x="1810" y="310"/>
                  </a:lnTo>
                  <a:lnTo>
                    <a:pt x="1810" y="346"/>
                  </a:lnTo>
                  <a:lnTo>
                    <a:pt x="1811" y="381"/>
                  </a:lnTo>
                  <a:lnTo>
                    <a:pt x="1811" y="419"/>
                  </a:lnTo>
                  <a:lnTo>
                    <a:pt x="1812" y="455"/>
                  </a:lnTo>
                  <a:lnTo>
                    <a:pt x="1813" y="493"/>
                  </a:lnTo>
                  <a:lnTo>
                    <a:pt x="1813" y="531"/>
                  </a:lnTo>
                  <a:lnTo>
                    <a:pt x="1814" y="568"/>
                  </a:lnTo>
                  <a:lnTo>
                    <a:pt x="1814" y="604"/>
                  </a:lnTo>
                  <a:lnTo>
                    <a:pt x="1816" y="640"/>
                  </a:lnTo>
                  <a:lnTo>
                    <a:pt x="1816" y="675"/>
                  </a:lnTo>
                  <a:lnTo>
                    <a:pt x="1816" y="708"/>
                  </a:lnTo>
                  <a:lnTo>
                    <a:pt x="1817" y="740"/>
                  </a:lnTo>
                  <a:lnTo>
                    <a:pt x="1817" y="770"/>
                  </a:lnTo>
                  <a:lnTo>
                    <a:pt x="1818" y="798"/>
                  </a:lnTo>
                  <a:lnTo>
                    <a:pt x="1818" y="824"/>
                  </a:lnTo>
                  <a:lnTo>
                    <a:pt x="1818" y="847"/>
                  </a:lnTo>
                  <a:lnTo>
                    <a:pt x="1818" y="866"/>
                  </a:lnTo>
                  <a:lnTo>
                    <a:pt x="1818" y="883"/>
                  </a:lnTo>
                  <a:lnTo>
                    <a:pt x="1818" y="897"/>
                  </a:lnTo>
                  <a:lnTo>
                    <a:pt x="1818" y="906"/>
                  </a:lnTo>
                  <a:lnTo>
                    <a:pt x="1818" y="912"/>
                  </a:lnTo>
                  <a:lnTo>
                    <a:pt x="1818" y="912"/>
                  </a:lnTo>
                  <a:lnTo>
                    <a:pt x="1818" y="912"/>
                  </a:lnTo>
                  <a:close/>
                  <a:moveTo>
                    <a:pt x="1718" y="954"/>
                  </a:moveTo>
                  <a:lnTo>
                    <a:pt x="1741" y="934"/>
                  </a:lnTo>
                  <a:lnTo>
                    <a:pt x="1741" y="934"/>
                  </a:lnTo>
                  <a:lnTo>
                    <a:pt x="1746" y="934"/>
                  </a:lnTo>
                  <a:lnTo>
                    <a:pt x="1752" y="934"/>
                  </a:lnTo>
                  <a:lnTo>
                    <a:pt x="1756" y="934"/>
                  </a:lnTo>
                  <a:lnTo>
                    <a:pt x="1761" y="934"/>
                  </a:lnTo>
                  <a:lnTo>
                    <a:pt x="1765" y="934"/>
                  </a:lnTo>
                  <a:lnTo>
                    <a:pt x="1769" y="935"/>
                  </a:lnTo>
                  <a:lnTo>
                    <a:pt x="1772" y="935"/>
                  </a:lnTo>
                  <a:lnTo>
                    <a:pt x="1776" y="935"/>
                  </a:lnTo>
                  <a:lnTo>
                    <a:pt x="1779" y="935"/>
                  </a:lnTo>
                  <a:lnTo>
                    <a:pt x="1782" y="936"/>
                  </a:lnTo>
                  <a:lnTo>
                    <a:pt x="1785" y="936"/>
                  </a:lnTo>
                  <a:lnTo>
                    <a:pt x="1787" y="936"/>
                  </a:lnTo>
                  <a:lnTo>
                    <a:pt x="1789" y="936"/>
                  </a:lnTo>
                  <a:lnTo>
                    <a:pt x="1790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89" y="936"/>
                  </a:lnTo>
                  <a:lnTo>
                    <a:pt x="1786" y="938"/>
                  </a:lnTo>
                  <a:lnTo>
                    <a:pt x="1782" y="939"/>
                  </a:lnTo>
                  <a:lnTo>
                    <a:pt x="1779" y="942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9" y="942"/>
                  </a:lnTo>
                  <a:lnTo>
                    <a:pt x="1779" y="941"/>
                  </a:lnTo>
                  <a:lnTo>
                    <a:pt x="1780" y="938"/>
                  </a:lnTo>
                  <a:lnTo>
                    <a:pt x="1780" y="936"/>
                  </a:lnTo>
                  <a:lnTo>
                    <a:pt x="1781" y="934"/>
                  </a:lnTo>
                  <a:lnTo>
                    <a:pt x="1781" y="931"/>
                  </a:lnTo>
                  <a:lnTo>
                    <a:pt x="1781" y="928"/>
                  </a:lnTo>
                  <a:lnTo>
                    <a:pt x="1782" y="925"/>
                  </a:lnTo>
                  <a:lnTo>
                    <a:pt x="1818" y="912"/>
                  </a:lnTo>
                  <a:lnTo>
                    <a:pt x="1818" y="917"/>
                  </a:lnTo>
                  <a:lnTo>
                    <a:pt x="1817" y="919"/>
                  </a:lnTo>
                  <a:lnTo>
                    <a:pt x="1817" y="922"/>
                  </a:lnTo>
                  <a:lnTo>
                    <a:pt x="1816" y="926"/>
                  </a:lnTo>
                  <a:lnTo>
                    <a:pt x="1816" y="928"/>
                  </a:lnTo>
                  <a:lnTo>
                    <a:pt x="1814" y="930"/>
                  </a:lnTo>
                  <a:lnTo>
                    <a:pt x="1813" y="933"/>
                  </a:lnTo>
                  <a:lnTo>
                    <a:pt x="1812" y="935"/>
                  </a:lnTo>
                  <a:lnTo>
                    <a:pt x="1811" y="938"/>
                  </a:lnTo>
                  <a:lnTo>
                    <a:pt x="1809" y="941"/>
                  </a:lnTo>
                  <a:lnTo>
                    <a:pt x="1804" y="944"/>
                  </a:lnTo>
                  <a:lnTo>
                    <a:pt x="1800" y="947"/>
                  </a:lnTo>
                  <a:lnTo>
                    <a:pt x="1793" y="951"/>
                  </a:lnTo>
                  <a:lnTo>
                    <a:pt x="1786" y="953"/>
                  </a:lnTo>
                  <a:lnTo>
                    <a:pt x="1781" y="955"/>
                  </a:lnTo>
                  <a:lnTo>
                    <a:pt x="1777" y="955"/>
                  </a:lnTo>
                  <a:lnTo>
                    <a:pt x="1773" y="957"/>
                  </a:lnTo>
                  <a:lnTo>
                    <a:pt x="1770" y="957"/>
                  </a:lnTo>
                  <a:lnTo>
                    <a:pt x="1766" y="957"/>
                  </a:lnTo>
                  <a:lnTo>
                    <a:pt x="1763" y="957"/>
                  </a:lnTo>
                  <a:lnTo>
                    <a:pt x="1761" y="957"/>
                  </a:lnTo>
                  <a:lnTo>
                    <a:pt x="1757" y="955"/>
                  </a:lnTo>
                  <a:lnTo>
                    <a:pt x="1754" y="955"/>
                  </a:lnTo>
                  <a:lnTo>
                    <a:pt x="1752" y="955"/>
                  </a:lnTo>
                  <a:lnTo>
                    <a:pt x="1748" y="955"/>
                  </a:lnTo>
                  <a:lnTo>
                    <a:pt x="1744" y="955"/>
                  </a:lnTo>
                  <a:lnTo>
                    <a:pt x="1740" y="954"/>
                  </a:lnTo>
                  <a:lnTo>
                    <a:pt x="1737" y="954"/>
                  </a:lnTo>
                  <a:lnTo>
                    <a:pt x="1732" y="954"/>
                  </a:lnTo>
                  <a:lnTo>
                    <a:pt x="1728" y="954"/>
                  </a:lnTo>
                  <a:lnTo>
                    <a:pt x="1724" y="954"/>
                  </a:lnTo>
                  <a:lnTo>
                    <a:pt x="1718" y="954"/>
                  </a:lnTo>
                  <a:lnTo>
                    <a:pt x="1718" y="954"/>
                  </a:lnTo>
                  <a:lnTo>
                    <a:pt x="1718" y="954"/>
                  </a:lnTo>
                  <a:close/>
                  <a:moveTo>
                    <a:pt x="74" y="954"/>
                  </a:moveTo>
                  <a:lnTo>
                    <a:pt x="97" y="934"/>
                  </a:lnTo>
                  <a:lnTo>
                    <a:pt x="97" y="934"/>
                  </a:lnTo>
                  <a:lnTo>
                    <a:pt x="108" y="934"/>
                  </a:lnTo>
                  <a:lnTo>
                    <a:pt x="127" y="934"/>
                  </a:lnTo>
                  <a:lnTo>
                    <a:pt x="153" y="934"/>
                  </a:lnTo>
                  <a:lnTo>
                    <a:pt x="186" y="934"/>
                  </a:lnTo>
                  <a:lnTo>
                    <a:pt x="225" y="934"/>
                  </a:lnTo>
                  <a:lnTo>
                    <a:pt x="271" y="934"/>
                  </a:lnTo>
                  <a:lnTo>
                    <a:pt x="321" y="934"/>
                  </a:lnTo>
                  <a:lnTo>
                    <a:pt x="376" y="934"/>
                  </a:lnTo>
                  <a:lnTo>
                    <a:pt x="436" y="934"/>
                  </a:lnTo>
                  <a:lnTo>
                    <a:pt x="500" y="934"/>
                  </a:lnTo>
                  <a:lnTo>
                    <a:pt x="566" y="934"/>
                  </a:lnTo>
                  <a:lnTo>
                    <a:pt x="635" y="934"/>
                  </a:lnTo>
                  <a:lnTo>
                    <a:pt x="705" y="934"/>
                  </a:lnTo>
                  <a:lnTo>
                    <a:pt x="779" y="934"/>
                  </a:lnTo>
                  <a:lnTo>
                    <a:pt x="852" y="934"/>
                  </a:lnTo>
                  <a:lnTo>
                    <a:pt x="926" y="934"/>
                  </a:lnTo>
                  <a:lnTo>
                    <a:pt x="999" y="934"/>
                  </a:lnTo>
                  <a:lnTo>
                    <a:pt x="1074" y="934"/>
                  </a:lnTo>
                  <a:lnTo>
                    <a:pt x="1146" y="934"/>
                  </a:lnTo>
                  <a:lnTo>
                    <a:pt x="1216" y="934"/>
                  </a:lnTo>
                  <a:lnTo>
                    <a:pt x="1284" y="934"/>
                  </a:lnTo>
                  <a:lnTo>
                    <a:pt x="1350" y="934"/>
                  </a:lnTo>
                  <a:lnTo>
                    <a:pt x="1413" y="934"/>
                  </a:lnTo>
                  <a:lnTo>
                    <a:pt x="1471" y="934"/>
                  </a:lnTo>
                  <a:lnTo>
                    <a:pt x="1525" y="934"/>
                  </a:lnTo>
                  <a:lnTo>
                    <a:pt x="1575" y="934"/>
                  </a:lnTo>
                  <a:lnTo>
                    <a:pt x="1619" y="934"/>
                  </a:lnTo>
                  <a:lnTo>
                    <a:pt x="1658" y="934"/>
                  </a:lnTo>
                  <a:lnTo>
                    <a:pt x="1690" y="934"/>
                  </a:lnTo>
                  <a:lnTo>
                    <a:pt x="1714" y="934"/>
                  </a:lnTo>
                  <a:lnTo>
                    <a:pt x="1732" y="934"/>
                  </a:lnTo>
                  <a:lnTo>
                    <a:pt x="1741" y="934"/>
                  </a:lnTo>
                  <a:lnTo>
                    <a:pt x="1718" y="954"/>
                  </a:lnTo>
                  <a:lnTo>
                    <a:pt x="1709" y="954"/>
                  </a:lnTo>
                  <a:lnTo>
                    <a:pt x="1692" y="954"/>
                  </a:lnTo>
                  <a:lnTo>
                    <a:pt x="1667" y="954"/>
                  </a:lnTo>
                  <a:lnTo>
                    <a:pt x="1636" y="954"/>
                  </a:lnTo>
                  <a:lnTo>
                    <a:pt x="1597" y="954"/>
                  </a:lnTo>
                  <a:lnTo>
                    <a:pt x="1553" y="954"/>
                  </a:lnTo>
                  <a:lnTo>
                    <a:pt x="1503" y="954"/>
                  </a:lnTo>
                  <a:lnTo>
                    <a:pt x="1450" y="954"/>
                  </a:lnTo>
                  <a:lnTo>
                    <a:pt x="1390" y="954"/>
                  </a:lnTo>
                  <a:lnTo>
                    <a:pt x="1329" y="954"/>
                  </a:lnTo>
                  <a:lnTo>
                    <a:pt x="1262" y="954"/>
                  </a:lnTo>
                  <a:lnTo>
                    <a:pt x="1194" y="954"/>
                  </a:lnTo>
                  <a:lnTo>
                    <a:pt x="1123" y="954"/>
                  </a:lnTo>
                  <a:lnTo>
                    <a:pt x="1051" y="954"/>
                  </a:lnTo>
                  <a:lnTo>
                    <a:pt x="978" y="954"/>
                  </a:lnTo>
                  <a:lnTo>
                    <a:pt x="903" y="954"/>
                  </a:lnTo>
                  <a:lnTo>
                    <a:pt x="830" y="954"/>
                  </a:lnTo>
                  <a:lnTo>
                    <a:pt x="756" y="954"/>
                  </a:lnTo>
                  <a:lnTo>
                    <a:pt x="684" y="954"/>
                  </a:lnTo>
                  <a:lnTo>
                    <a:pt x="613" y="954"/>
                  </a:lnTo>
                  <a:lnTo>
                    <a:pt x="543" y="954"/>
                  </a:lnTo>
                  <a:lnTo>
                    <a:pt x="477" y="954"/>
                  </a:lnTo>
                  <a:lnTo>
                    <a:pt x="414" y="954"/>
                  </a:lnTo>
                  <a:lnTo>
                    <a:pt x="354" y="954"/>
                  </a:lnTo>
                  <a:lnTo>
                    <a:pt x="300" y="954"/>
                  </a:lnTo>
                  <a:lnTo>
                    <a:pt x="248" y="954"/>
                  </a:lnTo>
                  <a:lnTo>
                    <a:pt x="204" y="954"/>
                  </a:lnTo>
                  <a:lnTo>
                    <a:pt x="164" y="954"/>
                  </a:lnTo>
                  <a:lnTo>
                    <a:pt x="130" y="954"/>
                  </a:lnTo>
                  <a:lnTo>
                    <a:pt x="104" y="954"/>
                  </a:lnTo>
                  <a:lnTo>
                    <a:pt x="86" y="954"/>
                  </a:lnTo>
                  <a:lnTo>
                    <a:pt x="74" y="954"/>
                  </a:lnTo>
                  <a:lnTo>
                    <a:pt x="74" y="954"/>
                  </a:lnTo>
                  <a:lnTo>
                    <a:pt x="74" y="954"/>
                  </a:lnTo>
                  <a:close/>
                  <a:moveTo>
                    <a:pt x="7" y="897"/>
                  </a:moveTo>
                  <a:lnTo>
                    <a:pt x="42" y="883"/>
                  </a:lnTo>
                  <a:lnTo>
                    <a:pt x="42" y="883"/>
                  </a:lnTo>
                  <a:lnTo>
                    <a:pt x="43" y="888"/>
                  </a:lnTo>
                  <a:lnTo>
                    <a:pt x="43" y="893"/>
                  </a:lnTo>
                  <a:lnTo>
                    <a:pt x="43" y="896"/>
                  </a:lnTo>
                  <a:lnTo>
                    <a:pt x="45" y="899"/>
                  </a:lnTo>
                  <a:lnTo>
                    <a:pt x="45" y="903"/>
                  </a:lnTo>
                  <a:lnTo>
                    <a:pt x="45" y="906"/>
                  </a:lnTo>
                  <a:lnTo>
                    <a:pt x="45" y="910"/>
                  </a:lnTo>
                  <a:lnTo>
                    <a:pt x="45" y="912"/>
                  </a:lnTo>
                  <a:lnTo>
                    <a:pt x="45" y="915"/>
                  </a:lnTo>
                  <a:lnTo>
                    <a:pt x="45" y="918"/>
                  </a:lnTo>
                  <a:lnTo>
                    <a:pt x="45" y="919"/>
                  </a:lnTo>
                  <a:lnTo>
                    <a:pt x="46" y="921"/>
                  </a:lnTo>
                  <a:lnTo>
                    <a:pt x="46" y="923"/>
                  </a:lnTo>
                  <a:lnTo>
                    <a:pt x="46" y="925"/>
                  </a:lnTo>
                  <a:lnTo>
                    <a:pt x="47" y="926"/>
                  </a:lnTo>
                  <a:lnTo>
                    <a:pt x="48" y="927"/>
                  </a:lnTo>
                  <a:lnTo>
                    <a:pt x="48" y="928"/>
                  </a:lnTo>
                  <a:lnTo>
                    <a:pt x="49" y="928"/>
                  </a:lnTo>
                  <a:lnTo>
                    <a:pt x="50" y="929"/>
                  </a:lnTo>
                  <a:lnTo>
                    <a:pt x="51" y="930"/>
                  </a:lnTo>
                  <a:lnTo>
                    <a:pt x="53" y="930"/>
                  </a:lnTo>
                  <a:lnTo>
                    <a:pt x="55" y="931"/>
                  </a:lnTo>
                  <a:lnTo>
                    <a:pt x="57" y="931"/>
                  </a:lnTo>
                  <a:lnTo>
                    <a:pt x="59" y="931"/>
                  </a:lnTo>
                  <a:lnTo>
                    <a:pt x="63" y="933"/>
                  </a:lnTo>
                  <a:lnTo>
                    <a:pt x="66" y="933"/>
                  </a:lnTo>
                  <a:lnTo>
                    <a:pt x="70" y="933"/>
                  </a:lnTo>
                  <a:lnTo>
                    <a:pt x="74" y="933"/>
                  </a:lnTo>
                  <a:lnTo>
                    <a:pt x="79" y="934"/>
                  </a:lnTo>
                  <a:lnTo>
                    <a:pt x="85" y="934"/>
                  </a:lnTo>
                  <a:lnTo>
                    <a:pt x="90" y="934"/>
                  </a:lnTo>
                  <a:lnTo>
                    <a:pt x="97" y="934"/>
                  </a:lnTo>
                  <a:lnTo>
                    <a:pt x="74" y="954"/>
                  </a:lnTo>
                  <a:lnTo>
                    <a:pt x="67" y="954"/>
                  </a:lnTo>
                  <a:lnTo>
                    <a:pt x="62" y="954"/>
                  </a:lnTo>
                  <a:lnTo>
                    <a:pt x="56" y="954"/>
                  </a:lnTo>
                  <a:lnTo>
                    <a:pt x="50" y="953"/>
                  </a:lnTo>
                  <a:lnTo>
                    <a:pt x="46" y="953"/>
                  </a:lnTo>
                  <a:lnTo>
                    <a:pt x="41" y="953"/>
                  </a:lnTo>
                  <a:lnTo>
                    <a:pt x="37" y="953"/>
                  </a:lnTo>
                  <a:lnTo>
                    <a:pt x="33" y="952"/>
                  </a:lnTo>
                  <a:lnTo>
                    <a:pt x="30" y="952"/>
                  </a:lnTo>
                  <a:lnTo>
                    <a:pt x="26" y="951"/>
                  </a:lnTo>
                  <a:lnTo>
                    <a:pt x="23" y="950"/>
                  </a:lnTo>
                  <a:lnTo>
                    <a:pt x="21" y="949"/>
                  </a:lnTo>
                  <a:lnTo>
                    <a:pt x="18" y="947"/>
                  </a:lnTo>
                  <a:lnTo>
                    <a:pt x="16" y="946"/>
                  </a:lnTo>
                  <a:lnTo>
                    <a:pt x="14" y="945"/>
                  </a:lnTo>
                  <a:lnTo>
                    <a:pt x="13" y="943"/>
                  </a:lnTo>
                  <a:lnTo>
                    <a:pt x="11" y="942"/>
                  </a:lnTo>
                  <a:lnTo>
                    <a:pt x="11" y="939"/>
                  </a:lnTo>
                  <a:lnTo>
                    <a:pt x="10" y="937"/>
                  </a:lnTo>
                  <a:lnTo>
                    <a:pt x="10" y="935"/>
                  </a:lnTo>
                  <a:lnTo>
                    <a:pt x="9" y="933"/>
                  </a:lnTo>
                  <a:lnTo>
                    <a:pt x="9" y="930"/>
                  </a:lnTo>
                  <a:lnTo>
                    <a:pt x="9" y="928"/>
                  </a:lnTo>
                  <a:lnTo>
                    <a:pt x="9" y="926"/>
                  </a:lnTo>
                  <a:lnTo>
                    <a:pt x="9" y="922"/>
                  </a:lnTo>
                  <a:lnTo>
                    <a:pt x="9" y="920"/>
                  </a:lnTo>
                  <a:lnTo>
                    <a:pt x="8" y="917"/>
                  </a:lnTo>
                  <a:lnTo>
                    <a:pt x="8" y="913"/>
                  </a:lnTo>
                  <a:lnTo>
                    <a:pt x="8" y="910"/>
                  </a:lnTo>
                  <a:lnTo>
                    <a:pt x="8" y="905"/>
                  </a:lnTo>
                  <a:lnTo>
                    <a:pt x="8" y="902"/>
                  </a:lnTo>
                  <a:lnTo>
                    <a:pt x="7" y="897"/>
                  </a:lnTo>
                  <a:lnTo>
                    <a:pt x="7" y="897"/>
                  </a:lnTo>
                  <a:lnTo>
                    <a:pt x="7" y="897"/>
                  </a:lnTo>
                  <a:close/>
                  <a:moveTo>
                    <a:pt x="8" y="60"/>
                  </a:moveTo>
                  <a:lnTo>
                    <a:pt x="43" y="48"/>
                  </a:lnTo>
                  <a:lnTo>
                    <a:pt x="43" y="48"/>
                  </a:lnTo>
                  <a:lnTo>
                    <a:pt x="42" y="55"/>
                  </a:lnTo>
                  <a:lnTo>
                    <a:pt x="41" y="65"/>
                  </a:lnTo>
                  <a:lnTo>
                    <a:pt x="41" y="79"/>
                  </a:lnTo>
                  <a:lnTo>
                    <a:pt x="40" y="97"/>
                  </a:lnTo>
                  <a:lnTo>
                    <a:pt x="39" y="117"/>
                  </a:lnTo>
                  <a:lnTo>
                    <a:pt x="39" y="141"/>
                  </a:lnTo>
                  <a:lnTo>
                    <a:pt x="38" y="166"/>
                  </a:lnTo>
                  <a:lnTo>
                    <a:pt x="38" y="195"/>
                  </a:lnTo>
                  <a:lnTo>
                    <a:pt x="38" y="224"/>
                  </a:lnTo>
                  <a:lnTo>
                    <a:pt x="37" y="255"/>
                  </a:lnTo>
                  <a:lnTo>
                    <a:pt x="37" y="288"/>
                  </a:lnTo>
                  <a:lnTo>
                    <a:pt x="37" y="323"/>
                  </a:lnTo>
                  <a:lnTo>
                    <a:pt x="37" y="358"/>
                  </a:lnTo>
                  <a:lnTo>
                    <a:pt x="37" y="395"/>
                  </a:lnTo>
                  <a:lnTo>
                    <a:pt x="37" y="431"/>
                  </a:lnTo>
                  <a:lnTo>
                    <a:pt x="37" y="468"/>
                  </a:lnTo>
                  <a:lnTo>
                    <a:pt x="37" y="505"/>
                  </a:lnTo>
                  <a:lnTo>
                    <a:pt x="37" y="541"/>
                  </a:lnTo>
                  <a:lnTo>
                    <a:pt x="37" y="577"/>
                  </a:lnTo>
                  <a:lnTo>
                    <a:pt x="38" y="612"/>
                  </a:lnTo>
                  <a:lnTo>
                    <a:pt x="38" y="647"/>
                  </a:lnTo>
                  <a:lnTo>
                    <a:pt x="38" y="680"/>
                  </a:lnTo>
                  <a:lnTo>
                    <a:pt x="38" y="711"/>
                  </a:lnTo>
                  <a:lnTo>
                    <a:pt x="39" y="740"/>
                  </a:lnTo>
                  <a:lnTo>
                    <a:pt x="39" y="768"/>
                  </a:lnTo>
                  <a:lnTo>
                    <a:pt x="40" y="793"/>
                  </a:lnTo>
                  <a:lnTo>
                    <a:pt x="40" y="816"/>
                  </a:lnTo>
                  <a:lnTo>
                    <a:pt x="41" y="836"/>
                  </a:lnTo>
                  <a:lnTo>
                    <a:pt x="41" y="854"/>
                  </a:lnTo>
                  <a:lnTo>
                    <a:pt x="41" y="867"/>
                  </a:lnTo>
                  <a:lnTo>
                    <a:pt x="42" y="878"/>
                  </a:lnTo>
                  <a:lnTo>
                    <a:pt x="42" y="883"/>
                  </a:lnTo>
                  <a:lnTo>
                    <a:pt x="7" y="897"/>
                  </a:lnTo>
                  <a:lnTo>
                    <a:pt x="7" y="890"/>
                  </a:lnTo>
                  <a:lnTo>
                    <a:pt x="6" y="880"/>
                  </a:lnTo>
                  <a:lnTo>
                    <a:pt x="6" y="866"/>
                  </a:lnTo>
                  <a:lnTo>
                    <a:pt x="5" y="849"/>
                  </a:lnTo>
                  <a:lnTo>
                    <a:pt x="5" y="830"/>
                  </a:lnTo>
                  <a:lnTo>
                    <a:pt x="3" y="807"/>
                  </a:lnTo>
                  <a:lnTo>
                    <a:pt x="3" y="782"/>
                  </a:lnTo>
                  <a:lnTo>
                    <a:pt x="3" y="753"/>
                  </a:lnTo>
                  <a:lnTo>
                    <a:pt x="2" y="723"/>
                  </a:lnTo>
                  <a:lnTo>
                    <a:pt x="2" y="692"/>
                  </a:lnTo>
                  <a:lnTo>
                    <a:pt x="2" y="659"/>
                  </a:lnTo>
                  <a:lnTo>
                    <a:pt x="1" y="625"/>
                  </a:lnTo>
                  <a:lnTo>
                    <a:pt x="1" y="589"/>
                  </a:lnTo>
                  <a:lnTo>
                    <a:pt x="1" y="554"/>
                  </a:lnTo>
                  <a:lnTo>
                    <a:pt x="1" y="517"/>
                  </a:lnTo>
                  <a:lnTo>
                    <a:pt x="1" y="481"/>
                  </a:lnTo>
                  <a:lnTo>
                    <a:pt x="1" y="444"/>
                  </a:lnTo>
                  <a:lnTo>
                    <a:pt x="0" y="407"/>
                  </a:lnTo>
                  <a:lnTo>
                    <a:pt x="1" y="371"/>
                  </a:lnTo>
                  <a:lnTo>
                    <a:pt x="1" y="335"/>
                  </a:lnTo>
                  <a:lnTo>
                    <a:pt x="1" y="301"/>
                  </a:lnTo>
                  <a:lnTo>
                    <a:pt x="1" y="268"/>
                  </a:lnTo>
                  <a:lnTo>
                    <a:pt x="1" y="237"/>
                  </a:lnTo>
                  <a:lnTo>
                    <a:pt x="2" y="206"/>
                  </a:lnTo>
                  <a:lnTo>
                    <a:pt x="2" y="179"/>
                  </a:lnTo>
                  <a:lnTo>
                    <a:pt x="2" y="153"/>
                  </a:lnTo>
                  <a:lnTo>
                    <a:pt x="3" y="129"/>
                  </a:lnTo>
                  <a:lnTo>
                    <a:pt x="5" y="109"/>
                  </a:lnTo>
                  <a:lnTo>
                    <a:pt x="5" y="92"/>
                  </a:lnTo>
                  <a:lnTo>
                    <a:pt x="6" y="78"/>
                  </a:lnTo>
                  <a:lnTo>
                    <a:pt x="7" y="66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close/>
                  <a:moveTo>
                    <a:pt x="96" y="1"/>
                  </a:moveTo>
                  <a:lnTo>
                    <a:pt x="74" y="22"/>
                  </a:lnTo>
                  <a:lnTo>
                    <a:pt x="74" y="22"/>
                  </a:lnTo>
                  <a:lnTo>
                    <a:pt x="69" y="22"/>
                  </a:lnTo>
                  <a:lnTo>
                    <a:pt x="62" y="22"/>
                  </a:lnTo>
                  <a:lnTo>
                    <a:pt x="56" y="22"/>
                  </a:lnTo>
                  <a:lnTo>
                    <a:pt x="51" y="22"/>
                  </a:lnTo>
                  <a:lnTo>
                    <a:pt x="47" y="21"/>
                  </a:lnTo>
                  <a:lnTo>
                    <a:pt x="42" y="21"/>
                  </a:lnTo>
                  <a:lnTo>
                    <a:pt x="39" y="21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2" y="21"/>
                  </a:lnTo>
                  <a:lnTo>
                    <a:pt x="35" y="20"/>
                  </a:lnTo>
                  <a:lnTo>
                    <a:pt x="42" y="16"/>
                  </a:lnTo>
                  <a:lnTo>
                    <a:pt x="47" y="13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49" y="10"/>
                  </a:lnTo>
                  <a:lnTo>
                    <a:pt x="49" y="12"/>
                  </a:lnTo>
                  <a:lnTo>
                    <a:pt x="48" y="13"/>
                  </a:lnTo>
                  <a:lnTo>
                    <a:pt x="48" y="15"/>
                  </a:lnTo>
                  <a:lnTo>
                    <a:pt x="48" y="16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6" y="34"/>
                  </a:lnTo>
                  <a:lnTo>
                    <a:pt x="46" y="39"/>
                  </a:lnTo>
                  <a:lnTo>
                    <a:pt x="45" y="44"/>
                  </a:lnTo>
                  <a:lnTo>
                    <a:pt x="43" y="48"/>
                  </a:lnTo>
                  <a:lnTo>
                    <a:pt x="8" y="60"/>
                  </a:lnTo>
                  <a:lnTo>
                    <a:pt x="9" y="55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11" y="42"/>
                  </a:lnTo>
                  <a:lnTo>
                    <a:pt x="11" y="39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3" y="31"/>
                  </a:lnTo>
                  <a:lnTo>
                    <a:pt x="13" y="29"/>
                  </a:lnTo>
                  <a:lnTo>
                    <a:pt x="13" y="26"/>
                  </a:lnTo>
                  <a:lnTo>
                    <a:pt x="13" y="24"/>
                  </a:lnTo>
                  <a:lnTo>
                    <a:pt x="13" y="23"/>
                  </a:lnTo>
                  <a:lnTo>
                    <a:pt x="14" y="21"/>
                  </a:lnTo>
                  <a:lnTo>
                    <a:pt x="15" y="18"/>
                  </a:lnTo>
                  <a:lnTo>
                    <a:pt x="16" y="16"/>
                  </a:lnTo>
                  <a:lnTo>
                    <a:pt x="19" y="13"/>
                  </a:lnTo>
                  <a:lnTo>
                    <a:pt x="26" y="8"/>
                  </a:lnTo>
                  <a:lnTo>
                    <a:pt x="34" y="4"/>
                  </a:lnTo>
                  <a:lnTo>
                    <a:pt x="41" y="2"/>
                  </a:lnTo>
                  <a:lnTo>
                    <a:pt x="46" y="1"/>
                  </a:lnTo>
                  <a:lnTo>
                    <a:pt x="49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70" y="1"/>
                  </a:lnTo>
                  <a:lnTo>
                    <a:pt x="74" y="1"/>
                  </a:lnTo>
                  <a:lnTo>
                    <a:pt x="79" y="1"/>
                  </a:lnTo>
                  <a:lnTo>
                    <a:pt x="85" y="1"/>
                  </a:lnTo>
                  <a:lnTo>
                    <a:pt x="90" y="1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143"/>
            <p:cNvSpPr>
              <a:spLocks noEditPoints="1"/>
            </p:cNvSpPr>
            <p:nvPr/>
          </p:nvSpPr>
          <p:spPr bwMode="auto">
            <a:xfrm>
              <a:off x="2386419" y="1943564"/>
              <a:ext cx="3040130" cy="2026765"/>
            </a:xfrm>
            <a:custGeom>
              <a:avLst/>
              <a:gdLst>
                <a:gd name="T0" fmla="*/ 35 w 1973"/>
                <a:gd name="T1" fmla="*/ 1085 h 1148"/>
                <a:gd name="T2" fmla="*/ 38 w 1973"/>
                <a:gd name="T3" fmla="*/ 1110 h 1148"/>
                <a:gd name="T4" fmla="*/ 49 w 1973"/>
                <a:gd name="T5" fmla="*/ 1120 h 1148"/>
                <a:gd name="T6" fmla="*/ 48 w 1973"/>
                <a:gd name="T7" fmla="*/ 1142 h 1148"/>
                <a:gd name="T8" fmla="*/ 16 w 1973"/>
                <a:gd name="T9" fmla="*/ 1138 h 1148"/>
                <a:gd name="T10" fmla="*/ 2 w 1973"/>
                <a:gd name="T11" fmla="*/ 1122 h 1148"/>
                <a:gd name="T12" fmla="*/ 0 w 1973"/>
                <a:gd name="T13" fmla="*/ 1093 h 1148"/>
                <a:gd name="T14" fmla="*/ 45 w 1973"/>
                <a:gd name="T15" fmla="*/ 159 h 1148"/>
                <a:gd name="T16" fmla="*/ 49 w 1973"/>
                <a:gd name="T17" fmla="*/ 327 h 1148"/>
                <a:gd name="T18" fmla="*/ 49 w 1973"/>
                <a:gd name="T19" fmla="*/ 659 h 1148"/>
                <a:gd name="T20" fmla="*/ 43 w 1973"/>
                <a:gd name="T21" fmla="*/ 962 h 1148"/>
                <a:gd name="T22" fmla="*/ 5 w 1973"/>
                <a:gd name="T23" fmla="*/ 1053 h 1148"/>
                <a:gd name="T24" fmla="*/ 11 w 1973"/>
                <a:gd name="T25" fmla="*/ 821 h 1148"/>
                <a:gd name="T26" fmla="*/ 14 w 1973"/>
                <a:gd name="T27" fmla="*/ 479 h 1148"/>
                <a:gd name="T28" fmla="*/ 11 w 1973"/>
                <a:gd name="T29" fmla="*/ 213 h 1148"/>
                <a:gd name="T30" fmla="*/ 110 w 1973"/>
                <a:gd name="T31" fmla="*/ 21 h 1148"/>
                <a:gd name="T32" fmla="*/ 59 w 1973"/>
                <a:gd name="T33" fmla="*/ 30 h 1148"/>
                <a:gd name="T34" fmla="*/ 41 w 1973"/>
                <a:gd name="T35" fmla="*/ 66 h 1148"/>
                <a:gd name="T36" fmla="*/ 41 w 1973"/>
                <a:gd name="T37" fmla="*/ 128 h 1148"/>
                <a:gd name="T38" fmla="*/ 6 w 1973"/>
                <a:gd name="T39" fmla="*/ 142 h 1148"/>
                <a:gd name="T40" fmla="*/ 5 w 1973"/>
                <a:gd name="T41" fmla="*/ 78 h 1148"/>
                <a:gd name="T42" fmla="*/ 38 w 1973"/>
                <a:gd name="T43" fmla="*/ 25 h 1148"/>
                <a:gd name="T44" fmla="*/ 133 w 1973"/>
                <a:gd name="T45" fmla="*/ 0 h 1148"/>
                <a:gd name="T46" fmla="*/ 1749 w 1973"/>
                <a:gd name="T47" fmla="*/ 43 h 1148"/>
                <a:gd name="T48" fmla="*/ 1274 w 1973"/>
                <a:gd name="T49" fmla="*/ 42 h 1148"/>
                <a:gd name="T50" fmla="*/ 628 w 1973"/>
                <a:gd name="T51" fmla="*/ 33 h 1148"/>
                <a:gd name="T52" fmla="*/ 165 w 1973"/>
                <a:gd name="T53" fmla="*/ 23 h 1148"/>
                <a:gd name="T54" fmla="*/ 349 w 1973"/>
                <a:gd name="T55" fmla="*/ 7 h 1148"/>
                <a:gd name="T56" fmla="*/ 936 w 1973"/>
                <a:gd name="T57" fmla="*/ 17 h 1148"/>
                <a:gd name="T58" fmla="*/ 1549 w 1973"/>
                <a:gd name="T59" fmla="*/ 23 h 1148"/>
                <a:gd name="T60" fmla="*/ 1828 w 1973"/>
                <a:gd name="T61" fmla="*/ 21 h 1148"/>
                <a:gd name="T62" fmla="*/ 1928 w 1973"/>
                <a:gd name="T63" fmla="*/ 103 h 1148"/>
                <a:gd name="T64" fmla="*/ 1905 w 1973"/>
                <a:gd name="T65" fmla="*/ 61 h 1148"/>
                <a:gd name="T66" fmla="*/ 1866 w 1973"/>
                <a:gd name="T67" fmla="*/ 40 h 1148"/>
                <a:gd name="T68" fmla="*/ 1812 w 1973"/>
                <a:gd name="T69" fmla="*/ 40 h 1148"/>
                <a:gd name="T70" fmla="*/ 1886 w 1973"/>
                <a:gd name="T71" fmla="*/ 19 h 1148"/>
                <a:gd name="T72" fmla="*/ 1934 w 1973"/>
                <a:gd name="T73" fmla="*/ 39 h 1148"/>
                <a:gd name="T74" fmla="*/ 1961 w 1973"/>
                <a:gd name="T75" fmla="*/ 82 h 1148"/>
                <a:gd name="T76" fmla="*/ 1965 w 1973"/>
                <a:gd name="T77" fmla="*/ 1024 h 1148"/>
                <a:gd name="T78" fmla="*/ 1926 w 1973"/>
                <a:gd name="T79" fmla="*/ 929 h 1148"/>
                <a:gd name="T80" fmla="*/ 1926 w 1973"/>
                <a:gd name="T81" fmla="*/ 619 h 1148"/>
                <a:gd name="T82" fmla="*/ 1928 w 1973"/>
                <a:gd name="T83" fmla="*/ 289 h 1148"/>
                <a:gd name="T84" fmla="*/ 1965 w 1973"/>
                <a:gd name="T85" fmla="*/ 137 h 1148"/>
                <a:gd name="T86" fmla="*/ 1963 w 1973"/>
                <a:gd name="T87" fmla="*/ 378 h 1148"/>
                <a:gd name="T88" fmla="*/ 1962 w 1973"/>
                <a:gd name="T89" fmla="*/ 722 h 1148"/>
                <a:gd name="T90" fmla="*/ 1964 w 1973"/>
                <a:gd name="T91" fmla="*/ 983 h 1148"/>
                <a:gd name="T92" fmla="*/ 1898 w 1973"/>
                <a:gd name="T93" fmla="*/ 1127 h 1148"/>
                <a:gd name="T94" fmla="*/ 1924 w 1973"/>
                <a:gd name="T95" fmla="*/ 1124 h 1148"/>
                <a:gd name="T96" fmla="*/ 1936 w 1973"/>
                <a:gd name="T97" fmla="*/ 1104 h 1148"/>
                <a:gd name="T98" fmla="*/ 1936 w 1973"/>
                <a:gd name="T99" fmla="*/ 1064 h 1148"/>
                <a:gd name="T100" fmla="*/ 1969 w 1973"/>
                <a:gd name="T101" fmla="*/ 1040 h 1148"/>
                <a:gd name="T102" fmla="*/ 1972 w 1973"/>
                <a:gd name="T103" fmla="*/ 1085 h 1148"/>
                <a:gd name="T104" fmla="*/ 1955 w 1973"/>
                <a:gd name="T105" fmla="*/ 1121 h 1148"/>
                <a:gd name="T106" fmla="*/ 1891 w 1973"/>
                <a:gd name="T107" fmla="*/ 1148 h 1148"/>
                <a:gd name="T108" fmla="*/ 117 w 1973"/>
                <a:gd name="T109" fmla="*/ 1120 h 1148"/>
                <a:gd name="T110" fmla="*/ 628 w 1973"/>
                <a:gd name="T111" fmla="*/ 1118 h 1148"/>
                <a:gd name="T112" fmla="*/ 1332 w 1973"/>
                <a:gd name="T113" fmla="*/ 1122 h 1148"/>
                <a:gd name="T114" fmla="*/ 1840 w 1973"/>
                <a:gd name="T115" fmla="*/ 1127 h 1148"/>
                <a:gd name="T116" fmla="*/ 1741 w 1973"/>
                <a:gd name="T117" fmla="*/ 1146 h 1148"/>
                <a:gd name="T118" fmla="*/ 1156 w 1973"/>
                <a:gd name="T119" fmla="*/ 1142 h 1148"/>
                <a:gd name="T120" fmla="*/ 462 w 1973"/>
                <a:gd name="T121" fmla="*/ 1138 h 1148"/>
                <a:gd name="T122" fmla="*/ 48 w 1973"/>
                <a:gd name="T123" fmla="*/ 114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3" h="1148">
                  <a:moveTo>
                    <a:pt x="3" y="1070"/>
                  </a:moveTo>
                  <a:lnTo>
                    <a:pt x="39" y="1058"/>
                  </a:lnTo>
                  <a:lnTo>
                    <a:pt x="39" y="1058"/>
                  </a:lnTo>
                  <a:lnTo>
                    <a:pt x="38" y="1064"/>
                  </a:lnTo>
                  <a:lnTo>
                    <a:pt x="38" y="1069"/>
                  </a:lnTo>
                  <a:lnTo>
                    <a:pt x="37" y="1073"/>
                  </a:lnTo>
                  <a:lnTo>
                    <a:pt x="37" y="1077"/>
                  </a:lnTo>
                  <a:lnTo>
                    <a:pt x="35" y="1081"/>
                  </a:lnTo>
                  <a:lnTo>
                    <a:pt x="35" y="1085"/>
                  </a:lnTo>
                  <a:lnTo>
                    <a:pt x="35" y="1088"/>
                  </a:lnTo>
                  <a:lnTo>
                    <a:pt x="35" y="1091"/>
                  </a:lnTo>
                  <a:lnTo>
                    <a:pt x="35" y="1095"/>
                  </a:lnTo>
                  <a:lnTo>
                    <a:pt x="35" y="1097"/>
                  </a:lnTo>
                  <a:lnTo>
                    <a:pt x="35" y="1101"/>
                  </a:lnTo>
                  <a:lnTo>
                    <a:pt x="37" y="1103"/>
                  </a:lnTo>
                  <a:lnTo>
                    <a:pt x="37" y="1105"/>
                  </a:lnTo>
                  <a:lnTo>
                    <a:pt x="38" y="1107"/>
                  </a:lnTo>
                  <a:lnTo>
                    <a:pt x="38" y="1110"/>
                  </a:lnTo>
                  <a:lnTo>
                    <a:pt x="39" y="1111"/>
                  </a:lnTo>
                  <a:lnTo>
                    <a:pt x="40" y="1113"/>
                  </a:lnTo>
                  <a:lnTo>
                    <a:pt x="41" y="1114"/>
                  </a:lnTo>
                  <a:lnTo>
                    <a:pt x="42" y="1116"/>
                  </a:lnTo>
                  <a:lnTo>
                    <a:pt x="43" y="1117"/>
                  </a:lnTo>
                  <a:lnTo>
                    <a:pt x="45" y="1118"/>
                  </a:lnTo>
                  <a:lnTo>
                    <a:pt x="46" y="1119"/>
                  </a:lnTo>
                  <a:lnTo>
                    <a:pt x="47" y="1120"/>
                  </a:lnTo>
                  <a:lnTo>
                    <a:pt x="49" y="1120"/>
                  </a:lnTo>
                  <a:lnTo>
                    <a:pt x="50" y="1121"/>
                  </a:lnTo>
                  <a:lnTo>
                    <a:pt x="53" y="1121"/>
                  </a:lnTo>
                  <a:lnTo>
                    <a:pt x="55" y="1121"/>
                  </a:lnTo>
                  <a:lnTo>
                    <a:pt x="57" y="1121"/>
                  </a:lnTo>
                  <a:lnTo>
                    <a:pt x="59" y="1122"/>
                  </a:lnTo>
                  <a:lnTo>
                    <a:pt x="62" y="1122"/>
                  </a:lnTo>
                  <a:lnTo>
                    <a:pt x="64" y="1122"/>
                  </a:lnTo>
                  <a:lnTo>
                    <a:pt x="67" y="1121"/>
                  </a:lnTo>
                  <a:lnTo>
                    <a:pt x="48" y="1142"/>
                  </a:lnTo>
                  <a:lnTo>
                    <a:pt x="43" y="1142"/>
                  </a:lnTo>
                  <a:lnTo>
                    <a:pt x="40" y="1143"/>
                  </a:lnTo>
                  <a:lnTo>
                    <a:pt x="35" y="1142"/>
                  </a:lnTo>
                  <a:lnTo>
                    <a:pt x="32" y="1142"/>
                  </a:lnTo>
                  <a:lnTo>
                    <a:pt x="29" y="1142"/>
                  </a:lnTo>
                  <a:lnTo>
                    <a:pt x="25" y="1141"/>
                  </a:lnTo>
                  <a:lnTo>
                    <a:pt x="22" y="1141"/>
                  </a:lnTo>
                  <a:lnTo>
                    <a:pt x="19" y="1140"/>
                  </a:lnTo>
                  <a:lnTo>
                    <a:pt x="16" y="1138"/>
                  </a:lnTo>
                  <a:lnTo>
                    <a:pt x="14" y="1137"/>
                  </a:lnTo>
                  <a:lnTo>
                    <a:pt x="11" y="1136"/>
                  </a:lnTo>
                  <a:lnTo>
                    <a:pt x="9" y="1135"/>
                  </a:lnTo>
                  <a:lnTo>
                    <a:pt x="8" y="1133"/>
                  </a:lnTo>
                  <a:lnTo>
                    <a:pt x="6" y="1130"/>
                  </a:lnTo>
                  <a:lnTo>
                    <a:pt x="5" y="1129"/>
                  </a:lnTo>
                  <a:lnTo>
                    <a:pt x="3" y="1127"/>
                  </a:lnTo>
                  <a:lnTo>
                    <a:pt x="2" y="1125"/>
                  </a:lnTo>
                  <a:lnTo>
                    <a:pt x="2" y="1122"/>
                  </a:lnTo>
                  <a:lnTo>
                    <a:pt x="1" y="1119"/>
                  </a:lnTo>
                  <a:lnTo>
                    <a:pt x="0" y="1117"/>
                  </a:lnTo>
                  <a:lnTo>
                    <a:pt x="0" y="1113"/>
                  </a:lnTo>
                  <a:lnTo>
                    <a:pt x="0" y="1111"/>
                  </a:lnTo>
                  <a:lnTo>
                    <a:pt x="0" y="1107"/>
                  </a:lnTo>
                  <a:lnTo>
                    <a:pt x="0" y="1104"/>
                  </a:lnTo>
                  <a:lnTo>
                    <a:pt x="0" y="1101"/>
                  </a:lnTo>
                  <a:lnTo>
                    <a:pt x="0" y="1097"/>
                  </a:lnTo>
                  <a:lnTo>
                    <a:pt x="0" y="1093"/>
                  </a:lnTo>
                  <a:lnTo>
                    <a:pt x="1" y="1088"/>
                  </a:lnTo>
                  <a:lnTo>
                    <a:pt x="1" y="1085"/>
                  </a:lnTo>
                  <a:lnTo>
                    <a:pt x="2" y="1080"/>
                  </a:lnTo>
                  <a:lnTo>
                    <a:pt x="2" y="1075"/>
                  </a:lnTo>
                  <a:lnTo>
                    <a:pt x="3" y="1070"/>
                  </a:lnTo>
                  <a:lnTo>
                    <a:pt x="3" y="1070"/>
                  </a:lnTo>
                  <a:lnTo>
                    <a:pt x="3" y="1070"/>
                  </a:lnTo>
                  <a:close/>
                  <a:moveTo>
                    <a:pt x="9" y="173"/>
                  </a:moveTo>
                  <a:lnTo>
                    <a:pt x="45" y="159"/>
                  </a:lnTo>
                  <a:lnTo>
                    <a:pt x="45" y="159"/>
                  </a:lnTo>
                  <a:lnTo>
                    <a:pt x="46" y="169"/>
                  </a:lnTo>
                  <a:lnTo>
                    <a:pt x="47" y="183"/>
                  </a:lnTo>
                  <a:lnTo>
                    <a:pt x="48" y="199"/>
                  </a:lnTo>
                  <a:lnTo>
                    <a:pt x="48" y="220"/>
                  </a:lnTo>
                  <a:lnTo>
                    <a:pt x="48" y="243"/>
                  </a:lnTo>
                  <a:lnTo>
                    <a:pt x="49" y="269"/>
                  </a:lnTo>
                  <a:lnTo>
                    <a:pt x="49" y="297"/>
                  </a:lnTo>
                  <a:lnTo>
                    <a:pt x="49" y="327"/>
                  </a:lnTo>
                  <a:lnTo>
                    <a:pt x="50" y="360"/>
                  </a:lnTo>
                  <a:lnTo>
                    <a:pt x="50" y="395"/>
                  </a:lnTo>
                  <a:lnTo>
                    <a:pt x="50" y="430"/>
                  </a:lnTo>
                  <a:lnTo>
                    <a:pt x="50" y="467"/>
                  </a:lnTo>
                  <a:lnTo>
                    <a:pt x="50" y="505"/>
                  </a:lnTo>
                  <a:lnTo>
                    <a:pt x="49" y="542"/>
                  </a:lnTo>
                  <a:lnTo>
                    <a:pt x="49" y="581"/>
                  </a:lnTo>
                  <a:lnTo>
                    <a:pt x="49" y="620"/>
                  </a:lnTo>
                  <a:lnTo>
                    <a:pt x="49" y="659"/>
                  </a:lnTo>
                  <a:lnTo>
                    <a:pt x="48" y="698"/>
                  </a:lnTo>
                  <a:lnTo>
                    <a:pt x="48" y="736"/>
                  </a:lnTo>
                  <a:lnTo>
                    <a:pt x="48" y="772"/>
                  </a:lnTo>
                  <a:lnTo>
                    <a:pt x="47" y="809"/>
                  </a:lnTo>
                  <a:lnTo>
                    <a:pt x="47" y="843"/>
                  </a:lnTo>
                  <a:lnTo>
                    <a:pt x="46" y="876"/>
                  </a:lnTo>
                  <a:lnTo>
                    <a:pt x="45" y="907"/>
                  </a:lnTo>
                  <a:lnTo>
                    <a:pt x="45" y="936"/>
                  </a:lnTo>
                  <a:lnTo>
                    <a:pt x="43" y="962"/>
                  </a:lnTo>
                  <a:lnTo>
                    <a:pt x="43" y="986"/>
                  </a:lnTo>
                  <a:lnTo>
                    <a:pt x="42" y="1008"/>
                  </a:lnTo>
                  <a:lnTo>
                    <a:pt x="41" y="1026"/>
                  </a:lnTo>
                  <a:lnTo>
                    <a:pt x="41" y="1040"/>
                  </a:lnTo>
                  <a:lnTo>
                    <a:pt x="40" y="1051"/>
                  </a:lnTo>
                  <a:lnTo>
                    <a:pt x="39" y="1058"/>
                  </a:lnTo>
                  <a:lnTo>
                    <a:pt x="3" y="1070"/>
                  </a:lnTo>
                  <a:lnTo>
                    <a:pt x="5" y="1064"/>
                  </a:lnTo>
                  <a:lnTo>
                    <a:pt x="5" y="1053"/>
                  </a:lnTo>
                  <a:lnTo>
                    <a:pt x="6" y="1038"/>
                  </a:lnTo>
                  <a:lnTo>
                    <a:pt x="7" y="1021"/>
                  </a:lnTo>
                  <a:lnTo>
                    <a:pt x="7" y="999"/>
                  </a:lnTo>
                  <a:lnTo>
                    <a:pt x="8" y="975"/>
                  </a:lnTo>
                  <a:lnTo>
                    <a:pt x="9" y="948"/>
                  </a:lnTo>
                  <a:lnTo>
                    <a:pt x="9" y="920"/>
                  </a:lnTo>
                  <a:lnTo>
                    <a:pt x="10" y="889"/>
                  </a:lnTo>
                  <a:lnTo>
                    <a:pt x="10" y="856"/>
                  </a:lnTo>
                  <a:lnTo>
                    <a:pt x="11" y="821"/>
                  </a:lnTo>
                  <a:lnTo>
                    <a:pt x="11" y="785"/>
                  </a:lnTo>
                  <a:lnTo>
                    <a:pt x="13" y="748"/>
                  </a:lnTo>
                  <a:lnTo>
                    <a:pt x="13" y="710"/>
                  </a:lnTo>
                  <a:lnTo>
                    <a:pt x="13" y="672"/>
                  </a:lnTo>
                  <a:lnTo>
                    <a:pt x="14" y="633"/>
                  </a:lnTo>
                  <a:lnTo>
                    <a:pt x="14" y="594"/>
                  </a:lnTo>
                  <a:lnTo>
                    <a:pt x="14" y="555"/>
                  </a:lnTo>
                  <a:lnTo>
                    <a:pt x="14" y="517"/>
                  </a:lnTo>
                  <a:lnTo>
                    <a:pt x="14" y="479"/>
                  </a:lnTo>
                  <a:lnTo>
                    <a:pt x="14" y="443"/>
                  </a:lnTo>
                  <a:lnTo>
                    <a:pt x="14" y="407"/>
                  </a:lnTo>
                  <a:lnTo>
                    <a:pt x="14" y="373"/>
                  </a:lnTo>
                  <a:lnTo>
                    <a:pt x="14" y="341"/>
                  </a:lnTo>
                  <a:lnTo>
                    <a:pt x="14" y="310"/>
                  </a:lnTo>
                  <a:lnTo>
                    <a:pt x="14" y="281"/>
                  </a:lnTo>
                  <a:lnTo>
                    <a:pt x="13" y="256"/>
                  </a:lnTo>
                  <a:lnTo>
                    <a:pt x="13" y="232"/>
                  </a:lnTo>
                  <a:lnTo>
                    <a:pt x="11" y="213"/>
                  </a:lnTo>
                  <a:lnTo>
                    <a:pt x="11" y="196"/>
                  </a:lnTo>
                  <a:lnTo>
                    <a:pt x="10" y="182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3"/>
                  </a:lnTo>
                  <a:close/>
                  <a:moveTo>
                    <a:pt x="145" y="1"/>
                  </a:moveTo>
                  <a:lnTo>
                    <a:pt x="121" y="22"/>
                  </a:lnTo>
                  <a:lnTo>
                    <a:pt x="121" y="22"/>
                  </a:lnTo>
                  <a:lnTo>
                    <a:pt x="110" y="21"/>
                  </a:lnTo>
                  <a:lnTo>
                    <a:pt x="101" y="21"/>
                  </a:lnTo>
                  <a:lnTo>
                    <a:pt x="91" y="22"/>
                  </a:lnTo>
                  <a:lnTo>
                    <a:pt x="83" y="23"/>
                  </a:lnTo>
                  <a:lnTo>
                    <a:pt x="77" y="24"/>
                  </a:lnTo>
                  <a:lnTo>
                    <a:pt x="71" y="25"/>
                  </a:lnTo>
                  <a:lnTo>
                    <a:pt x="67" y="26"/>
                  </a:lnTo>
                  <a:lnTo>
                    <a:pt x="64" y="27"/>
                  </a:lnTo>
                  <a:lnTo>
                    <a:pt x="62" y="29"/>
                  </a:lnTo>
                  <a:lnTo>
                    <a:pt x="59" y="30"/>
                  </a:lnTo>
                  <a:lnTo>
                    <a:pt x="57" y="32"/>
                  </a:lnTo>
                  <a:lnTo>
                    <a:pt x="55" y="34"/>
                  </a:lnTo>
                  <a:lnTo>
                    <a:pt x="53" y="38"/>
                  </a:lnTo>
                  <a:lnTo>
                    <a:pt x="49" y="41"/>
                  </a:lnTo>
                  <a:lnTo>
                    <a:pt x="47" y="46"/>
                  </a:lnTo>
                  <a:lnTo>
                    <a:pt x="45" y="50"/>
                  </a:lnTo>
                  <a:lnTo>
                    <a:pt x="43" y="55"/>
                  </a:lnTo>
                  <a:lnTo>
                    <a:pt x="42" y="61"/>
                  </a:lnTo>
                  <a:lnTo>
                    <a:pt x="41" y="66"/>
                  </a:lnTo>
                  <a:lnTo>
                    <a:pt x="40" y="72"/>
                  </a:lnTo>
                  <a:lnTo>
                    <a:pt x="39" y="79"/>
                  </a:lnTo>
                  <a:lnTo>
                    <a:pt x="39" y="85"/>
                  </a:lnTo>
                  <a:lnTo>
                    <a:pt x="39" y="91"/>
                  </a:lnTo>
                  <a:lnTo>
                    <a:pt x="39" y="98"/>
                  </a:lnTo>
                  <a:lnTo>
                    <a:pt x="39" y="106"/>
                  </a:lnTo>
                  <a:lnTo>
                    <a:pt x="40" y="113"/>
                  </a:lnTo>
                  <a:lnTo>
                    <a:pt x="40" y="120"/>
                  </a:lnTo>
                  <a:lnTo>
                    <a:pt x="41" y="128"/>
                  </a:lnTo>
                  <a:lnTo>
                    <a:pt x="42" y="135"/>
                  </a:lnTo>
                  <a:lnTo>
                    <a:pt x="43" y="143"/>
                  </a:lnTo>
                  <a:lnTo>
                    <a:pt x="45" y="151"/>
                  </a:lnTo>
                  <a:lnTo>
                    <a:pt x="45" y="159"/>
                  </a:lnTo>
                  <a:lnTo>
                    <a:pt x="9" y="173"/>
                  </a:lnTo>
                  <a:lnTo>
                    <a:pt x="8" y="165"/>
                  </a:lnTo>
                  <a:lnTo>
                    <a:pt x="7" y="157"/>
                  </a:lnTo>
                  <a:lnTo>
                    <a:pt x="7" y="149"/>
                  </a:lnTo>
                  <a:lnTo>
                    <a:pt x="6" y="142"/>
                  </a:lnTo>
                  <a:lnTo>
                    <a:pt x="5" y="134"/>
                  </a:lnTo>
                  <a:lnTo>
                    <a:pt x="5" y="126"/>
                  </a:lnTo>
                  <a:lnTo>
                    <a:pt x="3" y="119"/>
                  </a:lnTo>
                  <a:lnTo>
                    <a:pt x="3" y="112"/>
                  </a:lnTo>
                  <a:lnTo>
                    <a:pt x="3" y="104"/>
                  </a:lnTo>
                  <a:lnTo>
                    <a:pt x="3" y="97"/>
                  </a:lnTo>
                  <a:lnTo>
                    <a:pt x="3" y="90"/>
                  </a:lnTo>
                  <a:lnTo>
                    <a:pt x="5" y="85"/>
                  </a:lnTo>
                  <a:lnTo>
                    <a:pt x="5" y="78"/>
                  </a:lnTo>
                  <a:lnTo>
                    <a:pt x="6" y="71"/>
                  </a:lnTo>
                  <a:lnTo>
                    <a:pt x="8" y="65"/>
                  </a:lnTo>
                  <a:lnTo>
                    <a:pt x="10" y="59"/>
                  </a:lnTo>
                  <a:lnTo>
                    <a:pt x="13" y="54"/>
                  </a:lnTo>
                  <a:lnTo>
                    <a:pt x="16" y="47"/>
                  </a:lnTo>
                  <a:lnTo>
                    <a:pt x="19" y="42"/>
                  </a:lnTo>
                  <a:lnTo>
                    <a:pt x="25" y="37"/>
                  </a:lnTo>
                  <a:lnTo>
                    <a:pt x="31" y="31"/>
                  </a:lnTo>
                  <a:lnTo>
                    <a:pt x="38" y="25"/>
                  </a:lnTo>
                  <a:lnTo>
                    <a:pt x="47" y="19"/>
                  </a:lnTo>
                  <a:lnTo>
                    <a:pt x="56" y="14"/>
                  </a:lnTo>
                  <a:lnTo>
                    <a:pt x="67" y="10"/>
                  </a:lnTo>
                  <a:lnTo>
                    <a:pt x="78" y="7"/>
                  </a:lnTo>
                  <a:lnTo>
                    <a:pt x="88" y="5"/>
                  </a:lnTo>
                  <a:lnTo>
                    <a:pt x="98" y="2"/>
                  </a:lnTo>
                  <a:lnTo>
                    <a:pt x="110" y="1"/>
                  </a:lnTo>
                  <a:lnTo>
                    <a:pt x="121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45" y="1"/>
                  </a:lnTo>
                  <a:lnTo>
                    <a:pt x="145" y="1"/>
                  </a:lnTo>
                  <a:close/>
                  <a:moveTo>
                    <a:pt x="1828" y="21"/>
                  </a:moveTo>
                  <a:lnTo>
                    <a:pt x="1812" y="40"/>
                  </a:lnTo>
                  <a:lnTo>
                    <a:pt x="1812" y="40"/>
                  </a:lnTo>
                  <a:lnTo>
                    <a:pt x="1797" y="41"/>
                  </a:lnTo>
                  <a:lnTo>
                    <a:pt x="1777" y="42"/>
                  </a:lnTo>
                  <a:lnTo>
                    <a:pt x="1749" y="43"/>
                  </a:lnTo>
                  <a:lnTo>
                    <a:pt x="1716" y="43"/>
                  </a:lnTo>
                  <a:lnTo>
                    <a:pt x="1676" y="43"/>
                  </a:lnTo>
                  <a:lnTo>
                    <a:pt x="1631" y="43"/>
                  </a:lnTo>
                  <a:lnTo>
                    <a:pt x="1581" y="43"/>
                  </a:lnTo>
                  <a:lnTo>
                    <a:pt x="1527" y="43"/>
                  </a:lnTo>
                  <a:lnTo>
                    <a:pt x="1469" y="43"/>
                  </a:lnTo>
                  <a:lnTo>
                    <a:pt x="1406" y="43"/>
                  </a:lnTo>
                  <a:lnTo>
                    <a:pt x="1341" y="42"/>
                  </a:lnTo>
                  <a:lnTo>
                    <a:pt x="1274" y="42"/>
                  </a:lnTo>
                  <a:lnTo>
                    <a:pt x="1204" y="41"/>
                  </a:lnTo>
                  <a:lnTo>
                    <a:pt x="1132" y="40"/>
                  </a:lnTo>
                  <a:lnTo>
                    <a:pt x="1060" y="39"/>
                  </a:lnTo>
                  <a:lnTo>
                    <a:pt x="987" y="39"/>
                  </a:lnTo>
                  <a:lnTo>
                    <a:pt x="914" y="38"/>
                  </a:lnTo>
                  <a:lnTo>
                    <a:pt x="840" y="37"/>
                  </a:lnTo>
                  <a:lnTo>
                    <a:pt x="768" y="35"/>
                  </a:lnTo>
                  <a:lnTo>
                    <a:pt x="697" y="34"/>
                  </a:lnTo>
                  <a:lnTo>
                    <a:pt x="628" y="33"/>
                  </a:lnTo>
                  <a:lnTo>
                    <a:pt x="560" y="32"/>
                  </a:lnTo>
                  <a:lnTo>
                    <a:pt x="496" y="31"/>
                  </a:lnTo>
                  <a:lnTo>
                    <a:pt x="436" y="30"/>
                  </a:lnTo>
                  <a:lnTo>
                    <a:pt x="378" y="29"/>
                  </a:lnTo>
                  <a:lnTo>
                    <a:pt x="325" y="27"/>
                  </a:lnTo>
                  <a:lnTo>
                    <a:pt x="277" y="26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65" y="23"/>
                  </a:lnTo>
                  <a:lnTo>
                    <a:pt x="139" y="22"/>
                  </a:lnTo>
                  <a:lnTo>
                    <a:pt x="121" y="22"/>
                  </a:lnTo>
                  <a:lnTo>
                    <a:pt x="145" y="1"/>
                  </a:lnTo>
                  <a:lnTo>
                    <a:pt x="162" y="1"/>
                  </a:lnTo>
                  <a:lnTo>
                    <a:pt x="188" y="2"/>
                  </a:lnTo>
                  <a:lnTo>
                    <a:pt x="220" y="3"/>
                  </a:lnTo>
                  <a:lnTo>
                    <a:pt x="256" y="5"/>
                  </a:lnTo>
                  <a:lnTo>
                    <a:pt x="300" y="6"/>
                  </a:lnTo>
                  <a:lnTo>
                    <a:pt x="349" y="7"/>
                  </a:lnTo>
                  <a:lnTo>
                    <a:pt x="401" y="8"/>
                  </a:lnTo>
                  <a:lnTo>
                    <a:pt x="458" y="9"/>
                  </a:lnTo>
                  <a:lnTo>
                    <a:pt x="519" y="10"/>
                  </a:lnTo>
                  <a:lnTo>
                    <a:pt x="583" y="11"/>
                  </a:lnTo>
                  <a:lnTo>
                    <a:pt x="651" y="13"/>
                  </a:lnTo>
                  <a:lnTo>
                    <a:pt x="719" y="14"/>
                  </a:lnTo>
                  <a:lnTo>
                    <a:pt x="791" y="15"/>
                  </a:lnTo>
                  <a:lnTo>
                    <a:pt x="863" y="16"/>
                  </a:lnTo>
                  <a:lnTo>
                    <a:pt x="936" y="17"/>
                  </a:lnTo>
                  <a:lnTo>
                    <a:pt x="1010" y="18"/>
                  </a:lnTo>
                  <a:lnTo>
                    <a:pt x="1083" y="19"/>
                  </a:lnTo>
                  <a:lnTo>
                    <a:pt x="1155" y="19"/>
                  </a:lnTo>
                  <a:lnTo>
                    <a:pt x="1227" y="21"/>
                  </a:lnTo>
                  <a:lnTo>
                    <a:pt x="1296" y="22"/>
                  </a:lnTo>
                  <a:lnTo>
                    <a:pt x="1364" y="22"/>
                  </a:lnTo>
                  <a:lnTo>
                    <a:pt x="1429" y="23"/>
                  </a:lnTo>
                  <a:lnTo>
                    <a:pt x="1491" y="23"/>
                  </a:lnTo>
                  <a:lnTo>
                    <a:pt x="1549" y="23"/>
                  </a:lnTo>
                  <a:lnTo>
                    <a:pt x="1604" y="24"/>
                  </a:lnTo>
                  <a:lnTo>
                    <a:pt x="1653" y="24"/>
                  </a:lnTo>
                  <a:lnTo>
                    <a:pt x="1699" y="23"/>
                  </a:lnTo>
                  <a:lnTo>
                    <a:pt x="1738" y="23"/>
                  </a:lnTo>
                  <a:lnTo>
                    <a:pt x="1771" y="23"/>
                  </a:lnTo>
                  <a:lnTo>
                    <a:pt x="1798" y="22"/>
                  </a:lnTo>
                  <a:lnTo>
                    <a:pt x="1818" y="21"/>
                  </a:lnTo>
                  <a:lnTo>
                    <a:pt x="1828" y="21"/>
                  </a:lnTo>
                  <a:lnTo>
                    <a:pt x="1828" y="21"/>
                  </a:lnTo>
                  <a:lnTo>
                    <a:pt x="1828" y="21"/>
                  </a:lnTo>
                  <a:close/>
                  <a:moveTo>
                    <a:pt x="1965" y="125"/>
                  </a:moveTo>
                  <a:lnTo>
                    <a:pt x="1930" y="137"/>
                  </a:lnTo>
                  <a:lnTo>
                    <a:pt x="1930" y="137"/>
                  </a:lnTo>
                  <a:lnTo>
                    <a:pt x="1930" y="129"/>
                  </a:lnTo>
                  <a:lnTo>
                    <a:pt x="1930" y="122"/>
                  </a:lnTo>
                  <a:lnTo>
                    <a:pt x="1929" y="116"/>
                  </a:lnTo>
                  <a:lnTo>
                    <a:pt x="1928" y="109"/>
                  </a:lnTo>
                  <a:lnTo>
                    <a:pt x="1928" y="103"/>
                  </a:lnTo>
                  <a:lnTo>
                    <a:pt x="1925" y="97"/>
                  </a:lnTo>
                  <a:lnTo>
                    <a:pt x="1924" y="91"/>
                  </a:lnTo>
                  <a:lnTo>
                    <a:pt x="1922" y="86"/>
                  </a:lnTo>
                  <a:lnTo>
                    <a:pt x="1920" y="81"/>
                  </a:lnTo>
                  <a:lnTo>
                    <a:pt x="1917" y="75"/>
                  </a:lnTo>
                  <a:lnTo>
                    <a:pt x="1915" y="72"/>
                  </a:lnTo>
                  <a:lnTo>
                    <a:pt x="1912" y="67"/>
                  </a:lnTo>
                  <a:lnTo>
                    <a:pt x="1908" y="64"/>
                  </a:lnTo>
                  <a:lnTo>
                    <a:pt x="1905" y="61"/>
                  </a:lnTo>
                  <a:lnTo>
                    <a:pt x="1901" y="57"/>
                  </a:lnTo>
                  <a:lnTo>
                    <a:pt x="1898" y="54"/>
                  </a:lnTo>
                  <a:lnTo>
                    <a:pt x="1893" y="51"/>
                  </a:lnTo>
                  <a:lnTo>
                    <a:pt x="1890" y="49"/>
                  </a:lnTo>
                  <a:lnTo>
                    <a:pt x="1885" y="47"/>
                  </a:lnTo>
                  <a:lnTo>
                    <a:pt x="1881" y="45"/>
                  </a:lnTo>
                  <a:lnTo>
                    <a:pt x="1875" y="43"/>
                  </a:lnTo>
                  <a:lnTo>
                    <a:pt x="1870" y="41"/>
                  </a:lnTo>
                  <a:lnTo>
                    <a:pt x="1866" y="40"/>
                  </a:lnTo>
                  <a:lnTo>
                    <a:pt x="1860" y="40"/>
                  </a:lnTo>
                  <a:lnTo>
                    <a:pt x="1854" y="39"/>
                  </a:lnTo>
                  <a:lnTo>
                    <a:pt x="1849" y="38"/>
                  </a:lnTo>
                  <a:lnTo>
                    <a:pt x="1843" y="38"/>
                  </a:lnTo>
                  <a:lnTo>
                    <a:pt x="1837" y="38"/>
                  </a:lnTo>
                  <a:lnTo>
                    <a:pt x="1832" y="38"/>
                  </a:lnTo>
                  <a:lnTo>
                    <a:pt x="1825" y="39"/>
                  </a:lnTo>
                  <a:lnTo>
                    <a:pt x="1819" y="39"/>
                  </a:lnTo>
                  <a:lnTo>
                    <a:pt x="1812" y="40"/>
                  </a:lnTo>
                  <a:lnTo>
                    <a:pt x="1828" y="21"/>
                  </a:lnTo>
                  <a:lnTo>
                    <a:pt x="1836" y="19"/>
                  </a:lnTo>
                  <a:lnTo>
                    <a:pt x="1844" y="18"/>
                  </a:lnTo>
                  <a:lnTo>
                    <a:pt x="1852" y="18"/>
                  </a:lnTo>
                  <a:lnTo>
                    <a:pt x="1859" y="17"/>
                  </a:lnTo>
                  <a:lnTo>
                    <a:pt x="1866" y="17"/>
                  </a:lnTo>
                  <a:lnTo>
                    <a:pt x="1874" y="18"/>
                  </a:lnTo>
                  <a:lnTo>
                    <a:pt x="1881" y="18"/>
                  </a:lnTo>
                  <a:lnTo>
                    <a:pt x="1886" y="19"/>
                  </a:lnTo>
                  <a:lnTo>
                    <a:pt x="1893" y="21"/>
                  </a:lnTo>
                  <a:lnTo>
                    <a:pt x="1899" y="22"/>
                  </a:lnTo>
                  <a:lnTo>
                    <a:pt x="1905" y="24"/>
                  </a:lnTo>
                  <a:lnTo>
                    <a:pt x="1910" y="25"/>
                  </a:lnTo>
                  <a:lnTo>
                    <a:pt x="1916" y="27"/>
                  </a:lnTo>
                  <a:lnTo>
                    <a:pt x="1922" y="30"/>
                  </a:lnTo>
                  <a:lnTo>
                    <a:pt x="1926" y="33"/>
                  </a:lnTo>
                  <a:lnTo>
                    <a:pt x="1931" y="35"/>
                  </a:lnTo>
                  <a:lnTo>
                    <a:pt x="1934" y="39"/>
                  </a:lnTo>
                  <a:lnTo>
                    <a:pt x="1939" y="43"/>
                  </a:lnTo>
                  <a:lnTo>
                    <a:pt x="1942" y="47"/>
                  </a:lnTo>
                  <a:lnTo>
                    <a:pt x="1946" y="51"/>
                  </a:lnTo>
                  <a:lnTo>
                    <a:pt x="1949" y="56"/>
                  </a:lnTo>
                  <a:lnTo>
                    <a:pt x="1953" y="61"/>
                  </a:lnTo>
                  <a:lnTo>
                    <a:pt x="1955" y="65"/>
                  </a:lnTo>
                  <a:lnTo>
                    <a:pt x="1957" y="71"/>
                  </a:lnTo>
                  <a:lnTo>
                    <a:pt x="1960" y="77"/>
                  </a:lnTo>
                  <a:lnTo>
                    <a:pt x="1961" y="82"/>
                  </a:lnTo>
                  <a:lnTo>
                    <a:pt x="1963" y="89"/>
                  </a:lnTo>
                  <a:lnTo>
                    <a:pt x="1964" y="95"/>
                  </a:lnTo>
                  <a:lnTo>
                    <a:pt x="1964" y="102"/>
                  </a:lnTo>
                  <a:lnTo>
                    <a:pt x="1965" y="110"/>
                  </a:lnTo>
                  <a:lnTo>
                    <a:pt x="1965" y="117"/>
                  </a:lnTo>
                  <a:lnTo>
                    <a:pt x="1965" y="125"/>
                  </a:lnTo>
                  <a:lnTo>
                    <a:pt x="1965" y="125"/>
                  </a:lnTo>
                  <a:lnTo>
                    <a:pt x="1965" y="125"/>
                  </a:lnTo>
                  <a:close/>
                  <a:moveTo>
                    <a:pt x="1965" y="1024"/>
                  </a:moveTo>
                  <a:lnTo>
                    <a:pt x="1930" y="1038"/>
                  </a:lnTo>
                  <a:lnTo>
                    <a:pt x="1930" y="1038"/>
                  </a:lnTo>
                  <a:lnTo>
                    <a:pt x="1929" y="1033"/>
                  </a:lnTo>
                  <a:lnTo>
                    <a:pt x="1929" y="1024"/>
                  </a:lnTo>
                  <a:lnTo>
                    <a:pt x="1929" y="1011"/>
                  </a:lnTo>
                  <a:lnTo>
                    <a:pt x="1928" y="997"/>
                  </a:lnTo>
                  <a:lnTo>
                    <a:pt x="1928" y="977"/>
                  </a:lnTo>
                  <a:lnTo>
                    <a:pt x="1928" y="954"/>
                  </a:lnTo>
                  <a:lnTo>
                    <a:pt x="1926" y="929"/>
                  </a:lnTo>
                  <a:lnTo>
                    <a:pt x="1926" y="902"/>
                  </a:lnTo>
                  <a:lnTo>
                    <a:pt x="1926" y="872"/>
                  </a:lnTo>
                  <a:lnTo>
                    <a:pt x="1926" y="840"/>
                  </a:lnTo>
                  <a:lnTo>
                    <a:pt x="1926" y="805"/>
                  </a:lnTo>
                  <a:lnTo>
                    <a:pt x="1926" y="771"/>
                  </a:lnTo>
                  <a:lnTo>
                    <a:pt x="1926" y="735"/>
                  </a:lnTo>
                  <a:lnTo>
                    <a:pt x="1926" y="697"/>
                  </a:lnTo>
                  <a:lnTo>
                    <a:pt x="1926" y="658"/>
                  </a:lnTo>
                  <a:lnTo>
                    <a:pt x="1926" y="619"/>
                  </a:lnTo>
                  <a:lnTo>
                    <a:pt x="1926" y="580"/>
                  </a:lnTo>
                  <a:lnTo>
                    <a:pt x="1926" y="541"/>
                  </a:lnTo>
                  <a:lnTo>
                    <a:pt x="1926" y="502"/>
                  </a:lnTo>
                  <a:lnTo>
                    <a:pt x="1926" y="464"/>
                  </a:lnTo>
                  <a:lnTo>
                    <a:pt x="1926" y="427"/>
                  </a:lnTo>
                  <a:lnTo>
                    <a:pt x="1928" y="390"/>
                  </a:lnTo>
                  <a:lnTo>
                    <a:pt x="1928" y="355"/>
                  </a:lnTo>
                  <a:lnTo>
                    <a:pt x="1928" y="321"/>
                  </a:lnTo>
                  <a:lnTo>
                    <a:pt x="1928" y="289"/>
                  </a:lnTo>
                  <a:lnTo>
                    <a:pt x="1928" y="260"/>
                  </a:lnTo>
                  <a:lnTo>
                    <a:pt x="1929" y="232"/>
                  </a:lnTo>
                  <a:lnTo>
                    <a:pt x="1929" y="207"/>
                  </a:lnTo>
                  <a:lnTo>
                    <a:pt x="1929" y="184"/>
                  </a:lnTo>
                  <a:lnTo>
                    <a:pt x="1929" y="166"/>
                  </a:lnTo>
                  <a:lnTo>
                    <a:pt x="1930" y="150"/>
                  </a:lnTo>
                  <a:lnTo>
                    <a:pt x="1930" y="137"/>
                  </a:lnTo>
                  <a:lnTo>
                    <a:pt x="1965" y="125"/>
                  </a:lnTo>
                  <a:lnTo>
                    <a:pt x="1965" y="137"/>
                  </a:lnTo>
                  <a:lnTo>
                    <a:pt x="1965" y="153"/>
                  </a:lnTo>
                  <a:lnTo>
                    <a:pt x="1964" y="172"/>
                  </a:lnTo>
                  <a:lnTo>
                    <a:pt x="1964" y="194"/>
                  </a:lnTo>
                  <a:lnTo>
                    <a:pt x="1964" y="220"/>
                  </a:lnTo>
                  <a:lnTo>
                    <a:pt x="1964" y="247"/>
                  </a:lnTo>
                  <a:lnTo>
                    <a:pt x="1963" y="277"/>
                  </a:lnTo>
                  <a:lnTo>
                    <a:pt x="1963" y="309"/>
                  </a:lnTo>
                  <a:lnTo>
                    <a:pt x="1963" y="342"/>
                  </a:lnTo>
                  <a:lnTo>
                    <a:pt x="1963" y="378"/>
                  </a:lnTo>
                  <a:lnTo>
                    <a:pt x="1963" y="414"/>
                  </a:lnTo>
                  <a:lnTo>
                    <a:pt x="1963" y="452"/>
                  </a:lnTo>
                  <a:lnTo>
                    <a:pt x="1962" y="490"/>
                  </a:lnTo>
                  <a:lnTo>
                    <a:pt x="1962" y="529"/>
                  </a:lnTo>
                  <a:lnTo>
                    <a:pt x="1962" y="567"/>
                  </a:lnTo>
                  <a:lnTo>
                    <a:pt x="1962" y="606"/>
                  </a:lnTo>
                  <a:lnTo>
                    <a:pt x="1962" y="645"/>
                  </a:lnTo>
                  <a:lnTo>
                    <a:pt x="1962" y="684"/>
                  </a:lnTo>
                  <a:lnTo>
                    <a:pt x="1962" y="722"/>
                  </a:lnTo>
                  <a:lnTo>
                    <a:pt x="1962" y="759"/>
                  </a:lnTo>
                  <a:lnTo>
                    <a:pt x="1962" y="793"/>
                  </a:lnTo>
                  <a:lnTo>
                    <a:pt x="1962" y="827"/>
                  </a:lnTo>
                  <a:lnTo>
                    <a:pt x="1962" y="859"/>
                  </a:lnTo>
                  <a:lnTo>
                    <a:pt x="1963" y="889"/>
                  </a:lnTo>
                  <a:lnTo>
                    <a:pt x="1963" y="916"/>
                  </a:lnTo>
                  <a:lnTo>
                    <a:pt x="1963" y="942"/>
                  </a:lnTo>
                  <a:lnTo>
                    <a:pt x="1963" y="964"/>
                  </a:lnTo>
                  <a:lnTo>
                    <a:pt x="1964" y="983"/>
                  </a:lnTo>
                  <a:lnTo>
                    <a:pt x="1964" y="999"/>
                  </a:lnTo>
                  <a:lnTo>
                    <a:pt x="1964" y="1011"/>
                  </a:lnTo>
                  <a:lnTo>
                    <a:pt x="1965" y="1019"/>
                  </a:lnTo>
                  <a:lnTo>
                    <a:pt x="1965" y="1024"/>
                  </a:lnTo>
                  <a:lnTo>
                    <a:pt x="1965" y="1024"/>
                  </a:lnTo>
                  <a:lnTo>
                    <a:pt x="1965" y="1024"/>
                  </a:lnTo>
                  <a:close/>
                  <a:moveTo>
                    <a:pt x="1876" y="1148"/>
                  </a:moveTo>
                  <a:lnTo>
                    <a:pt x="1898" y="1127"/>
                  </a:lnTo>
                  <a:lnTo>
                    <a:pt x="1898" y="1127"/>
                  </a:lnTo>
                  <a:lnTo>
                    <a:pt x="1904" y="1127"/>
                  </a:lnTo>
                  <a:lnTo>
                    <a:pt x="1909" y="1127"/>
                  </a:lnTo>
                  <a:lnTo>
                    <a:pt x="1914" y="1126"/>
                  </a:lnTo>
                  <a:lnTo>
                    <a:pt x="1917" y="1126"/>
                  </a:lnTo>
                  <a:lnTo>
                    <a:pt x="1921" y="1125"/>
                  </a:lnTo>
                  <a:lnTo>
                    <a:pt x="1922" y="1125"/>
                  </a:lnTo>
                  <a:lnTo>
                    <a:pt x="1923" y="1125"/>
                  </a:lnTo>
                  <a:lnTo>
                    <a:pt x="1924" y="1124"/>
                  </a:lnTo>
                  <a:lnTo>
                    <a:pt x="1924" y="1124"/>
                  </a:lnTo>
                  <a:lnTo>
                    <a:pt x="1925" y="1124"/>
                  </a:lnTo>
                  <a:lnTo>
                    <a:pt x="1926" y="1122"/>
                  </a:lnTo>
                  <a:lnTo>
                    <a:pt x="1928" y="1120"/>
                  </a:lnTo>
                  <a:lnTo>
                    <a:pt x="1929" y="1119"/>
                  </a:lnTo>
                  <a:lnTo>
                    <a:pt x="1931" y="1117"/>
                  </a:lnTo>
                  <a:lnTo>
                    <a:pt x="1932" y="1113"/>
                  </a:lnTo>
                  <a:lnTo>
                    <a:pt x="1933" y="1111"/>
                  </a:lnTo>
                  <a:lnTo>
                    <a:pt x="1934" y="1107"/>
                  </a:lnTo>
                  <a:lnTo>
                    <a:pt x="1936" y="1104"/>
                  </a:lnTo>
                  <a:lnTo>
                    <a:pt x="1937" y="1099"/>
                  </a:lnTo>
                  <a:lnTo>
                    <a:pt x="1937" y="1096"/>
                  </a:lnTo>
                  <a:lnTo>
                    <a:pt x="1937" y="1091"/>
                  </a:lnTo>
                  <a:lnTo>
                    <a:pt x="1937" y="1088"/>
                  </a:lnTo>
                  <a:lnTo>
                    <a:pt x="1937" y="1083"/>
                  </a:lnTo>
                  <a:lnTo>
                    <a:pt x="1937" y="1079"/>
                  </a:lnTo>
                  <a:lnTo>
                    <a:pt x="1937" y="1073"/>
                  </a:lnTo>
                  <a:lnTo>
                    <a:pt x="1936" y="1069"/>
                  </a:lnTo>
                  <a:lnTo>
                    <a:pt x="1936" y="1064"/>
                  </a:lnTo>
                  <a:lnTo>
                    <a:pt x="1934" y="1059"/>
                  </a:lnTo>
                  <a:lnTo>
                    <a:pt x="1933" y="1054"/>
                  </a:lnTo>
                  <a:lnTo>
                    <a:pt x="1932" y="1049"/>
                  </a:lnTo>
                  <a:lnTo>
                    <a:pt x="1931" y="1043"/>
                  </a:lnTo>
                  <a:lnTo>
                    <a:pt x="1930" y="1038"/>
                  </a:lnTo>
                  <a:lnTo>
                    <a:pt x="1965" y="1024"/>
                  </a:lnTo>
                  <a:lnTo>
                    <a:pt x="1966" y="1030"/>
                  </a:lnTo>
                  <a:lnTo>
                    <a:pt x="1968" y="1034"/>
                  </a:lnTo>
                  <a:lnTo>
                    <a:pt x="1969" y="1040"/>
                  </a:lnTo>
                  <a:lnTo>
                    <a:pt x="1970" y="1045"/>
                  </a:lnTo>
                  <a:lnTo>
                    <a:pt x="1971" y="1050"/>
                  </a:lnTo>
                  <a:lnTo>
                    <a:pt x="1972" y="1055"/>
                  </a:lnTo>
                  <a:lnTo>
                    <a:pt x="1972" y="1061"/>
                  </a:lnTo>
                  <a:lnTo>
                    <a:pt x="1972" y="1065"/>
                  </a:lnTo>
                  <a:lnTo>
                    <a:pt x="1973" y="1070"/>
                  </a:lnTo>
                  <a:lnTo>
                    <a:pt x="1973" y="1074"/>
                  </a:lnTo>
                  <a:lnTo>
                    <a:pt x="1973" y="1080"/>
                  </a:lnTo>
                  <a:lnTo>
                    <a:pt x="1972" y="1085"/>
                  </a:lnTo>
                  <a:lnTo>
                    <a:pt x="1972" y="1088"/>
                  </a:lnTo>
                  <a:lnTo>
                    <a:pt x="1971" y="1093"/>
                  </a:lnTo>
                  <a:lnTo>
                    <a:pt x="1970" y="1097"/>
                  </a:lnTo>
                  <a:lnTo>
                    <a:pt x="1969" y="1102"/>
                  </a:lnTo>
                  <a:lnTo>
                    <a:pt x="1966" y="1105"/>
                  </a:lnTo>
                  <a:lnTo>
                    <a:pt x="1964" y="1110"/>
                  </a:lnTo>
                  <a:lnTo>
                    <a:pt x="1962" y="1113"/>
                  </a:lnTo>
                  <a:lnTo>
                    <a:pt x="1958" y="1118"/>
                  </a:lnTo>
                  <a:lnTo>
                    <a:pt x="1955" y="1121"/>
                  </a:lnTo>
                  <a:lnTo>
                    <a:pt x="1949" y="1126"/>
                  </a:lnTo>
                  <a:lnTo>
                    <a:pt x="1944" y="1130"/>
                  </a:lnTo>
                  <a:lnTo>
                    <a:pt x="1937" y="1134"/>
                  </a:lnTo>
                  <a:lnTo>
                    <a:pt x="1930" y="1138"/>
                  </a:lnTo>
                  <a:lnTo>
                    <a:pt x="1922" y="1141"/>
                  </a:lnTo>
                  <a:lnTo>
                    <a:pt x="1914" y="1143"/>
                  </a:lnTo>
                  <a:lnTo>
                    <a:pt x="1906" y="1145"/>
                  </a:lnTo>
                  <a:lnTo>
                    <a:pt x="1899" y="1146"/>
                  </a:lnTo>
                  <a:lnTo>
                    <a:pt x="1891" y="1148"/>
                  </a:lnTo>
                  <a:lnTo>
                    <a:pt x="1884" y="1148"/>
                  </a:lnTo>
                  <a:lnTo>
                    <a:pt x="1876" y="1148"/>
                  </a:lnTo>
                  <a:lnTo>
                    <a:pt x="1876" y="1148"/>
                  </a:lnTo>
                  <a:lnTo>
                    <a:pt x="1876" y="1148"/>
                  </a:lnTo>
                  <a:close/>
                  <a:moveTo>
                    <a:pt x="48" y="1142"/>
                  </a:moveTo>
                  <a:lnTo>
                    <a:pt x="67" y="1121"/>
                  </a:lnTo>
                  <a:lnTo>
                    <a:pt x="67" y="1121"/>
                  </a:lnTo>
                  <a:lnTo>
                    <a:pt x="88" y="1121"/>
                  </a:lnTo>
                  <a:lnTo>
                    <a:pt x="117" y="1120"/>
                  </a:lnTo>
                  <a:lnTo>
                    <a:pt x="152" y="1119"/>
                  </a:lnTo>
                  <a:lnTo>
                    <a:pt x="193" y="1119"/>
                  </a:lnTo>
                  <a:lnTo>
                    <a:pt x="241" y="1118"/>
                  </a:lnTo>
                  <a:lnTo>
                    <a:pt x="295" y="1118"/>
                  </a:lnTo>
                  <a:lnTo>
                    <a:pt x="353" y="1118"/>
                  </a:lnTo>
                  <a:lnTo>
                    <a:pt x="417" y="1118"/>
                  </a:lnTo>
                  <a:lnTo>
                    <a:pt x="484" y="1118"/>
                  </a:lnTo>
                  <a:lnTo>
                    <a:pt x="555" y="1118"/>
                  </a:lnTo>
                  <a:lnTo>
                    <a:pt x="628" y="1118"/>
                  </a:lnTo>
                  <a:lnTo>
                    <a:pt x="703" y="1119"/>
                  </a:lnTo>
                  <a:lnTo>
                    <a:pt x="781" y="1119"/>
                  </a:lnTo>
                  <a:lnTo>
                    <a:pt x="860" y="1119"/>
                  </a:lnTo>
                  <a:lnTo>
                    <a:pt x="940" y="1120"/>
                  </a:lnTo>
                  <a:lnTo>
                    <a:pt x="1020" y="1120"/>
                  </a:lnTo>
                  <a:lnTo>
                    <a:pt x="1100" y="1121"/>
                  </a:lnTo>
                  <a:lnTo>
                    <a:pt x="1179" y="1121"/>
                  </a:lnTo>
                  <a:lnTo>
                    <a:pt x="1256" y="1122"/>
                  </a:lnTo>
                  <a:lnTo>
                    <a:pt x="1332" y="1122"/>
                  </a:lnTo>
                  <a:lnTo>
                    <a:pt x="1405" y="1124"/>
                  </a:lnTo>
                  <a:lnTo>
                    <a:pt x="1475" y="1124"/>
                  </a:lnTo>
                  <a:lnTo>
                    <a:pt x="1542" y="1125"/>
                  </a:lnTo>
                  <a:lnTo>
                    <a:pt x="1605" y="1125"/>
                  </a:lnTo>
                  <a:lnTo>
                    <a:pt x="1662" y="1126"/>
                  </a:lnTo>
                  <a:lnTo>
                    <a:pt x="1716" y="1126"/>
                  </a:lnTo>
                  <a:lnTo>
                    <a:pt x="1763" y="1126"/>
                  </a:lnTo>
                  <a:lnTo>
                    <a:pt x="1805" y="1127"/>
                  </a:lnTo>
                  <a:lnTo>
                    <a:pt x="1840" y="1127"/>
                  </a:lnTo>
                  <a:lnTo>
                    <a:pt x="1867" y="1127"/>
                  </a:lnTo>
                  <a:lnTo>
                    <a:pt x="1886" y="1127"/>
                  </a:lnTo>
                  <a:lnTo>
                    <a:pt x="1898" y="1127"/>
                  </a:lnTo>
                  <a:lnTo>
                    <a:pt x="1876" y="1148"/>
                  </a:lnTo>
                  <a:lnTo>
                    <a:pt x="1865" y="1148"/>
                  </a:lnTo>
                  <a:lnTo>
                    <a:pt x="1844" y="1148"/>
                  </a:lnTo>
                  <a:lnTo>
                    <a:pt x="1817" y="1148"/>
                  </a:lnTo>
                  <a:lnTo>
                    <a:pt x="1782" y="1148"/>
                  </a:lnTo>
                  <a:lnTo>
                    <a:pt x="1741" y="1146"/>
                  </a:lnTo>
                  <a:lnTo>
                    <a:pt x="1693" y="1146"/>
                  </a:lnTo>
                  <a:lnTo>
                    <a:pt x="1641" y="1146"/>
                  </a:lnTo>
                  <a:lnTo>
                    <a:pt x="1582" y="1145"/>
                  </a:lnTo>
                  <a:lnTo>
                    <a:pt x="1519" y="1145"/>
                  </a:lnTo>
                  <a:lnTo>
                    <a:pt x="1453" y="1144"/>
                  </a:lnTo>
                  <a:lnTo>
                    <a:pt x="1382" y="1144"/>
                  </a:lnTo>
                  <a:lnTo>
                    <a:pt x="1309" y="1143"/>
                  </a:lnTo>
                  <a:lnTo>
                    <a:pt x="1234" y="1143"/>
                  </a:lnTo>
                  <a:lnTo>
                    <a:pt x="1156" y="1142"/>
                  </a:lnTo>
                  <a:lnTo>
                    <a:pt x="1077" y="1142"/>
                  </a:lnTo>
                  <a:lnTo>
                    <a:pt x="997" y="1141"/>
                  </a:lnTo>
                  <a:lnTo>
                    <a:pt x="918" y="1141"/>
                  </a:lnTo>
                  <a:lnTo>
                    <a:pt x="838" y="1140"/>
                  </a:lnTo>
                  <a:lnTo>
                    <a:pt x="759" y="1140"/>
                  </a:lnTo>
                  <a:lnTo>
                    <a:pt x="681" y="1138"/>
                  </a:lnTo>
                  <a:lnTo>
                    <a:pt x="606" y="1138"/>
                  </a:lnTo>
                  <a:lnTo>
                    <a:pt x="532" y="1138"/>
                  </a:lnTo>
                  <a:lnTo>
                    <a:pt x="462" y="1138"/>
                  </a:lnTo>
                  <a:lnTo>
                    <a:pt x="394" y="1138"/>
                  </a:lnTo>
                  <a:lnTo>
                    <a:pt x="332" y="1138"/>
                  </a:lnTo>
                  <a:lnTo>
                    <a:pt x="273" y="1138"/>
                  </a:lnTo>
                  <a:lnTo>
                    <a:pt x="220" y="1138"/>
                  </a:lnTo>
                  <a:lnTo>
                    <a:pt x="172" y="1140"/>
                  </a:lnTo>
                  <a:lnTo>
                    <a:pt x="130" y="1140"/>
                  </a:lnTo>
                  <a:lnTo>
                    <a:pt x="95" y="1141"/>
                  </a:lnTo>
                  <a:lnTo>
                    <a:pt x="67" y="1141"/>
                  </a:lnTo>
                  <a:lnTo>
                    <a:pt x="48" y="1142"/>
                  </a:lnTo>
                  <a:lnTo>
                    <a:pt x="48" y="11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180487" y="1905636"/>
            <a:ext cx="3411457" cy="200393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555129" y="1628229"/>
            <a:ext cx="3780398" cy="2520280"/>
            <a:chOff x="2386419" y="1943564"/>
            <a:chExt cx="3040130" cy="2026765"/>
          </a:xfrm>
          <a:solidFill>
            <a:srgbClr val="56443A"/>
          </a:solidFill>
        </p:grpSpPr>
        <p:sp>
          <p:nvSpPr>
            <p:cNvPr id="12" name="Freeform 123"/>
            <p:cNvSpPr>
              <a:spLocks noEditPoints="1"/>
            </p:cNvSpPr>
            <p:nvPr/>
          </p:nvSpPr>
          <p:spPr bwMode="auto">
            <a:xfrm>
              <a:off x="2497361" y="2127173"/>
              <a:ext cx="2801295" cy="1689560"/>
            </a:xfrm>
            <a:custGeom>
              <a:avLst/>
              <a:gdLst>
                <a:gd name="T0" fmla="*/ 1572 w 1818"/>
                <a:gd name="T1" fmla="*/ 30 h 957"/>
                <a:gd name="T2" fmla="*/ 991 w 1818"/>
                <a:gd name="T3" fmla="*/ 26 h 957"/>
                <a:gd name="T4" fmla="*/ 360 w 1818"/>
                <a:gd name="T5" fmla="*/ 22 h 957"/>
                <a:gd name="T6" fmla="*/ 96 w 1818"/>
                <a:gd name="T7" fmla="*/ 1 h 957"/>
                <a:gd name="T8" fmla="*/ 442 w 1818"/>
                <a:gd name="T9" fmla="*/ 2 h 957"/>
                <a:gd name="T10" fmla="*/ 1087 w 1818"/>
                <a:gd name="T11" fmla="*/ 6 h 957"/>
                <a:gd name="T12" fmla="*/ 1640 w 1818"/>
                <a:gd name="T13" fmla="*/ 10 h 957"/>
                <a:gd name="T14" fmla="*/ 1772 w 1818"/>
                <a:gd name="T15" fmla="*/ 80 h 957"/>
                <a:gd name="T16" fmla="*/ 1774 w 1818"/>
                <a:gd name="T17" fmla="*/ 52 h 957"/>
                <a:gd name="T18" fmla="*/ 1773 w 1818"/>
                <a:gd name="T19" fmla="*/ 37 h 957"/>
                <a:gd name="T20" fmla="*/ 1762 w 1818"/>
                <a:gd name="T21" fmla="*/ 32 h 957"/>
                <a:gd name="T22" fmla="*/ 1771 w 1818"/>
                <a:gd name="T23" fmla="*/ 10 h 957"/>
                <a:gd name="T24" fmla="*/ 1802 w 1818"/>
                <a:gd name="T25" fmla="*/ 15 h 957"/>
                <a:gd name="T26" fmla="*/ 1811 w 1818"/>
                <a:gd name="T27" fmla="*/ 30 h 957"/>
                <a:gd name="T28" fmla="*/ 1809 w 1818"/>
                <a:gd name="T29" fmla="*/ 56 h 957"/>
                <a:gd name="T30" fmla="*/ 1782 w 1818"/>
                <a:gd name="T31" fmla="*/ 919 h 957"/>
                <a:gd name="T32" fmla="*/ 1780 w 1818"/>
                <a:gd name="T33" fmla="*/ 721 h 957"/>
                <a:gd name="T34" fmla="*/ 1776 w 1818"/>
                <a:gd name="T35" fmla="*/ 395 h 957"/>
                <a:gd name="T36" fmla="*/ 1772 w 1818"/>
                <a:gd name="T37" fmla="*/ 129 h 957"/>
                <a:gd name="T38" fmla="*/ 1808 w 1818"/>
                <a:gd name="T39" fmla="*/ 117 h 957"/>
                <a:gd name="T40" fmla="*/ 1811 w 1818"/>
                <a:gd name="T41" fmla="*/ 381 h 957"/>
                <a:gd name="T42" fmla="*/ 1816 w 1818"/>
                <a:gd name="T43" fmla="*/ 708 h 957"/>
                <a:gd name="T44" fmla="*/ 1818 w 1818"/>
                <a:gd name="T45" fmla="*/ 906 h 957"/>
                <a:gd name="T46" fmla="*/ 1756 w 1818"/>
                <a:gd name="T47" fmla="*/ 934 h 957"/>
                <a:gd name="T48" fmla="*/ 1787 w 1818"/>
                <a:gd name="T49" fmla="*/ 936 h 957"/>
                <a:gd name="T50" fmla="*/ 1779 w 1818"/>
                <a:gd name="T51" fmla="*/ 942 h 957"/>
                <a:gd name="T52" fmla="*/ 1781 w 1818"/>
                <a:gd name="T53" fmla="*/ 931 h 957"/>
                <a:gd name="T54" fmla="*/ 1814 w 1818"/>
                <a:gd name="T55" fmla="*/ 930 h 957"/>
                <a:gd name="T56" fmla="*/ 1781 w 1818"/>
                <a:gd name="T57" fmla="*/ 955 h 957"/>
                <a:gd name="T58" fmla="*/ 1752 w 1818"/>
                <a:gd name="T59" fmla="*/ 955 h 957"/>
                <a:gd name="T60" fmla="*/ 1718 w 1818"/>
                <a:gd name="T61" fmla="*/ 954 h 957"/>
                <a:gd name="T62" fmla="*/ 225 w 1818"/>
                <a:gd name="T63" fmla="*/ 934 h 957"/>
                <a:gd name="T64" fmla="*/ 779 w 1818"/>
                <a:gd name="T65" fmla="*/ 934 h 957"/>
                <a:gd name="T66" fmla="*/ 1413 w 1818"/>
                <a:gd name="T67" fmla="*/ 934 h 957"/>
                <a:gd name="T68" fmla="*/ 1741 w 1818"/>
                <a:gd name="T69" fmla="*/ 934 h 957"/>
                <a:gd name="T70" fmla="*/ 1450 w 1818"/>
                <a:gd name="T71" fmla="*/ 954 h 957"/>
                <a:gd name="T72" fmla="*/ 830 w 1818"/>
                <a:gd name="T73" fmla="*/ 954 h 957"/>
                <a:gd name="T74" fmla="*/ 248 w 1818"/>
                <a:gd name="T75" fmla="*/ 954 h 957"/>
                <a:gd name="T76" fmla="*/ 7 w 1818"/>
                <a:gd name="T77" fmla="*/ 897 h 957"/>
                <a:gd name="T78" fmla="*/ 45 w 1818"/>
                <a:gd name="T79" fmla="*/ 910 h 957"/>
                <a:gd name="T80" fmla="*/ 48 w 1818"/>
                <a:gd name="T81" fmla="*/ 927 h 957"/>
                <a:gd name="T82" fmla="*/ 63 w 1818"/>
                <a:gd name="T83" fmla="*/ 933 h 957"/>
                <a:gd name="T84" fmla="*/ 67 w 1818"/>
                <a:gd name="T85" fmla="*/ 954 h 957"/>
                <a:gd name="T86" fmla="*/ 26 w 1818"/>
                <a:gd name="T87" fmla="*/ 951 h 957"/>
                <a:gd name="T88" fmla="*/ 10 w 1818"/>
                <a:gd name="T89" fmla="*/ 937 h 957"/>
                <a:gd name="T90" fmla="*/ 8 w 1818"/>
                <a:gd name="T91" fmla="*/ 913 h 957"/>
                <a:gd name="T92" fmla="*/ 43 w 1818"/>
                <a:gd name="T93" fmla="*/ 48 h 957"/>
                <a:gd name="T94" fmla="*/ 38 w 1818"/>
                <a:gd name="T95" fmla="*/ 224 h 957"/>
                <a:gd name="T96" fmla="*/ 37 w 1818"/>
                <a:gd name="T97" fmla="*/ 541 h 957"/>
                <a:gd name="T98" fmla="*/ 40 w 1818"/>
                <a:gd name="T99" fmla="*/ 816 h 957"/>
                <a:gd name="T100" fmla="*/ 6 w 1818"/>
                <a:gd name="T101" fmla="*/ 866 h 957"/>
                <a:gd name="T102" fmla="*/ 1 w 1818"/>
                <a:gd name="T103" fmla="*/ 625 h 957"/>
                <a:gd name="T104" fmla="*/ 1 w 1818"/>
                <a:gd name="T105" fmla="*/ 301 h 957"/>
                <a:gd name="T106" fmla="*/ 6 w 1818"/>
                <a:gd name="T107" fmla="*/ 78 h 957"/>
                <a:gd name="T108" fmla="*/ 62 w 1818"/>
                <a:gd name="T109" fmla="*/ 22 h 957"/>
                <a:gd name="T110" fmla="*/ 30 w 1818"/>
                <a:gd name="T111" fmla="*/ 21 h 957"/>
                <a:gd name="T112" fmla="*/ 49 w 1818"/>
                <a:gd name="T113" fmla="*/ 12 h 957"/>
                <a:gd name="T114" fmla="*/ 46 w 1818"/>
                <a:gd name="T115" fmla="*/ 34 h 957"/>
                <a:gd name="T116" fmla="*/ 11 w 1818"/>
                <a:gd name="T117" fmla="*/ 39 h 957"/>
                <a:gd name="T118" fmla="*/ 15 w 1818"/>
                <a:gd name="T119" fmla="*/ 18 h 957"/>
                <a:gd name="T120" fmla="*/ 55 w 1818"/>
                <a:gd name="T121" fmla="*/ 0 h 957"/>
                <a:gd name="T122" fmla="*/ 96 w 1818"/>
                <a:gd name="T123" fmla="*/ 1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18" h="957">
                  <a:moveTo>
                    <a:pt x="1762" y="10"/>
                  </a:moveTo>
                  <a:lnTo>
                    <a:pt x="1739" y="31"/>
                  </a:lnTo>
                  <a:lnTo>
                    <a:pt x="1739" y="31"/>
                  </a:lnTo>
                  <a:lnTo>
                    <a:pt x="1730" y="31"/>
                  </a:lnTo>
                  <a:lnTo>
                    <a:pt x="1713" y="31"/>
                  </a:lnTo>
                  <a:lnTo>
                    <a:pt x="1688" y="31"/>
                  </a:lnTo>
                  <a:lnTo>
                    <a:pt x="1656" y="31"/>
                  </a:lnTo>
                  <a:lnTo>
                    <a:pt x="1617" y="30"/>
                  </a:lnTo>
                  <a:lnTo>
                    <a:pt x="1572" y="30"/>
                  </a:lnTo>
                  <a:lnTo>
                    <a:pt x="1522" y="30"/>
                  </a:lnTo>
                  <a:lnTo>
                    <a:pt x="1467" y="30"/>
                  </a:lnTo>
                  <a:lnTo>
                    <a:pt x="1407" y="29"/>
                  </a:lnTo>
                  <a:lnTo>
                    <a:pt x="1345" y="29"/>
                  </a:lnTo>
                  <a:lnTo>
                    <a:pt x="1278" y="28"/>
                  </a:lnTo>
                  <a:lnTo>
                    <a:pt x="1210" y="28"/>
                  </a:lnTo>
                  <a:lnTo>
                    <a:pt x="1138" y="28"/>
                  </a:lnTo>
                  <a:lnTo>
                    <a:pt x="1064" y="26"/>
                  </a:lnTo>
                  <a:lnTo>
                    <a:pt x="991" y="26"/>
                  </a:lnTo>
                  <a:lnTo>
                    <a:pt x="916" y="25"/>
                  </a:lnTo>
                  <a:lnTo>
                    <a:pt x="842" y="25"/>
                  </a:lnTo>
                  <a:lnTo>
                    <a:pt x="767" y="24"/>
                  </a:lnTo>
                  <a:lnTo>
                    <a:pt x="693" y="24"/>
                  </a:lnTo>
                  <a:lnTo>
                    <a:pt x="622" y="24"/>
                  </a:lnTo>
                  <a:lnTo>
                    <a:pt x="551" y="23"/>
                  </a:lnTo>
                  <a:lnTo>
                    <a:pt x="485" y="23"/>
                  </a:lnTo>
                  <a:lnTo>
                    <a:pt x="421" y="23"/>
                  </a:lnTo>
                  <a:lnTo>
                    <a:pt x="360" y="22"/>
                  </a:lnTo>
                  <a:lnTo>
                    <a:pt x="304" y="22"/>
                  </a:lnTo>
                  <a:lnTo>
                    <a:pt x="253" y="22"/>
                  </a:lnTo>
                  <a:lnTo>
                    <a:pt x="207" y="22"/>
                  </a:lnTo>
                  <a:lnTo>
                    <a:pt x="167" y="22"/>
                  </a:lnTo>
                  <a:lnTo>
                    <a:pt x="133" y="21"/>
                  </a:lnTo>
                  <a:lnTo>
                    <a:pt x="105" y="21"/>
                  </a:lnTo>
                  <a:lnTo>
                    <a:pt x="86" y="21"/>
                  </a:lnTo>
                  <a:lnTo>
                    <a:pt x="74" y="22"/>
                  </a:lnTo>
                  <a:lnTo>
                    <a:pt x="96" y="1"/>
                  </a:lnTo>
                  <a:lnTo>
                    <a:pt x="109" y="1"/>
                  </a:lnTo>
                  <a:lnTo>
                    <a:pt x="128" y="0"/>
                  </a:lnTo>
                  <a:lnTo>
                    <a:pt x="154" y="1"/>
                  </a:lnTo>
                  <a:lnTo>
                    <a:pt x="189" y="1"/>
                  </a:lnTo>
                  <a:lnTo>
                    <a:pt x="229" y="1"/>
                  </a:lnTo>
                  <a:lnTo>
                    <a:pt x="276" y="1"/>
                  </a:lnTo>
                  <a:lnTo>
                    <a:pt x="326" y="1"/>
                  </a:lnTo>
                  <a:lnTo>
                    <a:pt x="383" y="1"/>
                  </a:lnTo>
                  <a:lnTo>
                    <a:pt x="442" y="2"/>
                  </a:lnTo>
                  <a:lnTo>
                    <a:pt x="507" y="2"/>
                  </a:lnTo>
                  <a:lnTo>
                    <a:pt x="574" y="2"/>
                  </a:lnTo>
                  <a:lnTo>
                    <a:pt x="644" y="4"/>
                  </a:lnTo>
                  <a:lnTo>
                    <a:pt x="716" y="4"/>
                  </a:lnTo>
                  <a:lnTo>
                    <a:pt x="789" y="5"/>
                  </a:lnTo>
                  <a:lnTo>
                    <a:pt x="863" y="5"/>
                  </a:lnTo>
                  <a:lnTo>
                    <a:pt x="939" y="5"/>
                  </a:lnTo>
                  <a:lnTo>
                    <a:pt x="1013" y="6"/>
                  </a:lnTo>
                  <a:lnTo>
                    <a:pt x="1087" y="6"/>
                  </a:lnTo>
                  <a:lnTo>
                    <a:pt x="1160" y="7"/>
                  </a:lnTo>
                  <a:lnTo>
                    <a:pt x="1231" y="7"/>
                  </a:lnTo>
                  <a:lnTo>
                    <a:pt x="1301" y="8"/>
                  </a:lnTo>
                  <a:lnTo>
                    <a:pt x="1367" y="8"/>
                  </a:lnTo>
                  <a:lnTo>
                    <a:pt x="1430" y="8"/>
                  </a:lnTo>
                  <a:lnTo>
                    <a:pt x="1490" y="9"/>
                  </a:lnTo>
                  <a:lnTo>
                    <a:pt x="1545" y="9"/>
                  </a:lnTo>
                  <a:lnTo>
                    <a:pt x="1595" y="9"/>
                  </a:lnTo>
                  <a:lnTo>
                    <a:pt x="1640" y="10"/>
                  </a:lnTo>
                  <a:lnTo>
                    <a:pt x="1677" y="10"/>
                  </a:lnTo>
                  <a:lnTo>
                    <a:pt x="1709" y="10"/>
                  </a:lnTo>
                  <a:lnTo>
                    <a:pt x="1734" y="10"/>
                  </a:lnTo>
                  <a:lnTo>
                    <a:pt x="1753" y="10"/>
                  </a:lnTo>
                  <a:lnTo>
                    <a:pt x="1762" y="10"/>
                  </a:lnTo>
                  <a:lnTo>
                    <a:pt x="1762" y="10"/>
                  </a:lnTo>
                  <a:lnTo>
                    <a:pt x="1762" y="10"/>
                  </a:lnTo>
                  <a:close/>
                  <a:moveTo>
                    <a:pt x="1808" y="68"/>
                  </a:moveTo>
                  <a:lnTo>
                    <a:pt x="1772" y="80"/>
                  </a:lnTo>
                  <a:lnTo>
                    <a:pt x="1772" y="80"/>
                  </a:lnTo>
                  <a:lnTo>
                    <a:pt x="1772" y="76"/>
                  </a:lnTo>
                  <a:lnTo>
                    <a:pt x="1772" y="72"/>
                  </a:lnTo>
                  <a:lnTo>
                    <a:pt x="1773" y="68"/>
                  </a:lnTo>
                  <a:lnTo>
                    <a:pt x="1773" y="64"/>
                  </a:lnTo>
                  <a:lnTo>
                    <a:pt x="1773" y="61"/>
                  </a:lnTo>
                  <a:lnTo>
                    <a:pt x="1774" y="57"/>
                  </a:lnTo>
                  <a:lnTo>
                    <a:pt x="1774" y="55"/>
                  </a:lnTo>
                  <a:lnTo>
                    <a:pt x="1774" y="52"/>
                  </a:lnTo>
                  <a:lnTo>
                    <a:pt x="1776" y="49"/>
                  </a:lnTo>
                  <a:lnTo>
                    <a:pt x="1776" y="47"/>
                  </a:lnTo>
                  <a:lnTo>
                    <a:pt x="1776" y="45"/>
                  </a:lnTo>
                  <a:lnTo>
                    <a:pt x="1776" y="42"/>
                  </a:lnTo>
                  <a:lnTo>
                    <a:pt x="1776" y="41"/>
                  </a:lnTo>
                  <a:lnTo>
                    <a:pt x="1774" y="40"/>
                  </a:lnTo>
                  <a:lnTo>
                    <a:pt x="1774" y="38"/>
                  </a:lnTo>
                  <a:lnTo>
                    <a:pt x="1774" y="37"/>
                  </a:lnTo>
                  <a:lnTo>
                    <a:pt x="1773" y="37"/>
                  </a:lnTo>
                  <a:lnTo>
                    <a:pt x="1773" y="36"/>
                  </a:lnTo>
                  <a:lnTo>
                    <a:pt x="1772" y="34"/>
                  </a:lnTo>
                  <a:lnTo>
                    <a:pt x="1771" y="34"/>
                  </a:lnTo>
                  <a:lnTo>
                    <a:pt x="1771" y="33"/>
                  </a:lnTo>
                  <a:lnTo>
                    <a:pt x="1770" y="33"/>
                  </a:lnTo>
                  <a:lnTo>
                    <a:pt x="1768" y="33"/>
                  </a:lnTo>
                  <a:lnTo>
                    <a:pt x="1766" y="32"/>
                  </a:lnTo>
                  <a:lnTo>
                    <a:pt x="1764" y="32"/>
                  </a:lnTo>
                  <a:lnTo>
                    <a:pt x="1762" y="32"/>
                  </a:lnTo>
                  <a:lnTo>
                    <a:pt x="1760" y="32"/>
                  </a:lnTo>
                  <a:lnTo>
                    <a:pt x="1756" y="31"/>
                  </a:lnTo>
                  <a:lnTo>
                    <a:pt x="1753" y="31"/>
                  </a:lnTo>
                  <a:lnTo>
                    <a:pt x="1748" y="31"/>
                  </a:lnTo>
                  <a:lnTo>
                    <a:pt x="1745" y="31"/>
                  </a:lnTo>
                  <a:lnTo>
                    <a:pt x="1739" y="31"/>
                  </a:lnTo>
                  <a:lnTo>
                    <a:pt x="1762" y="10"/>
                  </a:lnTo>
                  <a:lnTo>
                    <a:pt x="1766" y="10"/>
                  </a:lnTo>
                  <a:lnTo>
                    <a:pt x="1771" y="10"/>
                  </a:lnTo>
                  <a:lnTo>
                    <a:pt x="1776" y="10"/>
                  </a:lnTo>
                  <a:lnTo>
                    <a:pt x="1780" y="10"/>
                  </a:lnTo>
                  <a:lnTo>
                    <a:pt x="1784" y="12"/>
                  </a:lnTo>
                  <a:lnTo>
                    <a:pt x="1787" y="12"/>
                  </a:lnTo>
                  <a:lnTo>
                    <a:pt x="1790" y="12"/>
                  </a:lnTo>
                  <a:lnTo>
                    <a:pt x="1794" y="13"/>
                  </a:lnTo>
                  <a:lnTo>
                    <a:pt x="1797" y="13"/>
                  </a:lnTo>
                  <a:lnTo>
                    <a:pt x="1800" y="14"/>
                  </a:lnTo>
                  <a:lnTo>
                    <a:pt x="1802" y="15"/>
                  </a:lnTo>
                  <a:lnTo>
                    <a:pt x="1804" y="16"/>
                  </a:lnTo>
                  <a:lnTo>
                    <a:pt x="1805" y="17"/>
                  </a:lnTo>
                  <a:lnTo>
                    <a:pt x="1808" y="18"/>
                  </a:lnTo>
                  <a:lnTo>
                    <a:pt x="1809" y="21"/>
                  </a:lnTo>
                  <a:lnTo>
                    <a:pt x="1810" y="22"/>
                  </a:lnTo>
                  <a:lnTo>
                    <a:pt x="1810" y="24"/>
                  </a:lnTo>
                  <a:lnTo>
                    <a:pt x="1811" y="25"/>
                  </a:lnTo>
                  <a:lnTo>
                    <a:pt x="1811" y="28"/>
                  </a:lnTo>
                  <a:lnTo>
                    <a:pt x="1811" y="30"/>
                  </a:lnTo>
                  <a:lnTo>
                    <a:pt x="1811" y="32"/>
                  </a:lnTo>
                  <a:lnTo>
                    <a:pt x="1811" y="34"/>
                  </a:lnTo>
                  <a:lnTo>
                    <a:pt x="1811" y="37"/>
                  </a:lnTo>
                  <a:lnTo>
                    <a:pt x="1811" y="40"/>
                  </a:lnTo>
                  <a:lnTo>
                    <a:pt x="1810" y="42"/>
                  </a:lnTo>
                  <a:lnTo>
                    <a:pt x="1810" y="46"/>
                  </a:lnTo>
                  <a:lnTo>
                    <a:pt x="1810" y="49"/>
                  </a:lnTo>
                  <a:lnTo>
                    <a:pt x="1809" y="53"/>
                  </a:lnTo>
                  <a:lnTo>
                    <a:pt x="1809" y="56"/>
                  </a:lnTo>
                  <a:lnTo>
                    <a:pt x="1809" y="60"/>
                  </a:lnTo>
                  <a:lnTo>
                    <a:pt x="1808" y="64"/>
                  </a:lnTo>
                  <a:lnTo>
                    <a:pt x="1808" y="68"/>
                  </a:lnTo>
                  <a:lnTo>
                    <a:pt x="1808" y="68"/>
                  </a:lnTo>
                  <a:lnTo>
                    <a:pt x="1808" y="68"/>
                  </a:lnTo>
                  <a:close/>
                  <a:moveTo>
                    <a:pt x="1818" y="912"/>
                  </a:moveTo>
                  <a:lnTo>
                    <a:pt x="1782" y="925"/>
                  </a:lnTo>
                  <a:lnTo>
                    <a:pt x="1782" y="925"/>
                  </a:lnTo>
                  <a:lnTo>
                    <a:pt x="1782" y="919"/>
                  </a:lnTo>
                  <a:lnTo>
                    <a:pt x="1782" y="910"/>
                  </a:lnTo>
                  <a:lnTo>
                    <a:pt x="1782" y="896"/>
                  </a:lnTo>
                  <a:lnTo>
                    <a:pt x="1782" y="879"/>
                  </a:lnTo>
                  <a:lnTo>
                    <a:pt x="1782" y="859"/>
                  </a:lnTo>
                  <a:lnTo>
                    <a:pt x="1781" y="836"/>
                  </a:lnTo>
                  <a:lnTo>
                    <a:pt x="1781" y="811"/>
                  </a:lnTo>
                  <a:lnTo>
                    <a:pt x="1781" y="783"/>
                  </a:lnTo>
                  <a:lnTo>
                    <a:pt x="1781" y="753"/>
                  </a:lnTo>
                  <a:lnTo>
                    <a:pt x="1780" y="721"/>
                  </a:lnTo>
                  <a:lnTo>
                    <a:pt x="1780" y="688"/>
                  </a:lnTo>
                  <a:lnTo>
                    <a:pt x="1779" y="653"/>
                  </a:lnTo>
                  <a:lnTo>
                    <a:pt x="1779" y="617"/>
                  </a:lnTo>
                  <a:lnTo>
                    <a:pt x="1778" y="580"/>
                  </a:lnTo>
                  <a:lnTo>
                    <a:pt x="1778" y="544"/>
                  </a:lnTo>
                  <a:lnTo>
                    <a:pt x="1777" y="506"/>
                  </a:lnTo>
                  <a:lnTo>
                    <a:pt x="1777" y="468"/>
                  </a:lnTo>
                  <a:lnTo>
                    <a:pt x="1776" y="431"/>
                  </a:lnTo>
                  <a:lnTo>
                    <a:pt x="1776" y="395"/>
                  </a:lnTo>
                  <a:lnTo>
                    <a:pt x="1774" y="358"/>
                  </a:lnTo>
                  <a:lnTo>
                    <a:pt x="1774" y="324"/>
                  </a:lnTo>
                  <a:lnTo>
                    <a:pt x="1773" y="290"/>
                  </a:lnTo>
                  <a:lnTo>
                    <a:pt x="1773" y="258"/>
                  </a:lnTo>
                  <a:lnTo>
                    <a:pt x="1772" y="227"/>
                  </a:lnTo>
                  <a:lnTo>
                    <a:pt x="1772" y="199"/>
                  </a:lnTo>
                  <a:lnTo>
                    <a:pt x="1772" y="173"/>
                  </a:lnTo>
                  <a:lnTo>
                    <a:pt x="1772" y="150"/>
                  </a:lnTo>
                  <a:lnTo>
                    <a:pt x="1772" y="129"/>
                  </a:lnTo>
                  <a:lnTo>
                    <a:pt x="1772" y="111"/>
                  </a:lnTo>
                  <a:lnTo>
                    <a:pt x="1772" y="97"/>
                  </a:lnTo>
                  <a:lnTo>
                    <a:pt x="1772" y="87"/>
                  </a:lnTo>
                  <a:lnTo>
                    <a:pt x="1772" y="80"/>
                  </a:lnTo>
                  <a:lnTo>
                    <a:pt x="1808" y="68"/>
                  </a:lnTo>
                  <a:lnTo>
                    <a:pt x="1808" y="74"/>
                  </a:lnTo>
                  <a:lnTo>
                    <a:pt x="1808" y="85"/>
                  </a:lnTo>
                  <a:lnTo>
                    <a:pt x="1808" y="98"/>
                  </a:lnTo>
                  <a:lnTo>
                    <a:pt x="1808" y="117"/>
                  </a:lnTo>
                  <a:lnTo>
                    <a:pt x="1808" y="136"/>
                  </a:lnTo>
                  <a:lnTo>
                    <a:pt x="1808" y="160"/>
                  </a:lnTo>
                  <a:lnTo>
                    <a:pt x="1808" y="187"/>
                  </a:lnTo>
                  <a:lnTo>
                    <a:pt x="1809" y="214"/>
                  </a:lnTo>
                  <a:lnTo>
                    <a:pt x="1809" y="245"/>
                  </a:lnTo>
                  <a:lnTo>
                    <a:pt x="1810" y="277"/>
                  </a:lnTo>
                  <a:lnTo>
                    <a:pt x="1810" y="310"/>
                  </a:lnTo>
                  <a:lnTo>
                    <a:pt x="1810" y="346"/>
                  </a:lnTo>
                  <a:lnTo>
                    <a:pt x="1811" y="381"/>
                  </a:lnTo>
                  <a:lnTo>
                    <a:pt x="1811" y="419"/>
                  </a:lnTo>
                  <a:lnTo>
                    <a:pt x="1812" y="455"/>
                  </a:lnTo>
                  <a:lnTo>
                    <a:pt x="1813" y="493"/>
                  </a:lnTo>
                  <a:lnTo>
                    <a:pt x="1813" y="531"/>
                  </a:lnTo>
                  <a:lnTo>
                    <a:pt x="1814" y="568"/>
                  </a:lnTo>
                  <a:lnTo>
                    <a:pt x="1814" y="604"/>
                  </a:lnTo>
                  <a:lnTo>
                    <a:pt x="1816" y="640"/>
                  </a:lnTo>
                  <a:lnTo>
                    <a:pt x="1816" y="675"/>
                  </a:lnTo>
                  <a:lnTo>
                    <a:pt x="1816" y="708"/>
                  </a:lnTo>
                  <a:lnTo>
                    <a:pt x="1817" y="740"/>
                  </a:lnTo>
                  <a:lnTo>
                    <a:pt x="1817" y="770"/>
                  </a:lnTo>
                  <a:lnTo>
                    <a:pt x="1818" y="798"/>
                  </a:lnTo>
                  <a:lnTo>
                    <a:pt x="1818" y="824"/>
                  </a:lnTo>
                  <a:lnTo>
                    <a:pt x="1818" y="847"/>
                  </a:lnTo>
                  <a:lnTo>
                    <a:pt x="1818" y="866"/>
                  </a:lnTo>
                  <a:lnTo>
                    <a:pt x="1818" y="883"/>
                  </a:lnTo>
                  <a:lnTo>
                    <a:pt x="1818" y="897"/>
                  </a:lnTo>
                  <a:lnTo>
                    <a:pt x="1818" y="906"/>
                  </a:lnTo>
                  <a:lnTo>
                    <a:pt x="1818" y="912"/>
                  </a:lnTo>
                  <a:lnTo>
                    <a:pt x="1818" y="912"/>
                  </a:lnTo>
                  <a:lnTo>
                    <a:pt x="1818" y="912"/>
                  </a:lnTo>
                  <a:close/>
                  <a:moveTo>
                    <a:pt x="1718" y="954"/>
                  </a:moveTo>
                  <a:lnTo>
                    <a:pt x="1741" y="934"/>
                  </a:lnTo>
                  <a:lnTo>
                    <a:pt x="1741" y="934"/>
                  </a:lnTo>
                  <a:lnTo>
                    <a:pt x="1746" y="934"/>
                  </a:lnTo>
                  <a:lnTo>
                    <a:pt x="1752" y="934"/>
                  </a:lnTo>
                  <a:lnTo>
                    <a:pt x="1756" y="934"/>
                  </a:lnTo>
                  <a:lnTo>
                    <a:pt x="1761" y="934"/>
                  </a:lnTo>
                  <a:lnTo>
                    <a:pt x="1765" y="934"/>
                  </a:lnTo>
                  <a:lnTo>
                    <a:pt x="1769" y="935"/>
                  </a:lnTo>
                  <a:lnTo>
                    <a:pt x="1772" y="935"/>
                  </a:lnTo>
                  <a:lnTo>
                    <a:pt x="1776" y="935"/>
                  </a:lnTo>
                  <a:lnTo>
                    <a:pt x="1779" y="935"/>
                  </a:lnTo>
                  <a:lnTo>
                    <a:pt x="1782" y="936"/>
                  </a:lnTo>
                  <a:lnTo>
                    <a:pt x="1785" y="936"/>
                  </a:lnTo>
                  <a:lnTo>
                    <a:pt x="1787" y="936"/>
                  </a:lnTo>
                  <a:lnTo>
                    <a:pt x="1789" y="936"/>
                  </a:lnTo>
                  <a:lnTo>
                    <a:pt x="1790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92" y="936"/>
                  </a:lnTo>
                  <a:lnTo>
                    <a:pt x="1789" y="936"/>
                  </a:lnTo>
                  <a:lnTo>
                    <a:pt x="1786" y="938"/>
                  </a:lnTo>
                  <a:lnTo>
                    <a:pt x="1782" y="939"/>
                  </a:lnTo>
                  <a:lnTo>
                    <a:pt x="1779" y="942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8" y="943"/>
                  </a:lnTo>
                  <a:lnTo>
                    <a:pt x="1779" y="942"/>
                  </a:lnTo>
                  <a:lnTo>
                    <a:pt x="1779" y="941"/>
                  </a:lnTo>
                  <a:lnTo>
                    <a:pt x="1780" y="938"/>
                  </a:lnTo>
                  <a:lnTo>
                    <a:pt x="1780" y="936"/>
                  </a:lnTo>
                  <a:lnTo>
                    <a:pt x="1781" y="934"/>
                  </a:lnTo>
                  <a:lnTo>
                    <a:pt x="1781" y="931"/>
                  </a:lnTo>
                  <a:lnTo>
                    <a:pt x="1781" y="928"/>
                  </a:lnTo>
                  <a:lnTo>
                    <a:pt x="1782" y="925"/>
                  </a:lnTo>
                  <a:lnTo>
                    <a:pt x="1818" y="912"/>
                  </a:lnTo>
                  <a:lnTo>
                    <a:pt x="1818" y="917"/>
                  </a:lnTo>
                  <a:lnTo>
                    <a:pt x="1817" y="919"/>
                  </a:lnTo>
                  <a:lnTo>
                    <a:pt x="1817" y="922"/>
                  </a:lnTo>
                  <a:lnTo>
                    <a:pt x="1816" y="926"/>
                  </a:lnTo>
                  <a:lnTo>
                    <a:pt x="1816" y="928"/>
                  </a:lnTo>
                  <a:lnTo>
                    <a:pt x="1814" y="930"/>
                  </a:lnTo>
                  <a:lnTo>
                    <a:pt x="1813" y="933"/>
                  </a:lnTo>
                  <a:lnTo>
                    <a:pt x="1812" y="935"/>
                  </a:lnTo>
                  <a:lnTo>
                    <a:pt x="1811" y="938"/>
                  </a:lnTo>
                  <a:lnTo>
                    <a:pt x="1809" y="941"/>
                  </a:lnTo>
                  <a:lnTo>
                    <a:pt x="1804" y="944"/>
                  </a:lnTo>
                  <a:lnTo>
                    <a:pt x="1800" y="947"/>
                  </a:lnTo>
                  <a:lnTo>
                    <a:pt x="1793" y="951"/>
                  </a:lnTo>
                  <a:lnTo>
                    <a:pt x="1786" y="953"/>
                  </a:lnTo>
                  <a:lnTo>
                    <a:pt x="1781" y="955"/>
                  </a:lnTo>
                  <a:lnTo>
                    <a:pt x="1777" y="955"/>
                  </a:lnTo>
                  <a:lnTo>
                    <a:pt x="1773" y="957"/>
                  </a:lnTo>
                  <a:lnTo>
                    <a:pt x="1770" y="957"/>
                  </a:lnTo>
                  <a:lnTo>
                    <a:pt x="1766" y="957"/>
                  </a:lnTo>
                  <a:lnTo>
                    <a:pt x="1763" y="957"/>
                  </a:lnTo>
                  <a:lnTo>
                    <a:pt x="1761" y="957"/>
                  </a:lnTo>
                  <a:lnTo>
                    <a:pt x="1757" y="955"/>
                  </a:lnTo>
                  <a:lnTo>
                    <a:pt x="1754" y="955"/>
                  </a:lnTo>
                  <a:lnTo>
                    <a:pt x="1752" y="955"/>
                  </a:lnTo>
                  <a:lnTo>
                    <a:pt x="1748" y="955"/>
                  </a:lnTo>
                  <a:lnTo>
                    <a:pt x="1744" y="955"/>
                  </a:lnTo>
                  <a:lnTo>
                    <a:pt x="1740" y="954"/>
                  </a:lnTo>
                  <a:lnTo>
                    <a:pt x="1737" y="954"/>
                  </a:lnTo>
                  <a:lnTo>
                    <a:pt x="1732" y="954"/>
                  </a:lnTo>
                  <a:lnTo>
                    <a:pt x="1728" y="954"/>
                  </a:lnTo>
                  <a:lnTo>
                    <a:pt x="1724" y="954"/>
                  </a:lnTo>
                  <a:lnTo>
                    <a:pt x="1718" y="954"/>
                  </a:lnTo>
                  <a:lnTo>
                    <a:pt x="1718" y="954"/>
                  </a:lnTo>
                  <a:lnTo>
                    <a:pt x="1718" y="954"/>
                  </a:lnTo>
                  <a:close/>
                  <a:moveTo>
                    <a:pt x="74" y="954"/>
                  </a:moveTo>
                  <a:lnTo>
                    <a:pt x="97" y="934"/>
                  </a:lnTo>
                  <a:lnTo>
                    <a:pt x="97" y="934"/>
                  </a:lnTo>
                  <a:lnTo>
                    <a:pt x="108" y="934"/>
                  </a:lnTo>
                  <a:lnTo>
                    <a:pt x="127" y="934"/>
                  </a:lnTo>
                  <a:lnTo>
                    <a:pt x="153" y="934"/>
                  </a:lnTo>
                  <a:lnTo>
                    <a:pt x="186" y="934"/>
                  </a:lnTo>
                  <a:lnTo>
                    <a:pt x="225" y="934"/>
                  </a:lnTo>
                  <a:lnTo>
                    <a:pt x="271" y="934"/>
                  </a:lnTo>
                  <a:lnTo>
                    <a:pt x="321" y="934"/>
                  </a:lnTo>
                  <a:lnTo>
                    <a:pt x="376" y="934"/>
                  </a:lnTo>
                  <a:lnTo>
                    <a:pt x="436" y="934"/>
                  </a:lnTo>
                  <a:lnTo>
                    <a:pt x="500" y="934"/>
                  </a:lnTo>
                  <a:lnTo>
                    <a:pt x="566" y="934"/>
                  </a:lnTo>
                  <a:lnTo>
                    <a:pt x="635" y="934"/>
                  </a:lnTo>
                  <a:lnTo>
                    <a:pt x="705" y="934"/>
                  </a:lnTo>
                  <a:lnTo>
                    <a:pt x="779" y="934"/>
                  </a:lnTo>
                  <a:lnTo>
                    <a:pt x="852" y="934"/>
                  </a:lnTo>
                  <a:lnTo>
                    <a:pt x="926" y="934"/>
                  </a:lnTo>
                  <a:lnTo>
                    <a:pt x="999" y="934"/>
                  </a:lnTo>
                  <a:lnTo>
                    <a:pt x="1074" y="934"/>
                  </a:lnTo>
                  <a:lnTo>
                    <a:pt x="1146" y="934"/>
                  </a:lnTo>
                  <a:lnTo>
                    <a:pt x="1216" y="934"/>
                  </a:lnTo>
                  <a:lnTo>
                    <a:pt x="1284" y="934"/>
                  </a:lnTo>
                  <a:lnTo>
                    <a:pt x="1350" y="934"/>
                  </a:lnTo>
                  <a:lnTo>
                    <a:pt x="1413" y="934"/>
                  </a:lnTo>
                  <a:lnTo>
                    <a:pt x="1471" y="934"/>
                  </a:lnTo>
                  <a:lnTo>
                    <a:pt x="1525" y="934"/>
                  </a:lnTo>
                  <a:lnTo>
                    <a:pt x="1575" y="934"/>
                  </a:lnTo>
                  <a:lnTo>
                    <a:pt x="1619" y="934"/>
                  </a:lnTo>
                  <a:lnTo>
                    <a:pt x="1658" y="934"/>
                  </a:lnTo>
                  <a:lnTo>
                    <a:pt x="1690" y="934"/>
                  </a:lnTo>
                  <a:lnTo>
                    <a:pt x="1714" y="934"/>
                  </a:lnTo>
                  <a:lnTo>
                    <a:pt x="1732" y="934"/>
                  </a:lnTo>
                  <a:lnTo>
                    <a:pt x="1741" y="934"/>
                  </a:lnTo>
                  <a:lnTo>
                    <a:pt x="1718" y="954"/>
                  </a:lnTo>
                  <a:lnTo>
                    <a:pt x="1709" y="954"/>
                  </a:lnTo>
                  <a:lnTo>
                    <a:pt x="1692" y="954"/>
                  </a:lnTo>
                  <a:lnTo>
                    <a:pt x="1667" y="954"/>
                  </a:lnTo>
                  <a:lnTo>
                    <a:pt x="1636" y="954"/>
                  </a:lnTo>
                  <a:lnTo>
                    <a:pt x="1597" y="954"/>
                  </a:lnTo>
                  <a:lnTo>
                    <a:pt x="1553" y="954"/>
                  </a:lnTo>
                  <a:lnTo>
                    <a:pt x="1503" y="954"/>
                  </a:lnTo>
                  <a:lnTo>
                    <a:pt x="1450" y="954"/>
                  </a:lnTo>
                  <a:lnTo>
                    <a:pt x="1390" y="954"/>
                  </a:lnTo>
                  <a:lnTo>
                    <a:pt x="1329" y="954"/>
                  </a:lnTo>
                  <a:lnTo>
                    <a:pt x="1262" y="954"/>
                  </a:lnTo>
                  <a:lnTo>
                    <a:pt x="1194" y="954"/>
                  </a:lnTo>
                  <a:lnTo>
                    <a:pt x="1123" y="954"/>
                  </a:lnTo>
                  <a:lnTo>
                    <a:pt x="1051" y="954"/>
                  </a:lnTo>
                  <a:lnTo>
                    <a:pt x="978" y="954"/>
                  </a:lnTo>
                  <a:lnTo>
                    <a:pt x="903" y="954"/>
                  </a:lnTo>
                  <a:lnTo>
                    <a:pt x="830" y="954"/>
                  </a:lnTo>
                  <a:lnTo>
                    <a:pt x="756" y="954"/>
                  </a:lnTo>
                  <a:lnTo>
                    <a:pt x="684" y="954"/>
                  </a:lnTo>
                  <a:lnTo>
                    <a:pt x="613" y="954"/>
                  </a:lnTo>
                  <a:lnTo>
                    <a:pt x="543" y="954"/>
                  </a:lnTo>
                  <a:lnTo>
                    <a:pt x="477" y="954"/>
                  </a:lnTo>
                  <a:lnTo>
                    <a:pt x="414" y="954"/>
                  </a:lnTo>
                  <a:lnTo>
                    <a:pt x="354" y="954"/>
                  </a:lnTo>
                  <a:lnTo>
                    <a:pt x="300" y="954"/>
                  </a:lnTo>
                  <a:lnTo>
                    <a:pt x="248" y="954"/>
                  </a:lnTo>
                  <a:lnTo>
                    <a:pt x="204" y="954"/>
                  </a:lnTo>
                  <a:lnTo>
                    <a:pt x="164" y="954"/>
                  </a:lnTo>
                  <a:lnTo>
                    <a:pt x="130" y="954"/>
                  </a:lnTo>
                  <a:lnTo>
                    <a:pt x="104" y="954"/>
                  </a:lnTo>
                  <a:lnTo>
                    <a:pt x="86" y="954"/>
                  </a:lnTo>
                  <a:lnTo>
                    <a:pt x="74" y="954"/>
                  </a:lnTo>
                  <a:lnTo>
                    <a:pt x="74" y="954"/>
                  </a:lnTo>
                  <a:lnTo>
                    <a:pt x="74" y="954"/>
                  </a:lnTo>
                  <a:close/>
                  <a:moveTo>
                    <a:pt x="7" y="897"/>
                  </a:moveTo>
                  <a:lnTo>
                    <a:pt x="42" y="883"/>
                  </a:lnTo>
                  <a:lnTo>
                    <a:pt x="42" y="883"/>
                  </a:lnTo>
                  <a:lnTo>
                    <a:pt x="43" y="888"/>
                  </a:lnTo>
                  <a:lnTo>
                    <a:pt x="43" y="893"/>
                  </a:lnTo>
                  <a:lnTo>
                    <a:pt x="43" y="896"/>
                  </a:lnTo>
                  <a:lnTo>
                    <a:pt x="45" y="899"/>
                  </a:lnTo>
                  <a:lnTo>
                    <a:pt x="45" y="903"/>
                  </a:lnTo>
                  <a:lnTo>
                    <a:pt x="45" y="906"/>
                  </a:lnTo>
                  <a:lnTo>
                    <a:pt x="45" y="910"/>
                  </a:lnTo>
                  <a:lnTo>
                    <a:pt x="45" y="912"/>
                  </a:lnTo>
                  <a:lnTo>
                    <a:pt x="45" y="915"/>
                  </a:lnTo>
                  <a:lnTo>
                    <a:pt x="45" y="918"/>
                  </a:lnTo>
                  <a:lnTo>
                    <a:pt x="45" y="919"/>
                  </a:lnTo>
                  <a:lnTo>
                    <a:pt x="46" y="921"/>
                  </a:lnTo>
                  <a:lnTo>
                    <a:pt x="46" y="923"/>
                  </a:lnTo>
                  <a:lnTo>
                    <a:pt x="46" y="925"/>
                  </a:lnTo>
                  <a:lnTo>
                    <a:pt x="47" y="926"/>
                  </a:lnTo>
                  <a:lnTo>
                    <a:pt x="48" y="927"/>
                  </a:lnTo>
                  <a:lnTo>
                    <a:pt x="48" y="928"/>
                  </a:lnTo>
                  <a:lnTo>
                    <a:pt x="49" y="928"/>
                  </a:lnTo>
                  <a:lnTo>
                    <a:pt x="50" y="929"/>
                  </a:lnTo>
                  <a:lnTo>
                    <a:pt x="51" y="930"/>
                  </a:lnTo>
                  <a:lnTo>
                    <a:pt x="53" y="930"/>
                  </a:lnTo>
                  <a:lnTo>
                    <a:pt x="55" y="931"/>
                  </a:lnTo>
                  <a:lnTo>
                    <a:pt x="57" y="931"/>
                  </a:lnTo>
                  <a:lnTo>
                    <a:pt x="59" y="931"/>
                  </a:lnTo>
                  <a:lnTo>
                    <a:pt x="63" y="933"/>
                  </a:lnTo>
                  <a:lnTo>
                    <a:pt x="66" y="933"/>
                  </a:lnTo>
                  <a:lnTo>
                    <a:pt x="70" y="933"/>
                  </a:lnTo>
                  <a:lnTo>
                    <a:pt x="74" y="933"/>
                  </a:lnTo>
                  <a:lnTo>
                    <a:pt x="79" y="934"/>
                  </a:lnTo>
                  <a:lnTo>
                    <a:pt x="85" y="934"/>
                  </a:lnTo>
                  <a:lnTo>
                    <a:pt x="90" y="934"/>
                  </a:lnTo>
                  <a:lnTo>
                    <a:pt x="97" y="934"/>
                  </a:lnTo>
                  <a:lnTo>
                    <a:pt x="74" y="954"/>
                  </a:lnTo>
                  <a:lnTo>
                    <a:pt x="67" y="954"/>
                  </a:lnTo>
                  <a:lnTo>
                    <a:pt x="62" y="954"/>
                  </a:lnTo>
                  <a:lnTo>
                    <a:pt x="56" y="954"/>
                  </a:lnTo>
                  <a:lnTo>
                    <a:pt x="50" y="953"/>
                  </a:lnTo>
                  <a:lnTo>
                    <a:pt x="46" y="953"/>
                  </a:lnTo>
                  <a:lnTo>
                    <a:pt x="41" y="953"/>
                  </a:lnTo>
                  <a:lnTo>
                    <a:pt x="37" y="953"/>
                  </a:lnTo>
                  <a:lnTo>
                    <a:pt x="33" y="952"/>
                  </a:lnTo>
                  <a:lnTo>
                    <a:pt x="30" y="952"/>
                  </a:lnTo>
                  <a:lnTo>
                    <a:pt x="26" y="951"/>
                  </a:lnTo>
                  <a:lnTo>
                    <a:pt x="23" y="950"/>
                  </a:lnTo>
                  <a:lnTo>
                    <a:pt x="21" y="949"/>
                  </a:lnTo>
                  <a:lnTo>
                    <a:pt x="18" y="947"/>
                  </a:lnTo>
                  <a:lnTo>
                    <a:pt x="16" y="946"/>
                  </a:lnTo>
                  <a:lnTo>
                    <a:pt x="14" y="945"/>
                  </a:lnTo>
                  <a:lnTo>
                    <a:pt x="13" y="943"/>
                  </a:lnTo>
                  <a:lnTo>
                    <a:pt x="11" y="942"/>
                  </a:lnTo>
                  <a:lnTo>
                    <a:pt x="11" y="939"/>
                  </a:lnTo>
                  <a:lnTo>
                    <a:pt x="10" y="937"/>
                  </a:lnTo>
                  <a:lnTo>
                    <a:pt x="10" y="935"/>
                  </a:lnTo>
                  <a:lnTo>
                    <a:pt x="9" y="933"/>
                  </a:lnTo>
                  <a:lnTo>
                    <a:pt x="9" y="930"/>
                  </a:lnTo>
                  <a:lnTo>
                    <a:pt x="9" y="928"/>
                  </a:lnTo>
                  <a:lnTo>
                    <a:pt x="9" y="926"/>
                  </a:lnTo>
                  <a:lnTo>
                    <a:pt x="9" y="922"/>
                  </a:lnTo>
                  <a:lnTo>
                    <a:pt x="9" y="920"/>
                  </a:lnTo>
                  <a:lnTo>
                    <a:pt x="8" y="917"/>
                  </a:lnTo>
                  <a:lnTo>
                    <a:pt x="8" y="913"/>
                  </a:lnTo>
                  <a:lnTo>
                    <a:pt x="8" y="910"/>
                  </a:lnTo>
                  <a:lnTo>
                    <a:pt x="8" y="905"/>
                  </a:lnTo>
                  <a:lnTo>
                    <a:pt x="8" y="902"/>
                  </a:lnTo>
                  <a:lnTo>
                    <a:pt x="7" y="897"/>
                  </a:lnTo>
                  <a:lnTo>
                    <a:pt x="7" y="897"/>
                  </a:lnTo>
                  <a:lnTo>
                    <a:pt x="7" y="897"/>
                  </a:lnTo>
                  <a:close/>
                  <a:moveTo>
                    <a:pt x="8" y="60"/>
                  </a:moveTo>
                  <a:lnTo>
                    <a:pt x="43" y="48"/>
                  </a:lnTo>
                  <a:lnTo>
                    <a:pt x="43" y="48"/>
                  </a:lnTo>
                  <a:lnTo>
                    <a:pt x="42" y="55"/>
                  </a:lnTo>
                  <a:lnTo>
                    <a:pt x="41" y="65"/>
                  </a:lnTo>
                  <a:lnTo>
                    <a:pt x="41" y="79"/>
                  </a:lnTo>
                  <a:lnTo>
                    <a:pt x="40" y="97"/>
                  </a:lnTo>
                  <a:lnTo>
                    <a:pt x="39" y="117"/>
                  </a:lnTo>
                  <a:lnTo>
                    <a:pt x="39" y="141"/>
                  </a:lnTo>
                  <a:lnTo>
                    <a:pt x="38" y="166"/>
                  </a:lnTo>
                  <a:lnTo>
                    <a:pt x="38" y="195"/>
                  </a:lnTo>
                  <a:lnTo>
                    <a:pt x="38" y="224"/>
                  </a:lnTo>
                  <a:lnTo>
                    <a:pt x="37" y="255"/>
                  </a:lnTo>
                  <a:lnTo>
                    <a:pt x="37" y="288"/>
                  </a:lnTo>
                  <a:lnTo>
                    <a:pt x="37" y="323"/>
                  </a:lnTo>
                  <a:lnTo>
                    <a:pt x="37" y="358"/>
                  </a:lnTo>
                  <a:lnTo>
                    <a:pt x="37" y="395"/>
                  </a:lnTo>
                  <a:lnTo>
                    <a:pt x="37" y="431"/>
                  </a:lnTo>
                  <a:lnTo>
                    <a:pt x="37" y="468"/>
                  </a:lnTo>
                  <a:lnTo>
                    <a:pt x="37" y="505"/>
                  </a:lnTo>
                  <a:lnTo>
                    <a:pt x="37" y="541"/>
                  </a:lnTo>
                  <a:lnTo>
                    <a:pt x="37" y="577"/>
                  </a:lnTo>
                  <a:lnTo>
                    <a:pt x="38" y="612"/>
                  </a:lnTo>
                  <a:lnTo>
                    <a:pt x="38" y="647"/>
                  </a:lnTo>
                  <a:lnTo>
                    <a:pt x="38" y="680"/>
                  </a:lnTo>
                  <a:lnTo>
                    <a:pt x="38" y="711"/>
                  </a:lnTo>
                  <a:lnTo>
                    <a:pt x="39" y="740"/>
                  </a:lnTo>
                  <a:lnTo>
                    <a:pt x="39" y="768"/>
                  </a:lnTo>
                  <a:lnTo>
                    <a:pt x="40" y="793"/>
                  </a:lnTo>
                  <a:lnTo>
                    <a:pt x="40" y="816"/>
                  </a:lnTo>
                  <a:lnTo>
                    <a:pt x="41" y="836"/>
                  </a:lnTo>
                  <a:lnTo>
                    <a:pt x="41" y="854"/>
                  </a:lnTo>
                  <a:lnTo>
                    <a:pt x="41" y="867"/>
                  </a:lnTo>
                  <a:lnTo>
                    <a:pt x="42" y="878"/>
                  </a:lnTo>
                  <a:lnTo>
                    <a:pt x="42" y="883"/>
                  </a:lnTo>
                  <a:lnTo>
                    <a:pt x="7" y="897"/>
                  </a:lnTo>
                  <a:lnTo>
                    <a:pt x="7" y="890"/>
                  </a:lnTo>
                  <a:lnTo>
                    <a:pt x="6" y="880"/>
                  </a:lnTo>
                  <a:lnTo>
                    <a:pt x="6" y="866"/>
                  </a:lnTo>
                  <a:lnTo>
                    <a:pt x="5" y="849"/>
                  </a:lnTo>
                  <a:lnTo>
                    <a:pt x="5" y="830"/>
                  </a:lnTo>
                  <a:lnTo>
                    <a:pt x="3" y="807"/>
                  </a:lnTo>
                  <a:lnTo>
                    <a:pt x="3" y="782"/>
                  </a:lnTo>
                  <a:lnTo>
                    <a:pt x="3" y="753"/>
                  </a:lnTo>
                  <a:lnTo>
                    <a:pt x="2" y="723"/>
                  </a:lnTo>
                  <a:lnTo>
                    <a:pt x="2" y="692"/>
                  </a:lnTo>
                  <a:lnTo>
                    <a:pt x="2" y="659"/>
                  </a:lnTo>
                  <a:lnTo>
                    <a:pt x="1" y="625"/>
                  </a:lnTo>
                  <a:lnTo>
                    <a:pt x="1" y="589"/>
                  </a:lnTo>
                  <a:lnTo>
                    <a:pt x="1" y="554"/>
                  </a:lnTo>
                  <a:lnTo>
                    <a:pt x="1" y="517"/>
                  </a:lnTo>
                  <a:lnTo>
                    <a:pt x="1" y="481"/>
                  </a:lnTo>
                  <a:lnTo>
                    <a:pt x="1" y="444"/>
                  </a:lnTo>
                  <a:lnTo>
                    <a:pt x="0" y="407"/>
                  </a:lnTo>
                  <a:lnTo>
                    <a:pt x="1" y="371"/>
                  </a:lnTo>
                  <a:lnTo>
                    <a:pt x="1" y="335"/>
                  </a:lnTo>
                  <a:lnTo>
                    <a:pt x="1" y="301"/>
                  </a:lnTo>
                  <a:lnTo>
                    <a:pt x="1" y="268"/>
                  </a:lnTo>
                  <a:lnTo>
                    <a:pt x="1" y="237"/>
                  </a:lnTo>
                  <a:lnTo>
                    <a:pt x="2" y="206"/>
                  </a:lnTo>
                  <a:lnTo>
                    <a:pt x="2" y="179"/>
                  </a:lnTo>
                  <a:lnTo>
                    <a:pt x="2" y="153"/>
                  </a:lnTo>
                  <a:lnTo>
                    <a:pt x="3" y="129"/>
                  </a:lnTo>
                  <a:lnTo>
                    <a:pt x="5" y="109"/>
                  </a:lnTo>
                  <a:lnTo>
                    <a:pt x="5" y="92"/>
                  </a:lnTo>
                  <a:lnTo>
                    <a:pt x="6" y="78"/>
                  </a:lnTo>
                  <a:lnTo>
                    <a:pt x="7" y="66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8" y="60"/>
                  </a:lnTo>
                  <a:close/>
                  <a:moveTo>
                    <a:pt x="96" y="1"/>
                  </a:moveTo>
                  <a:lnTo>
                    <a:pt x="74" y="22"/>
                  </a:lnTo>
                  <a:lnTo>
                    <a:pt x="74" y="22"/>
                  </a:lnTo>
                  <a:lnTo>
                    <a:pt x="69" y="22"/>
                  </a:lnTo>
                  <a:lnTo>
                    <a:pt x="62" y="22"/>
                  </a:lnTo>
                  <a:lnTo>
                    <a:pt x="56" y="22"/>
                  </a:lnTo>
                  <a:lnTo>
                    <a:pt x="51" y="22"/>
                  </a:lnTo>
                  <a:lnTo>
                    <a:pt x="47" y="21"/>
                  </a:lnTo>
                  <a:lnTo>
                    <a:pt x="42" y="21"/>
                  </a:lnTo>
                  <a:lnTo>
                    <a:pt x="39" y="21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2" y="21"/>
                  </a:lnTo>
                  <a:lnTo>
                    <a:pt x="35" y="20"/>
                  </a:lnTo>
                  <a:lnTo>
                    <a:pt x="42" y="16"/>
                  </a:lnTo>
                  <a:lnTo>
                    <a:pt x="47" y="13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49" y="10"/>
                  </a:lnTo>
                  <a:lnTo>
                    <a:pt x="49" y="12"/>
                  </a:lnTo>
                  <a:lnTo>
                    <a:pt x="48" y="13"/>
                  </a:lnTo>
                  <a:lnTo>
                    <a:pt x="48" y="15"/>
                  </a:lnTo>
                  <a:lnTo>
                    <a:pt x="48" y="16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48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6" y="34"/>
                  </a:lnTo>
                  <a:lnTo>
                    <a:pt x="46" y="39"/>
                  </a:lnTo>
                  <a:lnTo>
                    <a:pt x="45" y="44"/>
                  </a:lnTo>
                  <a:lnTo>
                    <a:pt x="43" y="48"/>
                  </a:lnTo>
                  <a:lnTo>
                    <a:pt x="8" y="60"/>
                  </a:lnTo>
                  <a:lnTo>
                    <a:pt x="9" y="55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11" y="42"/>
                  </a:lnTo>
                  <a:lnTo>
                    <a:pt x="11" y="39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3" y="31"/>
                  </a:lnTo>
                  <a:lnTo>
                    <a:pt x="13" y="29"/>
                  </a:lnTo>
                  <a:lnTo>
                    <a:pt x="13" y="26"/>
                  </a:lnTo>
                  <a:lnTo>
                    <a:pt x="13" y="24"/>
                  </a:lnTo>
                  <a:lnTo>
                    <a:pt x="13" y="23"/>
                  </a:lnTo>
                  <a:lnTo>
                    <a:pt x="14" y="21"/>
                  </a:lnTo>
                  <a:lnTo>
                    <a:pt x="15" y="18"/>
                  </a:lnTo>
                  <a:lnTo>
                    <a:pt x="16" y="16"/>
                  </a:lnTo>
                  <a:lnTo>
                    <a:pt x="19" y="13"/>
                  </a:lnTo>
                  <a:lnTo>
                    <a:pt x="26" y="8"/>
                  </a:lnTo>
                  <a:lnTo>
                    <a:pt x="34" y="4"/>
                  </a:lnTo>
                  <a:lnTo>
                    <a:pt x="41" y="2"/>
                  </a:lnTo>
                  <a:lnTo>
                    <a:pt x="46" y="1"/>
                  </a:lnTo>
                  <a:lnTo>
                    <a:pt x="49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70" y="1"/>
                  </a:lnTo>
                  <a:lnTo>
                    <a:pt x="74" y="1"/>
                  </a:lnTo>
                  <a:lnTo>
                    <a:pt x="79" y="1"/>
                  </a:lnTo>
                  <a:lnTo>
                    <a:pt x="85" y="1"/>
                  </a:lnTo>
                  <a:lnTo>
                    <a:pt x="90" y="1"/>
                  </a:lnTo>
                  <a:lnTo>
                    <a:pt x="96" y="1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143"/>
            <p:cNvSpPr>
              <a:spLocks noEditPoints="1"/>
            </p:cNvSpPr>
            <p:nvPr/>
          </p:nvSpPr>
          <p:spPr bwMode="auto">
            <a:xfrm>
              <a:off x="2386419" y="1943564"/>
              <a:ext cx="3040130" cy="2026765"/>
            </a:xfrm>
            <a:custGeom>
              <a:avLst/>
              <a:gdLst>
                <a:gd name="T0" fmla="*/ 35 w 1973"/>
                <a:gd name="T1" fmla="*/ 1085 h 1148"/>
                <a:gd name="T2" fmla="*/ 38 w 1973"/>
                <a:gd name="T3" fmla="*/ 1110 h 1148"/>
                <a:gd name="T4" fmla="*/ 49 w 1973"/>
                <a:gd name="T5" fmla="*/ 1120 h 1148"/>
                <a:gd name="T6" fmla="*/ 48 w 1973"/>
                <a:gd name="T7" fmla="*/ 1142 h 1148"/>
                <a:gd name="T8" fmla="*/ 16 w 1973"/>
                <a:gd name="T9" fmla="*/ 1138 h 1148"/>
                <a:gd name="T10" fmla="*/ 2 w 1973"/>
                <a:gd name="T11" fmla="*/ 1122 h 1148"/>
                <a:gd name="T12" fmla="*/ 0 w 1973"/>
                <a:gd name="T13" fmla="*/ 1093 h 1148"/>
                <a:gd name="T14" fmla="*/ 45 w 1973"/>
                <a:gd name="T15" fmla="*/ 159 h 1148"/>
                <a:gd name="T16" fmla="*/ 49 w 1973"/>
                <a:gd name="T17" fmla="*/ 327 h 1148"/>
                <a:gd name="T18" fmla="*/ 49 w 1973"/>
                <a:gd name="T19" fmla="*/ 659 h 1148"/>
                <a:gd name="T20" fmla="*/ 43 w 1973"/>
                <a:gd name="T21" fmla="*/ 962 h 1148"/>
                <a:gd name="T22" fmla="*/ 5 w 1973"/>
                <a:gd name="T23" fmla="*/ 1053 h 1148"/>
                <a:gd name="T24" fmla="*/ 11 w 1973"/>
                <a:gd name="T25" fmla="*/ 821 h 1148"/>
                <a:gd name="T26" fmla="*/ 14 w 1973"/>
                <a:gd name="T27" fmla="*/ 479 h 1148"/>
                <a:gd name="T28" fmla="*/ 11 w 1973"/>
                <a:gd name="T29" fmla="*/ 213 h 1148"/>
                <a:gd name="T30" fmla="*/ 110 w 1973"/>
                <a:gd name="T31" fmla="*/ 21 h 1148"/>
                <a:gd name="T32" fmla="*/ 59 w 1973"/>
                <a:gd name="T33" fmla="*/ 30 h 1148"/>
                <a:gd name="T34" fmla="*/ 41 w 1973"/>
                <a:gd name="T35" fmla="*/ 66 h 1148"/>
                <a:gd name="T36" fmla="*/ 41 w 1973"/>
                <a:gd name="T37" fmla="*/ 128 h 1148"/>
                <a:gd name="T38" fmla="*/ 6 w 1973"/>
                <a:gd name="T39" fmla="*/ 142 h 1148"/>
                <a:gd name="T40" fmla="*/ 5 w 1973"/>
                <a:gd name="T41" fmla="*/ 78 h 1148"/>
                <a:gd name="T42" fmla="*/ 38 w 1973"/>
                <a:gd name="T43" fmla="*/ 25 h 1148"/>
                <a:gd name="T44" fmla="*/ 133 w 1973"/>
                <a:gd name="T45" fmla="*/ 0 h 1148"/>
                <a:gd name="T46" fmla="*/ 1749 w 1973"/>
                <a:gd name="T47" fmla="*/ 43 h 1148"/>
                <a:gd name="T48" fmla="*/ 1274 w 1973"/>
                <a:gd name="T49" fmla="*/ 42 h 1148"/>
                <a:gd name="T50" fmla="*/ 628 w 1973"/>
                <a:gd name="T51" fmla="*/ 33 h 1148"/>
                <a:gd name="T52" fmla="*/ 165 w 1973"/>
                <a:gd name="T53" fmla="*/ 23 h 1148"/>
                <a:gd name="T54" fmla="*/ 349 w 1973"/>
                <a:gd name="T55" fmla="*/ 7 h 1148"/>
                <a:gd name="T56" fmla="*/ 936 w 1973"/>
                <a:gd name="T57" fmla="*/ 17 h 1148"/>
                <a:gd name="T58" fmla="*/ 1549 w 1973"/>
                <a:gd name="T59" fmla="*/ 23 h 1148"/>
                <a:gd name="T60" fmla="*/ 1828 w 1973"/>
                <a:gd name="T61" fmla="*/ 21 h 1148"/>
                <a:gd name="T62" fmla="*/ 1928 w 1973"/>
                <a:gd name="T63" fmla="*/ 103 h 1148"/>
                <a:gd name="T64" fmla="*/ 1905 w 1973"/>
                <a:gd name="T65" fmla="*/ 61 h 1148"/>
                <a:gd name="T66" fmla="*/ 1866 w 1973"/>
                <a:gd name="T67" fmla="*/ 40 h 1148"/>
                <a:gd name="T68" fmla="*/ 1812 w 1973"/>
                <a:gd name="T69" fmla="*/ 40 h 1148"/>
                <a:gd name="T70" fmla="*/ 1886 w 1973"/>
                <a:gd name="T71" fmla="*/ 19 h 1148"/>
                <a:gd name="T72" fmla="*/ 1934 w 1973"/>
                <a:gd name="T73" fmla="*/ 39 h 1148"/>
                <a:gd name="T74" fmla="*/ 1961 w 1973"/>
                <a:gd name="T75" fmla="*/ 82 h 1148"/>
                <a:gd name="T76" fmla="*/ 1965 w 1973"/>
                <a:gd name="T77" fmla="*/ 1024 h 1148"/>
                <a:gd name="T78" fmla="*/ 1926 w 1973"/>
                <a:gd name="T79" fmla="*/ 929 h 1148"/>
                <a:gd name="T80" fmla="*/ 1926 w 1973"/>
                <a:gd name="T81" fmla="*/ 619 h 1148"/>
                <a:gd name="T82" fmla="*/ 1928 w 1973"/>
                <a:gd name="T83" fmla="*/ 289 h 1148"/>
                <a:gd name="T84" fmla="*/ 1965 w 1973"/>
                <a:gd name="T85" fmla="*/ 137 h 1148"/>
                <a:gd name="T86" fmla="*/ 1963 w 1973"/>
                <a:gd name="T87" fmla="*/ 378 h 1148"/>
                <a:gd name="T88" fmla="*/ 1962 w 1973"/>
                <a:gd name="T89" fmla="*/ 722 h 1148"/>
                <a:gd name="T90" fmla="*/ 1964 w 1973"/>
                <a:gd name="T91" fmla="*/ 983 h 1148"/>
                <a:gd name="T92" fmla="*/ 1898 w 1973"/>
                <a:gd name="T93" fmla="*/ 1127 h 1148"/>
                <a:gd name="T94" fmla="*/ 1924 w 1973"/>
                <a:gd name="T95" fmla="*/ 1124 h 1148"/>
                <a:gd name="T96" fmla="*/ 1936 w 1973"/>
                <a:gd name="T97" fmla="*/ 1104 h 1148"/>
                <a:gd name="T98" fmla="*/ 1936 w 1973"/>
                <a:gd name="T99" fmla="*/ 1064 h 1148"/>
                <a:gd name="T100" fmla="*/ 1969 w 1973"/>
                <a:gd name="T101" fmla="*/ 1040 h 1148"/>
                <a:gd name="T102" fmla="*/ 1972 w 1973"/>
                <a:gd name="T103" fmla="*/ 1085 h 1148"/>
                <a:gd name="T104" fmla="*/ 1955 w 1973"/>
                <a:gd name="T105" fmla="*/ 1121 h 1148"/>
                <a:gd name="T106" fmla="*/ 1891 w 1973"/>
                <a:gd name="T107" fmla="*/ 1148 h 1148"/>
                <a:gd name="T108" fmla="*/ 117 w 1973"/>
                <a:gd name="T109" fmla="*/ 1120 h 1148"/>
                <a:gd name="T110" fmla="*/ 628 w 1973"/>
                <a:gd name="T111" fmla="*/ 1118 h 1148"/>
                <a:gd name="T112" fmla="*/ 1332 w 1973"/>
                <a:gd name="T113" fmla="*/ 1122 h 1148"/>
                <a:gd name="T114" fmla="*/ 1840 w 1973"/>
                <a:gd name="T115" fmla="*/ 1127 h 1148"/>
                <a:gd name="T116" fmla="*/ 1741 w 1973"/>
                <a:gd name="T117" fmla="*/ 1146 h 1148"/>
                <a:gd name="T118" fmla="*/ 1156 w 1973"/>
                <a:gd name="T119" fmla="*/ 1142 h 1148"/>
                <a:gd name="T120" fmla="*/ 462 w 1973"/>
                <a:gd name="T121" fmla="*/ 1138 h 1148"/>
                <a:gd name="T122" fmla="*/ 48 w 1973"/>
                <a:gd name="T123" fmla="*/ 1142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3" h="1148">
                  <a:moveTo>
                    <a:pt x="3" y="1070"/>
                  </a:moveTo>
                  <a:lnTo>
                    <a:pt x="39" y="1058"/>
                  </a:lnTo>
                  <a:lnTo>
                    <a:pt x="39" y="1058"/>
                  </a:lnTo>
                  <a:lnTo>
                    <a:pt x="38" y="1064"/>
                  </a:lnTo>
                  <a:lnTo>
                    <a:pt x="38" y="1069"/>
                  </a:lnTo>
                  <a:lnTo>
                    <a:pt x="37" y="1073"/>
                  </a:lnTo>
                  <a:lnTo>
                    <a:pt x="37" y="1077"/>
                  </a:lnTo>
                  <a:lnTo>
                    <a:pt x="35" y="1081"/>
                  </a:lnTo>
                  <a:lnTo>
                    <a:pt x="35" y="1085"/>
                  </a:lnTo>
                  <a:lnTo>
                    <a:pt x="35" y="1088"/>
                  </a:lnTo>
                  <a:lnTo>
                    <a:pt x="35" y="1091"/>
                  </a:lnTo>
                  <a:lnTo>
                    <a:pt x="35" y="1095"/>
                  </a:lnTo>
                  <a:lnTo>
                    <a:pt x="35" y="1097"/>
                  </a:lnTo>
                  <a:lnTo>
                    <a:pt x="35" y="1101"/>
                  </a:lnTo>
                  <a:lnTo>
                    <a:pt x="37" y="1103"/>
                  </a:lnTo>
                  <a:lnTo>
                    <a:pt x="37" y="1105"/>
                  </a:lnTo>
                  <a:lnTo>
                    <a:pt x="38" y="1107"/>
                  </a:lnTo>
                  <a:lnTo>
                    <a:pt x="38" y="1110"/>
                  </a:lnTo>
                  <a:lnTo>
                    <a:pt x="39" y="1111"/>
                  </a:lnTo>
                  <a:lnTo>
                    <a:pt x="40" y="1113"/>
                  </a:lnTo>
                  <a:lnTo>
                    <a:pt x="41" y="1114"/>
                  </a:lnTo>
                  <a:lnTo>
                    <a:pt x="42" y="1116"/>
                  </a:lnTo>
                  <a:lnTo>
                    <a:pt x="43" y="1117"/>
                  </a:lnTo>
                  <a:lnTo>
                    <a:pt x="45" y="1118"/>
                  </a:lnTo>
                  <a:lnTo>
                    <a:pt x="46" y="1119"/>
                  </a:lnTo>
                  <a:lnTo>
                    <a:pt x="47" y="1120"/>
                  </a:lnTo>
                  <a:lnTo>
                    <a:pt x="49" y="1120"/>
                  </a:lnTo>
                  <a:lnTo>
                    <a:pt x="50" y="1121"/>
                  </a:lnTo>
                  <a:lnTo>
                    <a:pt x="53" y="1121"/>
                  </a:lnTo>
                  <a:lnTo>
                    <a:pt x="55" y="1121"/>
                  </a:lnTo>
                  <a:lnTo>
                    <a:pt x="57" y="1121"/>
                  </a:lnTo>
                  <a:lnTo>
                    <a:pt x="59" y="1122"/>
                  </a:lnTo>
                  <a:lnTo>
                    <a:pt x="62" y="1122"/>
                  </a:lnTo>
                  <a:lnTo>
                    <a:pt x="64" y="1122"/>
                  </a:lnTo>
                  <a:lnTo>
                    <a:pt x="67" y="1121"/>
                  </a:lnTo>
                  <a:lnTo>
                    <a:pt x="48" y="1142"/>
                  </a:lnTo>
                  <a:lnTo>
                    <a:pt x="43" y="1142"/>
                  </a:lnTo>
                  <a:lnTo>
                    <a:pt x="40" y="1143"/>
                  </a:lnTo>
                  <a:lnTo>
                    <a:pt x="35" y="1142"/>
                  </a:lnTo>
                  <a:lnTo>
                    <a:pt x="32" y="1142"/>
                  </a:lnTo>
                  <a:lnTo>
                    <a:pt x="29" y="1142"/>
                  </a:lnTo>
                  <a:lnTo>
                    <a:pt x="25" y="1141"/>
                  </a:lnTo>
                  <a:lnTo>
                    <a:pt x="22" y="1141"/>
                  </a:lnTo>
                  <a:lnTo>
                    <a:pt x="19" y="1140"/>
                  </a:lnTo>
                  <a:lnTo>
                    <a:pt x="16" y="1138"/>
                  </a:lnTo>
                  <a:lnTo>
                    <a:pt x="14" y="1137"/>
                  </a:lnTo>
                  <a:lnTo>
                    <a:pt x="11" y="1136"/>
                  </a:lnTo>
                  <a:lnTo>
                    <a:pt x="9" y="1135"/>
                  </a:lnTo>
                  <a:lnTo>
                    <a:pt x="8" y="1133"/>
                  </a:lnTo>
                  <a:lnTo>
                    <a:pt x="6" y="1130"/>
                  </a:lnTo>
                  <a:lnTo>
                    <a:pt x="5" y="1129"/>
                  </a:lnTo>
                  <a:lnTo>
                    <a:pt x="3" y="1127"/>
                  </a:lnTo>
                  <a:lnTo>
                    <a:pt x="2" y="1125"/>
                  </a:lnTo>
                  <a:lnTo>
                    <a:pt x="2" y="1122"/>
                  </a:lnTo>
                  <a:lnTo>
                    <a:pt x="1" y="1119"/>
                  </a:lnTo>
                  <a:lnTo>
                    <a:pt x="0" y="1117"/>
                  </a:lnTo>
                  <a:lnTo>
                    <a:pt x="0" y="1113"/>
                  </a:lnTo>
                  <a:lnTo>
                    <a:pt x="0" y="1111"/>
                  </a:lnTo>
                  <a:lnTo>
                    <a:pt x="0" y="1107"/>
                  </a:lnTo>
                  <a:lnTo>
                    <a:pt x="0" y="1104"/>
                  </a:lnTo>
                  <a:lnTo>
                    <a:pt x="0" y="1101"/>
                  </a:lnTo>
                  <a:lnTo>
                    <a:pt x="0" y="1097"/>
                  </a:lnTo>
                  <a:lnTo>
                    <a:pt x="0" y="1093"/>
                  </a:lnTo>
                  <a:lnTo>
                    <a:pt x="1" y="1088"/>
                  </a:lnTo>
                  <a:lnTo>
                    <a:pt x="1" y="1085"/>
                  </a:lnTo>
                  <a:lnTo>
                    <a:pt x="2" y="1080"/>
                  </a:lnTo>
                  <a:lnTo>
                    <a:pt x="2" y="1075"/>
                  </a:lnTo>
                  <a:lnTo>
                    <a:pt x="3" y="1070"/>
                  </a:lnTo>
                  <a:lnTo>
                    <a:pt x="3" y="1070"/>
                  </a:lnTo>
                  <a:lnTo>
                    <a:pt x="3" y="1070"/>
                  </a:lnTo>
                  <a:close/>
                  <a:moveTo>
                    <a:pt x="9" y="173"/>
                  </a:moveTo>
                  <a:lnTo>
                    <a:pt x="45" y="159"/>
                  </a:lnTo>
                  <a:lnTo>
                    <a:pt x="45" y="159"/>
                  </a:lnTo>
                  <a:lnTo>
                    <a:pt x="46" y="169"/>
                  </a:lnTo>
                  <a:lnTo>
                    <a:pt x="47" y="183"/>
                  </a:lnTo>
                  <a:lnTo>
                    <a:pt x="48" y="199"/>
                  </a:lnTo>
                  <a:lnTo>
                    <a:pt x="48" y="220"/>
                  </a:lnTo>
                  <a:lnTo>
                    <a:pt x="48" y="243"/>
                  </a:lnTo>
                  <a:lnTo>
                    <a:pt x="49" y="269"/>
                  </a:lnTo>
                  <a:lnTo>
                    <a:pt x="49" y="297"/>
                  </a:lnTo>
                  <a:lnTo>
                    <a:pt x="49" y="327"/>
                  </a:lnTo>
                  <a:lnTo>
                    <a:pt x="50" y="360"/>
                  </a:lnTo>
                  <a:lnTo>
                    <a:pt x="50" y="395"/>
                  </a:lnTo>
                  <a:lnTo>
                    <a:pt x="50" y="430"/>
                  </a:lnTo>
                  <a:lnTo>
                    <a:pt x="50" y="467"/>
                  </a:lnTo>
                  <a:lnTo>
                    <a:pt x="50" y="505"/>
                  </a:lnTo>
                  <a:lnTo>
                    <a:pt x="49" y="542"/>
                  </a:lnTo>
                  <a:lnTo>
                    <a:pt x="49" y="581"/>
                  </a:lnTo>
                  <a:lnTo>
                    <a:pt x="49" y="620"/>
                  </a:lnTo>
                  <a:lnTo>
                    <a:pt x="49" y="659"/>
                  </a:lnTo>
                  <a:lnTo>
                    <a:pt x="48" y="698"/>
                  </a:lnTo>
                  <a:lnTo>
                    <a:pt x="48" y="736"/>
                  </a:lnTo>
                  <a:lnTo>
                    <a:pt x="48" y="772"/>
                  </a:lnTo>
                  <a:lnTo>
                    <a:pt x="47" y="809"/>
                  </a:lnTo>
                  <a:lnTo>
                    <a:pt x="47" y="843"/>
                  </a:lnTo>
                  <a:lnTo>
                    <a:pt x="46" y="876"/>
                  </a:lnTo>
                  <a:lnTo>
                    <a:pt x="45" y="907"/>
                  </a:lnTo>
                  <a:lnTo>
                    <a:pt x="45" y="936"/>
                  </a:lnTo>
                  <a:lnTo>
                    <a:pt x="43" y="962"/>
                  </a:lnTo>
                  <a:lnTo>
                    <a:pt x="43" y="986"/>
                  </a:lnTo>
                  <a:lnTo>
                    <a:pt x="42" y="1008"/>
                  </a:lnTo>
                  <a:lnTo>
                    <a:pt x="41" y="1026"/>
                  </a:lnTo>
                  <a:lnTo>
                    <a:pt x="41" y="1040"/>
                  </a:lnTo>
                  <a:lnTo>
                    <a:pt x="40" y="1051"/>
                  </a:lnTo>
                  <a:lnTo>
                    <a:pt x="39" y="1058"/>
                  </a:lnTo>
                  <a:lnTo>
                    <a:pt x="3" y="1070"/>
                  </a:lnTo>
                  <a:lnTo>
                    <a:pt x="5" y="1064"/>
                  </a:lnTo>
                  <a:lnTo>
                    <a:pt x="5" y="1053"/>
                  </a:lnTo>
                  <a:lnTo>
                    <a:pt x="6" y="1038"/>
                  </a:lnTo>
                  <a:lnTo>
                    <a:pt x="7" y="1021"/>
                  </a:lnTo>
                  <a:lnTo>
                    <a:pt x="7" y="999"/>
                  </a:lnTo>
                  <a:lnTo>
                    <a:pt x="8" y="975"/>
                  </a:lnTo>
                  <a:lnTo>
                    <a:pt x="9" y="948"/>
                  </a:lnTo>
                  <a:lnTo>
                    <a:pt x="9" y="920"/>
                  </a:lnTo>
                  <a:lnTo>
                    <a:pt x="10" y="889"/>
                  </a:lnTo>
                  <a:lnTo>
                    <a:pt x="10" y="856"/>
                  </a:lnTo>
                  <a:lnTo>
                    <a:pt x="11" y="821"/>
                  </a:lnTo>
                  <a:lnTo>
                    <a:pt x="11" y="785"/>
                  </a:lnTo>
                  <a:lnTo>
                    <a:pt x="13" y="748"/>
                  </a:lnTo>
                  <a:lnTo>
                    <a:pt x="13" y="710"/>
                  </a:lnTo>
                  <a:lnTo>
                    <a:pt x="13" y="672"/>
                  </a:lnTo>
                  <a:lnTo>
                    <a:pt x="14" y="633"/>
                  </a:lnTo>
                  <a:lnTo>
                    <a:pt x="14" y="594"/>
                  </a:lnTo>
                  <a:lnTo>
                    <a:pt x="14" y="555"/>
                  </a:lnTo>
                  <a:lnTo>
                    <a:pt x="14" y="517"/>
                  </a:lnTo>
                  <a:lnTo>
                    <a:pt x="14" y="479"/>
                  </a:lnTo>
                  <a:lnTo>
                    <a:pt x="14" y="443"/>
                  </a:lnTo>
                  <a:lnTo>
                    <a:pt x="14" y="407"/>
                  </a:lnTo>
                  <a:lnTo>
                    <a:pt x="14" y="373"/>
                  </a:lnTo>
                  <a:lnTo>
                    <a:pt x="14" y="341"/>
                  </a:lnTo>
                  <a:lnTo>
                    <a:pt x="14" y="310"/>
                  </a:lnTo>
                  <a:lnTo>
                    <a:pt x="14" y="281"/>
                  </a:lnTo>
                  <a:lnTo>
                    <a:pt x="13" y="256"/>
                  </a:lnTo>
                  <a:lnTo>
                    <a:pt x="13" y="232"/>
                  </a:lnTo>
                  <a:lnTo>
                    <a:pt x="11" y="213"/>
                  </a:lnTo>
                  <a:lnTo>
                    <a:pt x="11" y="196"/>
                  </a:lnTo>
                  <a:lnTo>
                    <a:pt x="10" y="182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3"/>
                  </a:lnTo>
                  <a:close/>
                  <a:moveTo>
                    <a:pt x="145" y="1"/>
                  </a:moveTo>
                  <a:lnTo>
                    <a:pt x="121" y="22"/>
                  </a:lnTo>
                  <a:lnTo>
                    <a:pt x="121" y="22"/>
                  </a:lnTo>
                  <a:lnTo>
                    <a:pt x="110" y="21"/>
                  </a:lnTo>
                  <a:lnTo>
                    <a:pt x="101" y="21"/>
                  </a:lnTo>
                  <a:lnTo>
                    <a:pt x="91" y="22"/>
                  </a:lnTo>
                  <a:lnTo>
                    <a:pt x="83" y="23"/>
                  </a:lnTo>
                  <a:lnTo>
                    <a:pt x="77" y="24"/>
                  </a:lnTo>
                  <a:lnTo>
                    <a:pt x="71" y="25"/>
                  </a:lnTo>
                  <a:lnTo>
                    <a:pt x="67" y="26"/>
                  </a:lnTo>
                  <a:lnTo>
                    <a:pt x="64" y="27"/>
                  </a:lnTo>
                  <a:lnTo>
                    <a:pt x="62" y="29"/>
                  </a:lnTo>
                  <a:lnTo>
                    <a:pt x="59" y="30"/>
                  </a:lnTo>
                  <a:lnTo>
                    <a:pt x="57" y="32"/>
                  </a:lnTo>
                  <a:lnTo>
                    <a:pt x="55" y="34"/>
                  </a:lnTo>
                  <a:lnTo>
                    <a:pt x="53" y="38"/>
                  </a:lnTo>
                  <a:lnTo>
                    <a:pt x="49" y="41"/>
                  </a:lnTo>
                  <a:lnTo>
                    <a:pt x="47" y="46"/>
                  </a:lnTo>
                  <a:lnTo>
                    <a:pt x="45" y="50"/>
                  </a:lnTo>
                  <a:lnTo>
                    <a:pt x="43" y="55"/>
                  </a:lnTo>
                  <a:lnTo>
                    <a:pt x="42" y="61"/>
                  </a:lnTo>
                  <a:lnTo>
                    <a:pt x="41" y="66"/>
                  </a:lnTo>
                  <a:lnTo>
                    <a:pt x="40" y="72"/>
                  </a:lnTo>
                  <a:lnTo>
                    <a:pt x="39" y="79"/>
                  </a:lnTo>
                  <a:lnTo>
                    <a:pt x="39" y="85"/>
                  </a:lnTo>
                  <a:lnTo>
                    <a:pt x="39" y="91"/>
                  </a:lnTo>
                  <a:lnTo>
                    <a:pt x="39" y="98"/>
                  </a:lnTo>
                  <a:lnTo>
                    <a:pt x="39" y="106"/>
                  </a:lnTo>
                  <a:lnTo>
                    <a:pt x="40" y="113"/>
                  </a:lnTo>
                  <a:lnTo>
                    <a:pt x="40" y="120"/>
                  </a:lnTo>
                  <a:lnTo>
                    <a:pt x="41" y="128"/>
                  </a:lnTo>
                  <a:lnTo>
                    <a:pt x="42" y="135"/>
                  </a:lnTo>
                  <a:lnTo>
                    <a:pt x="43" y="143"/>
                  </a:lnTo>
                  <a:lnTo>
                    <a:pt x="45" y="151"/>
                  </a:lnTo>
                  <a:lnTo>
                    <a:pt x="45" y="159"/>
                  </a:lnTo>
                  <a:lnTo>
                    <a:pt x="9" y="173"/>
                  </a:lnTo>
                  <a:lnTo>
                    <a:pt x="8" y="165"/>
                  </a:lnTo>
                  <a:lnTo>
                    <a:pt x="7" y="157"/>
                  </a:lnTo>
                  <a:lnTo>
                    <a:pt x="7" y="149"/>
                  </a:lnTo>
                  <a:lnTo>
                    <a:pt x="6" y="142"/>
                  </a:lnTo>
                  <a:lnTo>
                    <a:pt x="5" y="134"/>
                  </a:lnTo>
                  <a:lnTo>
                    <a:pt x="5" y="126"/>
                  </a:lnTo>
                  <a:lnTo>
                    <a:pt x="3" y="119"/>
                  </a:lnTo>
                  <a:lnTo>
                    <a:pt x="3" y="112"/>
                  </a:lnTo>
                  <a:lnTo>
                    <a:pt x="3" y="104"/>
                  </a:lnTo>
                  <a:lnTo>
                    <a:pt x="3" y="97"/>
                  </a:lnTo>
                  <a:lnTo>
                    <a:pt x="3" y="90"/>
                  </a:lnTo>
                  <a:lnTo>
                    <a:pt x="5" y="85"/>
                  </a:lnTo>
                  <a:lnTo>
                    <a:pt x="5" y="78"/>
                  </a:lnTo>
                  <a:lnTo>
                    <a:pt x="6" y="71"/>
                  </a:lnTo>
                  <a:lnTo>
                    <a:pt x="8" y="65"/>
                  </a:lnTo>
                  <a:lnTo>
                    <a:pt x="10" y="59"/>
                  </a:lnTo>
                  <a:lnTo>
                    <a:pt x="13" y="54"/>
                  </a:lnTo>
                  <a:lnTo>
                    <a:pt x="16" y="47"/>
                  </a:lnTo>
                  <a:lnTo>
                    <a:pt x="19" y="42"/>
                  </a:lnTo>
                  <a:lnTo>
                    <a:pt x="25" y="37"/>
                  </a:lnTo>
                  <a:lnTo>
                    <a:pt x="31" y="31"/>
                  </a:lnTo>
                  <a:lnTo>
                    <a:pt x="38" y="25"/>
                  </a:lnTo>
                  <a:lnTo>
                    <a:pt x="47" y="19"/>
                  </a:lnTo>
                  <a:lnTo>
                    <a:pt x="56" y="14"/>
                  </a:lnTo>
                  <a:lnTo>
                    <a:pt x="67" y="10"/>
                  </a:lnTo>
                  <a:lnTo>
                    <a:pt x="78" y="7"/>
                  </a:lnTo>
                  <a:lnTo>
                    <a:pt x="88" y="5"/>
                  </a:lnTo>
                  <a:lnTo>
                    <a:pt x="98" y="2"/>
                  </a:lnTo>
                  <a:lnTo>
                    <a:pt x="110" y="1"/>
                  </a:lnTo>
                  <a:lnTo>
                    <a:pt x="121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45" y="1"/>
                  </a:lnTo>
                  <a:lnTo>
                    <a:pt x="145" y="1"/>
                  </a:lnTo>
                  <a:close/>
                  <a:moveTo>
                    <a:pt x="1828" y="21"/>
                  </a:moveTo>
                  <a:lnTo>
                    <a:pt x="1812" y="40"/>
                  </a:lnTo>
                  <a:lnTo>
                    <a:pt x="1812" y="40"/>
                  </a:lnTo>
                  <a:lnTo>
                    <a:pt x="1797" y="41"/>
                  </a:lnTo>
                  <a:lnTo>
                    <a:pt x="1777" y="42"/>
                  </a:lnTo>
                  <a:lnTo>
                    <a:pt x="1749" y="43"/>
                  </a:lnTo>
                  <a:lnTo>
                    <a:pt x="1716" y="43"/>
                  </a:lnTo>
                  <a:lnTo>
                    <a:pt x="1676" y="43"/>
                  </a:lnTo>
                  <a:lnTo>
                    <a:pt x="1631" y="43"/>
                  </a:lnTo>
                  <a:lnTo>
                    <a:pt x="1581" y="43"/>
                  </a:lnTo>
                  <a:lnTo>
                    <a:pt x="1527" y="43"/>
                  </a:lnTo>
                  <a:lnTo>
                    <a:pt x="1469" y="43"/>
                  </a:lnTo>
                  <a:lnTo>
                    <a:pt x="1406" y="43"/>
                  </a:lnTo>
                  <a:lnTo>
                    <a:pt x="1341" y="42"/>
                  </a:lnTo>
                  <a:lnTo>
                    <a:pt x="1274" y="42"/>
                  </a:lnTo>
                  <a:lnTo>
                    <a:pt x="1204" y="41"/>
                  </a:lnTo>
                  <a:lnTo>
                    <a:pt x="1132" y="40"/>
                  </a:lnTo>
                  <a:lnTo>
                    <a:pt x="1060" y="39"/>
                  </a:lnTo>
                  <a:lnTo>
                    <a:pt x="987" y="39"/>
                  </a:lnTo>
                  <a:lnTo>
                    <a:pt x="914" y="38"/>
                  </a:lnTo>
                  <a:lnTo>
                    <a:pt x="840" y="37"/>
                  </a:lnTo>
                  <a:lnTo>
                    <a:pt x="768" y="35"/>
                  </a:lnTo>
                  <a:lnTo>
                    <a:pt x="697" y="34"/>
                  </a:lnTo>
                  <a:lnTo>
                    <a:pt x="628" y="33"/>
                  </a:lnTo>
                  <a:lnTo>
                    <a:pt x="560" y="32"/>
                  </a:lnTo>
                  <a:lnTo>
                    <a:pt x="496" y="31"/>
                  </a:lnTo>
                  <a:lnTo>
                    <a:pt x="436" y="30"/>
                  </a:lnTo>
                  <a:lnTo>
                    <a:pt x="378" y="29"/>
                  </a:lnTo>
                  <a:lnTo>
                    <a:pt x="325" y="27"/>
                  </a:lnTo>
                  <a:lnTo>
                    <a:pt x="277" y="26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65" y="23"/>
                  </a:lnTo>
                  <a:lnTo>
                    <a:pt x="139" y="22"/>
                  </a:lnTo>
                  <a:lnTo>
                    <a:pt x="121" y="22"/>
                  </a:lnTo>
                  <a:lnTo>
                    <a:pt x="145" y="1"/>
                  </a:lnTo>
                  <a:lnTo>
                    <a:pt x="162" y="1"/>
                  </a:lnTo>
                  <a:lnTo>
                    <a:pt x="188" y="2"/>
                  </a:lnTo>
                  <a:lnTo>
                    <a:pt x="220" y="3"/>
                  </a:lnTo>
                  <a:lnTo>
                    <a:pt x="256" y="5"/>
                  </a:lnTo>
                  <a:lnTo>
                    <a:pt x="300" y="6"/>
                  </a:lnTo>
                  <a:lnTo>
                    <a:pt x="349" y="7"/>
                  </a:lnTo>
                  <a:lnTo>
                    <a:pt x="401" y="8"/>
                  </a:lnTo>
                  <a:lnTo>
                    <a:pt x="458" y="9"/>
                  </a:lnTo>
                  <a:lnTo>
                    <a:pt x="519" y="10"/>
                  </a:lnTo>
                  <a:lnTo>
                    <a:pt x="583" y="11"/>
                  </a:lnTo>
                  <a:lnTo>
                    <a:pt x="651" y="13"/>
                  </a:lnTo>
                  <a:lnTo>
                    <a:pt x="719" y="14"/>
                  </a:lnTo>
                  <a:lnTo>
                    <a:pt x="791" y="15"/>
                  </a:lnTo>
                  <a:lnTo>
                    <a:pt x="863" y="16"/>
                  </a:lnTo>
                  <a:lnTo>
                    <a:pt x="936" y="17"/>
                  </a:lnTo>
                  <a:lnTo>
                    <a:pt x="1010" y="18"/>
                  </a:lnTo>
                  <a:lnTo>
                    <a:pt x="1083" y="19"/>
                  </a:lnTo>
                  <a:lnTo>
                    <a:pt x="1155" y="19"/>
                  </a:lnTo>
                  <a:lnTo>
                    <a:pt x="1227" y="21"/>
                  </a:lnTo>
                  <a:lnTo>
                    <a:pt x="1296" y="22"/>
                  </a:lnTo>
                  <a:lnTo>
                    <a:pt x="1364" y="22"/>
                  </a:lnTo>
                  <a:lnTo>
                    <a:pt x="1429" y="23"/>
                  </a:lnTo>
                  <a:lnTo>
                    <a:pt x="1491" y="23"/>
                  </a:lnTo>
                  <a:lnTo>
                    <a:pt x="1549" y="23"/>
                  </a:lnTo>
                  <a:lnTo>
                    <a:pt x="1604" y="24"/>
                  </a:lnTo>
                  <a:lnTo>
                    <a:pt x="1653" y="24"/>
                  </a:lnTo>
                  <a:lnTo>
                    <a:pt x="1699" y="23"/>
                  </a:lnTo>
                  <a:lnTo>
                    <a:pt x="1738" y="23"/>
                  </a:lnTo>
                  <a:lnTo>
                    <a:pt x="1771" y="23"/>
                  </a:lnTo>
                  <a:lnTo>
                    <a:pt x="1798" y="22"/>
                  </a:lnTo>
                  <a:lnTo>
                    <a:pt x="1818" y="21"/>
                  </a:lnTo>
                  <a:lnTo>
                    <a:pt x="1828" y="21"/>
                  </a:lnTo>
                  <a:lnTo>
                    <a:pt x="1828" y="21"/>
                  </a:lnTo>
                  <a:lnTo>
                    <a:pt x="1828" y="21"/>
                  </a:lnTo>
                  <a:close/>
                  <a:moveTo>
                    <a:pt x="1965" y="125"/>
                  </a:moveTo>
                  <a:lnTo>
                    <a:pt x="1930" y="137"/>
                  </a:lnTo>
                  <a:lnTo>
                    <a:pt x="1930" y="137"/>
                  </a:lnTo>
                  <a:lnTo>
                    <a:pt x="1930" y="129"/>
                  </a:lnTo>
                  <a:lnTo>
                    <a:pt x="1930" y="122"/>
                  </a:lnTo>
                  <a:lnTo>
                    <a:pt x="1929" y="116"/>
                  </a:lnTo>
                  <a:lnTo>
                    <a:pt x="1928" y="109"/>
                  </a:lnTo>
                  <a:lnTo>
                    <a:pt x="1928" y="103"/>
                  </a:lnTo>
                  <a:lnTo>
                    <a:pt x="1925" y="97"/>
                  </a:lnTo>
                  <a:lnTo>
                    <a:pt x="1924" y="91"/>
                  </a:lnTo>
                  <a:lnTo>
                    <a:pt x="1922" y="86"/>
                  </a:lnTo>
                  <a:lnTo>
                    <a:pt x="1920" y="81"/>
                  </a:lnTo>
                  <a:lnTo>
                    <a:pt x="1917" y="75"/>
                  </a:lnTo>
                  <a:lnTo>
                    <a:pt x="1915" y="72"/>
                  </a:lnTo>
                  <a:lnTo>
                    <a:pt x="1912" y="67"/>
                  </a:lnTo>
                  <a:lnTo>
                    <a:pt x="1908" y="64"/>
                  </a:lnTo>
                  <a:lnTo>
                    <a:pt x="1905" y="61"/>
                  </a:lnTo>
                  <a:lnTo>
                    <a:pt x="1901" y="57"/>
                  </a:lnTo>
                  <a:lnTo>
                    <a:pt x="1898" y="54"/>
                  </a:lnTo>
                  <a:lnTo>
                    <a:pt x="1893" y="51"/>
                  </a:lnTo>
                  <a:lnTo>
                    <a:pt x="1890" y="49"/>
                  </a:lnTo>
                  <a:lnTo>
                    <a:pt x="1885" y="47"/>
                  </a:lnTo>
                  <a:lnTo>
                    <a:pt x="1881" y="45"/>
                  </a:lnTo>
                  <a:lnTo>
                    <a:pt x="1875" y="43"/>
                  </a:lnTo>
                  <a:lnTo>
                    <a:pt x="1870" y="41"/>
                  </a:lnTo>
                  <a:lnTo>
                    <a:pt x="1866" y="40"/>
                  </a:lnTo>
                  <a:lnTo>
                    <a:pt x="1860" y="40"/>
                  </a:lnTo>
                  <a:lnTo>
                    <a:pt x="1854" y="39"/>
                  </a:lnTo>
                  <a:lnTo>
                    <a:pt x="1849" y="38"/>
                  </a:lnTo>
                  <a:lnTo>
                    <a:pt x="1843" y="38"/>
                  </a:lnTo>
                  <a:lnTo>
                    <a:pt x="1837" y="38"/>
                  </a:lnTo>
                  <a:lnTo>
                    <a:pt x="1832" y="38"/>
                  </a:lnTo>
                  <a:lnTo>
                    <a:pt x="1825" y="39"/>
                  </a:lnTo>
                  <a:lnTo>
                    <a:pt x="1819" y="39"/>
                  </a:lnTo>
                  <a:lnTo>
                    <a:pt x="1812" y="40"/>
                  </a:lnTo>
                  <a:lnTo>
                    <a:pt x="1828" y="21"/>
                  </a:lnTo>
                  <a:lnTo>
                    <a:pt x="1836" y="19"/>
                  </a:lnTo>
                  <a:lnTo>
                    <a:pt x="1844" y="18"/>
                  </a:lnTo>
                  <a:lnTo>
                    <a:pt x="1852" y="18"/>
                  </a:lnTo>
                  <a:lnTo>
                    <a:pt x="1859" y="17"/>
                  </a:lnTo>
                  <a:lnTo>
                    <a:pt x="1866" y="17"/>
                  </a:lnTo>
                  <a:lnTo>
                    <a:pt x="1874" y="18"/>
                  </a:lnTo>
                  <a:lnTo>
                    <a:pt x="1881" y="18"/>
                  </a:lnTo>
                  <a:lnTo>
                    <a:pt x="1886" y="19"/>
                  </a:lnTo>
                  <a:lnTo>
                    <a:pt x="1893" y="21"/>
                  </a:lnTo>
                  <a:lnTo>
                    <a:pt x="1899" y="22"/>
                  </a:lnTo>
                  <a:lnTo>
                    <a:pt x="1905" y="24"/>
                  </a:lnTo>
                  <a:lnTo>
                    <a:pt x="1910" y="25"/>
                  </a:lnTo>
                  <a:lnTo>
                    <a:pt x="1916" y="27"/>
                  </a:lnTo>
                  <a:lnTo>
                    <a:pt x="1922" y="30"/>
                  </a:lnTo>
                  <a:lnTo>
                    <a:pt x="1926" y="33"/>
                  </a:lnTo>
                  <a:lnTo>
                    <a:pt x="1931" y="35"/>
                  </a:lnTo>
                  <a:lnTo>
                    <a:pt x="1934" y="39"/>
                  </a:lnTo>
                  <a:lnTo>
                    <a:pt x="1939" y="43"/>
                  </a:lnTo>
                  <a:lnTo>
                    <a:pt x="1942" y="47"/>
                  </a:lnTo>
                  <a:lnTo>
                    <a:pt x="1946" y="51"/>
                  </a:lnTo>
                  <a:lnTo>
                    <a:pt x="1949" y="56"/>
                  </a:lnTo>
                  <a:lnTo>
                    <a:pt x="1953" y="61"/>
                  </a:lnTo>
                  <a:lnTo>
                    <a:pt x="1955" y="65"/>
                  </a:lnTo>
                  <a:lnTo>
                    <a:pt x="1957" y="71"/>
                  </a:lnTo>
                  <a:lnTo>
                    <a:pt x="1960" y="77"/>
                  </a:lnTo>
                  <a:lnTo>
                    <a:pt x="1961" y="82"/>
                  </a:lnTo>
                  <a:lnTo>
                    <a:pt x="1963" y="89"/>
                  </a:lnTo>
                  <a:lnTo>
                    <a:pt x="1964" y="95"/>
                  </a:lnTo>
                  <a:lnTo>
                    <a:pt x="1964" y="102"/>
                  </a:lnTo>
                  <a:lnTo>
                    <a:pt x="1965" y="110"/>
                  </a:lnTo>
                  <a:lnTo>
                    <a:pt x="1965" y="117"/>
                  </a:lnTo>
                  <a:lnTo>
                    <a:pt x="1965" y="125"/>
                  </a:lnTo>
                  <a:lnTo>
                    <a:pt x="1965" y="125"/>
                  </a:lnTo>
                  <a:lnTo>
                    <a:pt x="1965" y="125"/>
                  </a:lnTo>
                  <a:close/>
                  <a:moveTo>
                    <a:pt x="1965" y="1024"/>
                  </a:moveTo>
                  <a:lnTo>
                    <a:pt x="1930" y="1038"/>
                  </a:lnTo>
                  <a:lnTo>
                    <a:pt x="1930" y="1038"/>
                  </a:lnTo>
                  <a:lnTo>
                    <a:pt x="1929" y="1033"/>
                  </a:lnTo>
                  <a:lnTo>
                    <a:pt x="1929" y="1024"/>
                  </a:lnTo>
                  <a:lnTo>
                    <a:pt x="1929" y="1011"/>
                  </a:lnTo>
                  <a:lnTo>
                    <a:pt x="1928" y="997"/>
                  </a:lnTo>
                  <a:lnTo>
                    <a:pt x="1928" y="977"/>
                  </a:lnTo>
                  <a:lnTo>
                    <a:pt x="1928" y="954"/>
                  </a:lnTo>
                  <a:lnTo>
                    <a:pt x="1926" y="929"/>
                  </a:lnTo>
                  <a:lnTo>
                    <a:pt x="1926" y="902"/>
                  </a:lnTo>
                  <a:lnTo>
                    <a:pt x="1926" y="872"/>
                  </a:lnTo>
                  <a:lnTo>
                    <a:pt x="1926" y="840"/>
                  </a:lnTo>
                  <a:lnTo>
                    <a:pt x="1926" y="805"/>
                  </a:lnTo>
                  <a:lnTo>
                    <a:pt x="1926" y="771"/>
                  </a:lnTo>
                  <a:lnTo>
                    <a:pt x="1926" y="735"/>
                  </a:lnTo>
                  <a:lnTo>
                    <a:pt x="1926" y="697"/>
                  </a:lnTo>
                  <a:lnTo>
                    <a:pt x="1926" y="658"/>
                  </a:lnTo>
                  <a:lnTo>
                    <a:pt x="1926" y="619"/>
                  </a:lnTo>
                  <a:lnTo>
                    <a:pt x="1926" y="580"/>
                  </a:lnTo>
                  <a:lnTo>
                    <a:pt x="1926" y="541"/>
                  </a:lnTo>
                  <a:lnTo>
                    <a:pt x="1926" y="502"/>
                  </a:lnTo>
                  <a:lnTo>
                    <a:pt x="1926" y="464"/>
                  </a:lnTo>
                  <a:lnTo>
                    <a:pt x="1926" y="427"/>
                  </a:lnTo>
                  <a:lnTo>
                    <a:pt x="1928" y="390"/>
                  </a:lnTo>
                  <a:lnTo>
                    <a:pt x="1928" y="355"/>
                  </a:lnTo>
                  <a:lnTo>
                    <a:pt x="1928" y="321"/>
                  </a:lnTo>
                  <a:lnTo>
                    <a:pt x="1928" y="289"/>
                  </a:lnTo>
                  <a:lnTo>
                    <a:pt x="1928" y="260"/>
                  </a:lnTo>
                  <a:lnTo>
                    <a:pt x="1929" y="232"/>
                  </a:lnTo>
                  <a:lnTo>
                    <a:pt x="1929" y="207"/>
                  </a:lnTo>
                  <a:lnTo>
                    <a:pt x="1929" y="184"/>
                  </a:lnTo>
                  <a:lnTo>
                    <a:pt x="1929" y="166"/>
                  </a:lnTo>
                  <a:lnTo>
                    <a:pt x="1930" y="150"/>
                  </a:lnTo>
                  <a:lnTo>
                    <a:pt x="1930" y="137"/>
                  </a:lnTo>
                  <a:lnTo>
                    <a:pt x="1965" y="125"/>
                  </a:lnTo>
                  <a:lnTo>
                    <a:pt x="1965" y="137"/>
                  </a:lnTo>
                  <a:lnTo>
                    <a:pt x="1965" y="153"/>
                  </a:lnTo>
                  <a:lnTo>
                    <a:pt x="1964" y="172"/>
                  </a:lnTo>
                  <a:lnTo>
                    <a:pt x="1964" y="194"/>
                  </a:lnTo>
                  <a:lnTo>
                    <a:pt x="1964" y="220"/>
                  </a:lnTo>
                  <a:lnTo>
                    <a:pt x="1964" y="247"/>
                  </a:lnTo>
                  <a:lnTo>
                    <a:pt x="1963" y="277"/>
                  </a:lnTo>
                  <a:lnTo>
                    <a:pt x="1963" y="309"/>
                  </a:lnTo>
                  <a:lnTo>
                    <a:pt x="1963" y="342"/>
                  </a:lnTo>
                  <a:lnTo>
                    <a:pt x="1963" y="378"/>
                  </a:lnTo>
                  <a:lnTo>
                    <a:pt x="1963" y="414"/>
                  </a:lnTo>
                  <a:lnTo>
                    <a:pt x="1963" y="452"/>
                  </a:lnTo>
                  <a:lnTo>
                    <a:pt x="1962" y="490"/>
                  </a:lnTo>
                  <a:lnTo>
                    <a:pt x="1962" y="529"/>
                  </a:lnTo>
                  <a:lnTo>
                    <a:pt x="1962" y="567"/>
                  </a:lnTo>
                  <a:lnTo>
                    <a:pt x="1962" y="606"/>
                  </a:lnTo>
                  <a:lnTo>
                    <a:pt x="1962" y="645"/>
                  </a:lnTo>
                  <a:lnTo>
                    <a:pt x="1962" y="684"/>
                  </a:lnTo>
                  <a:lnTo>
                    <a:pt x="1962" y="722"/>
                  </a:lnTo>
                  <a:lnTo>
                    <a:pt x="1962" y="759"/>
                  </a:lnTo>
                  <a:lnTo>
                    <a:pt x="1962" y="793"/>
                  </a:lnTo>
                  <a:lnTo>
                    <a:pt x="1962" y="827"/>
                  </a:lnTo>
                  <a:lnTo>
                    <a:pt x="1962" y="859"/>
                  </a:lnTo>
                  <a:lnTo>
                    <a:pt x="1963" y="889"/>
                  </a:lnTo>
                  <a:lnTo>
                    <a:pt x="1963" y="916"/>
                  </a:lnTo>
                  <a:lnTo>
                    <a:pt x="1963" y="942"/>
                  </a:lnTo>
                  <a:lnTo>
                    <a:pt x="1963" y="964"/>
                  </a:lnTo>
                  <a:lnTo>
                    <a:pt x="1964" y="983"/>
                  </a:lnTo>
                  <a:lnTo>
                    <a:pt x="1964" y="999"/>
                  </a:lnTo>
                  <a:lnTo>
                    <a:pt x="1964" y="1011"/>
                  </a:lnTo>
                  <a:lnTo>
                    <a:pt x="1965" y="1019"/>
                  </a:lnTo>
                  <a:lnTo>
                    <a:pt x="1965" y="1024"/>
                  </a:lnTo>
                  <a:lnTo>
                    <a:pt x="1965" y="1024"/>
                  </a:lnTo>
                  <a:lnTo>
                    <a:pt x="1965" y="1024"/>
                  </a:lnTo>
                  <a:close/>
                  <a:moveTo>
                    <a:pt x="1876" y="1148"/>
                  </a:moveTo>
                  <a:lnTo>
                    <a:pt x="1898" y="1127"/>
                  </a:lnTo>
                  <a:lnTo>
                    <a:pt x="1898" y="1127"/>
                  </a:lnTo>
                  <a:lnTo>
                    <a:pt x="1904" y="1127"/>
                  </a:lnTo>
                  <a:lnTo>
                    <a:pt x="1909" y="1127"/>
                  </a:lnTo>
                  <a:lnTo>
                    <a:pt x="1914" y="1126"/>
                  </a:lnTo>
                  <a:lnTo>
                    <a:pt x="1917" y="1126"/>
                  </a:lnTo>
                  <a:lnTo>
                    <a:pt x="1921" y="1125"/>
                  </a:lnTo>
                  <a:lnTo>
                    <a:pt x="1922" y="1125"/>
                  </a:lnTo>
                  <a:lnTo>
                    <a:pt x="1923" y="1125"/>
                  </a:lnTo>
                  <a:lnTo>
                    <a:pt x="1924" y="1124"/>
                  </a:lnTo>
                  <a:lnTo>
                    <a:pt x="1924" y="1124"/>
                  </a:lnTo>
                  <a:lnTo>
                    <a:pt x="1925" y="1124"/>
                  </a:lnTo>
                  <a:lnTo>
                    <a:pt x="1926" y="1122"/>
                  </a:lnTo>
                  <a:lnTo>
                    <a:pt x="1928" y="1120"/>
                  </a:lnTo>
                  <a:lnTo>
                    <a:pt x="1929" y="1119"/>
                  </a:lnTo>
                  <a:lnTo>
                    <a:pt x="1931" y="1117"/>
                  </a:lnTo>
                  <a:lnTo>
                    <a:pt x="1932" y="1113"/>
                  </a:lnTo>
                  <a:lnTo>
                    <a:pt x="1933" y="1111"/>
                  </a:lnTo>
                  <a:lnTo>
                    <a:pt x="1934" y="1107"/>
                  </a:lnTo>
                  <a:lnTo>
                    <a:pt x="1936" y="1104"/>
                  </a:lnTo>
                  <a:lnTo>
                    <a:pt x="1937" y="1099"/>
                  </a:lnTo>
                  <a:lnTo>
                    <a:pt x="1937" y="1096"/>
                  </a:lnTo>
                  <a:lnTo>
                    <a:pt x="1937" y="1091"/>
                  </a:lnTo>
                  <a:lnTo>
                    <a:pt x="1937" y="1088"/>
                  </a:lnTo>
                  <a:lnTo>
                    <a:pt x="1937" y="1083"/>
                  </a:lnTo>
                  <a:lnTo>
                    <a:pt x="1937" y="1079"/>
                  </a:lnTo>
                  <a:lnTo>
                    <a:pt x="1937" y="1073"/>
                  </a:lnTo>
                  <a:lnTo>
                    <a:pt x="1936" y="1069"/>
                  </a:lnTo>
                  <a:lnTo>
                    <a:pt x="1936" y="1064"/>
                  </a:lnTo>
                  <a:lnTo>
                    <a:pt x="1934" y="1059"/>
                  </a:lnTo>
                  <a:lnTo>
                    <a:pt x="1933" y="1054"/>
                  </a:lnTo>
                  <a:lnTo>
                    <a:pt x="1932" y="1049"/>
                  </a:lnTo>
                  <a:lnTo>
                    <a:pt x="1931" y="1043"/>
                  </a:lnTo>
                  <a:lnTo>
                    <a:pt x="1930" y="1038"/>
                  </a:lnTo>
                  <a:lnTo>
                    <a:pt x="1965" y="1024"/>
                  </a:lnTo>
                  <a:lnTo>
                    <a:pt x="1966" y="1030"/>
                  </a:lnTo>
                  <a:lnTo>
                    <a:pt x="1968" y="1034"/>
                  </a:lnTo>
                  <a:lnTo>
                    <a:pt x="1969" y="1040"/>
                  </a:lnTo>
                  <a:lnTo>
                    <a:pt x="1970" y="1045"/>
                  </a:lnTo>
                  <a:lnTo>
                    <a:pt x="1971" y="1050"/>
                  </a:lnTo>
                  <a:lnTo>
                    <a:pt x="1972" y="1055"/>
                  </a:lnTo>
                  <a:lnTo>
                    <a:pt x="1972" y="1061"/>
                  </a:lnTo>
                  <a:lnTo>
                    <a:pt x="1972" y="1065"/>
                  </a:lnTo>
                  <a:lnTo>
                    <a:pt x="1973" y="1070"/>
                  </a:lnTo>
                  <a:lnTo>
                    <a:pt x="1973" y="1074"/>
                  </a:lnTo>
                  <a:lnTo>
                    <a:pt x="1973" y="1080"/>
                  </a:lnTo>
                  <a:lnTo>
                    <a:pt x="1972" y="1085"/>
                  </a:lnTo>
                  <a:lnTo>
                    <a:pt x="1972" y="1088"/>
                  </a:lnTo>
                  <a:lnTo>
                    <a:pt x="1971" y="1093"/>
                  </a:lnTo>
                  <a:lnTo>
                    <a:pt x="1970" y="1097"/>
                  </a:lnTo>
                  <a:lnTo>
                    <a:pt x="1969" y="1102"/>
                  </a:lnTo>
                  <a:lnTo>
                    <a:pt x="1966" y="1105"/>
                  </a:lnTo>
                  <a:lnTo>
                    <a:pt x="1964" y="1110"/>
                  </a:lnTo>
                  <a:lnTo>
                    <a:pt x="1962" y="1113"/>
                  </a:lnTo>
                  <a:lnTo>
                    <a:pt x="1958" y="1118"/>
                  </a:lnTo>
                  <a:lnTo>
                    <a:pt x="1955" y="1121"/>
                  </a:lnTo>
                  <a:lnTo>
                    <a:pt x="1949" y="1126"/>
                  </a:lnTo>
                  <a:lnTo>
                    <a:pt x="1944" y="1130"/>
                  </a:lnTo>
                  <a:lnTo>
                    <a:pt x="1937" y="1134"/>
                  </a:lnTo>
                  <a:lnTo>
                    <a:pt x="1930" y="1138"/>
                  </a:lnTo>
                  <a:lnTo>
                    <a:pt x="1922" y="1141"/>
                  </a:lnTo>
                  <a:lnTo>
                    <a:pt x="1914" y="1143"/>
                  </a:lnTo>
                  <a:lnTo>
                    <a:pt x="1906" y="1145"/>
                  </a:lnTo>
                  <a:lnTo>
                    <a:pt x="1899" y="1146"/>
                  </a:lnTo>
                  <a:lnTo>
                    <a:pt x="1891" y="1148"/>
                  </a:lnTo>
                  <a:lnTo>
                    <a:pt x="1884" y="1148"/>
                  </a:lnTo>
                  <a:lnTo>
                    <a:pt x="1876" y="1148"/>
                  </a:lnTo>
                  <a:lnTo>
                    <a:pt x="1876" y="1148"/>
                  </a:lnTo>
                  <a:lnTo>
                    <a:pt x="1876" y="1148"/>
                  </a:lnTo>
                  <a:close/>
                  <a:moveTo>
                    <a:pt x="48" y="1142"/>
                  </a:moveTo>
                  <a:lnTo>
                    <a:pt x="67" y="1121"/>
                  </a:lnTo>
                  <a:lnTo>
                    <a:pt x="67" y="1121"/>
                  </a:lnTo>
                  <a:lnTo>
                    <a:pt x="88" y="1121"/>
                  </a:lnTo>
                  <a:lnTo>
                    <a:pt x="117" y="1120"/>
                  </a:lnTo>
                  <a:lnTo>
                    <a:pt x="152" y="1119"/>
                  </a:lnTo>
                  <a:lnTo>
                    <a:pt x="193" y="1119"/>
                  </a:lnTo>
                  <a:lnTo>
                    <a:pt x="241" y="1118"/>
                  </a:lnTo>
                  <a:lnTo>
                    <a:pt x="295" y="1118"/>
                  </a:lnTo>
                  <a:lnTo>
                    <a:pt x="353" y="1118"/>
                  </a:lnTo>
                  <a:lnTo>
                    <a:pt x="417" y="1118"/>
                  </a:lnTo>
                  <a:lnTo>
                    <a:pt x="484" y="1118"/>
                  </a:lnTo>
                  <a:lnTo>
                    <a:pt x="555" y="1118"/>
                  </a:lnTo>
                  <a:lnTo>
                    <a:pt x="628" y="1118"/>
                  </a:lnTo>
                  <a:lnTo>
                    <a:pt x="703" y="1119"/>
                  </a:lnTo>
                  <a:lnTo>
                    <a:pt x="781" y="1119"/>
                  </a:lnTo>
                  <a:lnTo>
                    <a:pt x="860" y="1119"/>
                  </a:lnTo>
                  <a:lnTo>
                    <a:pt x="940" y="1120"/>
                  </a:lnTo>
                  <a:lnTo>
                    <a:pt x="1020" y="1120"/>
                  </a:lnTo>
                  <a:lnTo>
                    <a:pt x="1100" y="1121"/>
                  </a:lnTo>
                  <a:lnTo>
                    <a:pt x="1179" y="1121"/>
                  </a:lnTo>
                  <a:lnTo>
                    <a:pt x="1256" y="1122"/>
                  </a:lnTo>
                  <a:lnTo>
                    <a:pt x="1332" y="1122"/>
                  </a:lnTo>
                  <a:lnTo>
                    <a:pt x="1405" y="1124"/>
                  </a:lnTo>
                  <a:lnTo>
                    <a:pt x="1475" y="1124"/>
                  </a:lnTo>
                  <a:lnTo>
                    <a:pt x="1542" y="1125"/>
                  </a:lnTo>
                  <a:lnTo>
                    <a:pt x="1605" y="1125"/>
                  </a:lnTo>
                  <a:lnTo>
                    <a:pt x="1662" y="1126"/>
                  </a:lnTo>
                  <a:lnTo>
                    <a:pt x="1716" y="1126"/>
                  </a:lnTo>
                  <a:lnTo>
                    <a:pt x="1763" y="1126"/>
                  </a:lnTo>
                  <a:lnTo>
                    <a:pt x="1805" y="1127"/>
                  </a:lnTo>
                  <a:lnTo>
                    <a:pt x="1840" y="1127"/>
                  </a:lnTo>
                  <a:lnTo>
                    <a:pt x="1867" y="1127"/>
                  </a:lnTo>
                  <a:lnTo>
                    <a:pt x="1886" y="1127"/>
                  </a:lnTo>
                  <a:lnTo>
                    <a:pt x="1898" y="1127"/>
                  </a:lnTo>
                  <a:lnTo>
                    <a:pt x="1876" y="1148"/>
                  </a:lnTo>
                  <a:lnTo>
                    <a:pt x="1865" y="1148"/>
                  </a:lnTo>
                  <a:lnTo>
                    <a:pt x="1844" y="1148"/>
                  </a:lnTo>
                  <a:lnTo>
                    <a:pt x="1817" y="1148"/>
                  </a:lnTo>
                  <a:lnTo>
                    <a:pt x="1782" y="1148"/>
                  </a:lnTo>
                  <a:lnTo>
                    <a:pt x="1741" y="1146"/>
                  </a:lnTo>
                  <a:lnTo>
                    <a:pt x="1693" y="1146"/>
                  </a:lnTo>
                  <a:lnTo>
                    <a:pt x="1641" y="1146"/>
                  </a:lnTo>
                  <a:lnTo>
                    <a:pt x="1582" y="1145"/>
                  </a:lnTo>
                  <a:lnTo>
                    <a:pt x="1519" y="1145"/>
                  </a:lnTo>
                  <a:lnTo>
                    <a:pt x="1453" y="1144"/>
                  </a:lnTo>
                  <a:lnTo>
                    <a:pt x="1382" y="1144"/>
                  </a:lnTo>
                  <a:lnTo>
                    <a:pt x="1309" y="1143"/>
                  </a:lnTo>
                  <a:lnTo>
                    <a:pt x="1234" y="1143"/>
                  </a:lnTo>
                  <a:lnTo>
                    <a:pt x="1156" y="1142"/>
                  </a:lnTo>
                  <a:lnTo>
                    <a:pt x="1077" y="1142"/>
                  </a:lnTo>
                  <a:lnTo>
                    <a:pt x="997" y="1141"/>
                  </a:lnTo>
                  <a:lnTo>
                    <a:pt x="918" y="1141"/>
                  </a:lnTo>
                  <a:lnTo>
                    <a:pt x="838" y="1140"/>
                  </a:lnTo>
                  <a:lnTo>
                    <a:pt x="759" y="1140"/>
                  </a:lnTo>
                  <a:lnTo>
                    <a:pt x="681" y="1138"/>
                  </a:lnTo>
                  <a:lnTo>
                    <a:pt x="606" y="1138"/>
                  </a:lnTo>
                  <a:lnTo>
                    <a:pt x="532" y="1138"/>
                  </a:lnTo>
                  <a:lnTo>
                    <a:pt x="462" y="1138"/>
                  </a:lnTo>
                  <a:lnTo>
                    <a:pt x="394" y="1138"/>
                  </a:lnTo>
                  <a:lnTo>
                    <a:pt x="332" y="1138"/>
                  </a:lnTo>
                  <a:lnTo>
                    <a:pt x="273" y="1138"/>
                  </a:lnTo>
                  <a:lnTo>
                    <a:pt x="220" y="1138"/>
                  </a:lnTo>
                  <a:lnTo>
                    <a:pt x="172" y="1140"/>
                  </a:lnTo>
                  <a:lnTo>
                    <a:pt x="130" y="1140"/>
                  </a:lnTo>
                  <a:lnTo>
                    <a:pt x="95" y="1141"/>
                  </a:lnTo>
                  <a:lnTo>
                    <a:pt x="67" y="1141"/>
                  </a:lnTo>
                  <a:lnTo>
                    <a:pt x="48" y="1142"/>
                  </a:lnTo>
                  <a:lnTo>
                    <a:pt x="48" y="11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744072" y="1905065"/>
            <a:ext cx="3411457" cy="200393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34198" y="5013176"/>
            <a:ext cx="8301329" cy="738664"/>
          </a:xfrm>
          <a:prstGeom prst="rect">
            <a:avLst/>
          </a:prstGeom>
          <a:ln>
            <a:solidFill>
              <a:srgbClr val="56443A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29485" y="458899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09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4" grpId="0" animBg="1"/>
      <p:bldP spid="15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22295" y="2829107"/>
            <a:ext cx="472567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02</a:t>
            </a:r>
            <a:r>
              <a: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公司团队介绍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83890" y="3652067"/>
            <a:ext cx="466407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charset="0"/>
                <a:ea typeface="方正粗倩简体" charset="0"/>
                <a:cs typeface="+mn-cs"/>
              </a:rPr>
              <a:t>Click to add up your title here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方正粗倩简体" charset="0"/>
              <a:ea typeface="方正粗倩简体" charset="0"/>
              <a:cs typeface="+mn-cs"/>
              <a:sym typeface="+mn-ea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粗倩简体" charset="0"/>
              <a:ea typeface="方正粗倩简体" charset="0"/>
              <a:cs typeface="+mn-cs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1883833" y="2339902"/>
            <a:ext cx="2138462" cy="19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3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82302" y="285293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sp>
        <p:nvSpPr>
          <p:cNvPr id="8" name="矩形 7"/>
          <p:cNvSpPr/>
          <p:nvPr/>
        </p:nvSpPr>
        <p:spPr>
          <a:xfrm>
            <a:off x="1682302" y="3301285"/>
            <a:ext cx="254598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 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77974" y="2852936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sp>
        <p:nvSpPr>
          <p:cNvPr id="10" name="矩形 9"/>
          <p:cNvSpPr/>
          <p:nvPr/>
        </p:nvSpPr>
        <p:spPr>
          <a:xfrm>
            <a:off x="7977974" y="3301285"/>
            <a:ext cx="254598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 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12358" y="2852936"/>
            <a:ext cx="2381548" cy="2321160"/>
            <a:chOff x="6035675" y="2933700"/>
            <a:chExt cx="1001713" cy="976313"/>
          </a:xfrm>
          <a:solidFill>
            <a:srgbClr val="56443A"/>
          </a:solidFill>
        </p:grpSpPr>
        <p:sp>
          <p:nvSpPr>
            <p:cNvPr id="12" name="Freeform 34"/>
            <p:cNvSpPr>
              <a:spLocks noEditPoints="1"/>
            </p:cNvSpPr>
            <p:nvPr/>
          </p:nvSpPr>
          <p:spPr bwMode="auto">
            <a:xfrm>
              <a:off x="6035675" y="2933700"/>
              <a:ext cx="1001713" cy="976313"/>
            </a:xfrm>
            <a:custGeom>
              <a:avLst/>
              <a:gdLst>
                <a:gd name="T0" fmla="*/ 223 w 264"/>
                <a:gd name="T1" fmla="*/ 32 h 257"/>
                <a:gd name="T2" fmla="*/ 132 w 264"/>
                <a:gd name="T3" fmla="*/ 0 h 257"/>
                <a:gd name="T4" fmla="*/ 41 w 264"/>
                <a:gd name="T5" fmla="*/ 32 h 257"/>
                <a:gd name="T6" fmla="*/ 0 w 264"/>
                <a:gd name="T7" fmla="*/ 128 h 257"/>
                <a:gd name="T8" fmla="*/ 41 w 264"/>
                <a:gd name="T9" fmla="*/ 225 h 257"/>
                <a:gd name="T10" fmla="*/ 132 w 264"/>
                <a:gd name="T11" fmla="*/ 257 h 257"/>
                <a:gd name="T12" fmla="*/ 223 w 264"/>
                <a:gd name="T13" fmla="*/ 225 h 257"/>
                <a:gd name="T14" fmla="*/ 264 w 264"/>
                <a:gd name="T15" fmla="*/ 128 h 257"/>
                <a:gd name="T16" fmla="*/ 223 w 264"/>
                <a:gd name="T17" fmla="*/ 32 h 257"/>
                <a:gd name="T18" fmla="*/ 132 w 264"/>
                <a:gd name="T19" fmla="*/ 250 h 257"/>
                <a:gd name="T20" fmla="*/ 6 w 264"/>
                <a:gd name="T21" fmla="*/ 128 h 257"/>
                <a:gd name="T22" fmla="*/ 132 w 264"/>
                <a:gd name="T23" fmla="*/ 7 h 257"/>
                <a:gd name="T24" fmla="*/ 258 w 264"/>
                <a:gd name="T25" fmla="*/ 128 h 257"/>
                <a:gd name="T26" fmla="*/ 132 w 264"/>
                <a:gd name="T27" fmla="*/ 25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4" h="257">
                  <a:moveTo>
                    <a:pt x="223" y="32"/>
                  </a:moveTo>
                  <a:cubicBezTo>
                    <a:pt x="199" y="12"/>
                    <a:pt x="166" y="0"/>
                    <a:pt x="132" y="0"/>
                  </a:cubicBezTo>
                  <a:cubicBezTo>
                    <a:pt x="97" y="0"/>
                    <a:pt x="65" y="12"/>
                    <a:pt x="41" y="32"/>
                  </a:cubicBezTo>
                  <a:cubicBezTo>
                    <a:pt x="14" y="56"/>
                    <a:pt x="0" y="89"/>
                    <a:pt x="0" y="128"/>
                  </a:cubicBezTo>
                  <a:cubicBezTo>
                    <a:pt x="0" y="168"/>
                    <a:pt x="14" y="201"/>
                    <a:pt x="41" y="225"/>
                  </a:cubicBezTo>
                  <a:cubicBezTo>
                    <a:pt x="65" y="245"/>
                    <a:pt x="97" y="257"/>
                    <a:pt x="132" y="257"/>
                  </a:cubicBezTo>
                  <a:cubicBezTo>
                    <a:pt x="166" y="257"/>
                    <a:pt x="199" y="245"/>
                    <a:pt x="223" y="225"/>
                  </a:cubicBezTo>
                  <a:cubicBezTo>
                    <a:pt x="250" y="201"/>
                    <a:pt x="264" y="168"/>
                    <a:pt x="264" y="128"/>
                  </a:cubicBezTo>
                  <a:cubicBezTo>
                    <a:pt x="264" y="89"/>
                    <a:pt x="250" y="56"/>
                    <a:pt x="223" y="32"/>
                  </a:cubicBezTo>
                  <a:close/>
                  <a:moveTo>
                    <a:pt x="132" y="250"/>
                  </a:moveTo>
                  <a:cubicBezTo>
                    <a:pt x="69" y="250"/>
                    <a:pt x="6" y="209"/>
                    <a:pt x="6" y="128"/>
                  </a:cubicBezTo>
                  <a:cubicBezTo>
                    <a:pt x="6" y="47"/>
                    <a:pt x="69" y="7"/>
                    <a:pt x="132" y="7"/>
                  </a:cubicBezTo>
                  <a:cubicBezTo>
                    <a:pt x="195" y="7"/>
                    <a:pt x="258" y="47"/>
                    <a:pt x="258" y="128"/>
                  </a:cubicBezTo>
                  <a:cubicBezTo>
                    <a:pt x="258" y="209"/>
                    <a:pt x="195" y="250"/>
                    <a:pt x="132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35"/>
            <p:cNvSpPr>
              <a:spLocks noEditPoints="1"/>
            </p:cNvSpPr>
            <p:nvPr/>
          </p:nvSpPr>
          <p:spPr bwMode="auto">
            <a:xfrm>
              <a:off x="6134100" y="3032125"/>
              <a:ext cx="800100" cy="774700"/>
            </a:xfrm>
            <a:custGeom>
              <a:avLst/>
              <a:gdLst>
                <a:gd name="T0" fmla="*/ 106 w 211"/>
                <a:gd name="T1" fmla="*/ 0 h 204"/>
                <a:gd name="T2" fmla="*/ 0 w 211"/>
                <a:gd name="T3" fmla="*/ 102 h 204"/>
                <a:gd name="T4" fmla="*/ 106 w 211"/>
                <a:gd name="T5" fmla="*/ 204 h 204"/>
                <a:gd name="T6" fmla="*/ 211 w 211"/>
                <a:gd name="T7" fmla="*/ 102 h 204"/>
                <a:gd name="T8" fmla="*/ 106 w 211"/>
                <a:gd name="T9" fmla="*/ 0 h 204"/>
                <a:gd name="T10" fmla="*/ 106 w 211"/>
                <a:gd name="T11" fmla="*/ 198 h 204"/>
                <a:gd name="T12" fmla="*/ 7 w 211"/>
                <a:gd name="T13" fmla="*/ 102 h 204"/>
                <a:gd name="T14" fmla="*/ 106 w 211"/>
                <a:gd name="T15" fmla="*/ 7 h 204"/>
                <a:gd name="T16" fmla="*/ 174 w 211"/>
                <a:gd name="T17" fmla="*/ 31 h 204"/>
                <a:gd name="T18" fmla="*/ 205 w 211"/>
                <a:gd name="T19" fmla="*/ 102 h 204"/>
                <a:gd name="T20" fmla="*/ 106 w 211"/>
                <a:gd name="T21" fmla="*/ 19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04">
                  <a:moveTo>
                    <a:pt x="106" y="0"/>
                  </a:moveTo>
                  <a:cubicBezTo>
                    <a:pt x="53" y="0"/>
                    <a:pt x="0" y="34"/>
                    <a:pt x="0" y="102"/>
                  </a:cubicBezTo>
                  <a:cubicBezTo>
                    <a:pt x="0" y="170"/>
                    <a:pt x="53" y="204"/>
                    <a:pt x="106" y="204"/>
                  </a:cubicBezTo>
                  <a:cubicBezTo>
                    <a:pt x="159" y="204"/>
                    <a:pt x="211" y="170"/>
                    <a:pt x="211" y="102"/>
                  </a:cubicBezTo>
                  <a:cubicBezTo>
                    <a:pt x="211" y="34"/>
                    <a:pt x="159" y="0"/>
                    <a:pt x="106" y="0"/>
                  </a:cubicBezTo>
                  <a:close/>
                  <a:moveTo>
                    <a:pt x="106" y="198"/>
                  </a:moveTo>
                  <a:cubicBezTo>
                    <a:pt x="58" y="198"/>
                    <a:pt x="7" y="168"/>
                    <a:pt x="7" y="102"/>
                  </a:cubicBezTo>
                  <a:cubicBezTo>
                    <a:pt x="7" y="37"/>
                    <a:pt x="58" y="7"/>
                    <a:pt x="106" y="7"/>
                  </a:cubicBezTo>
                  <a:cubicBezTo>
                    <a:pt x="132" y="7"/>
                    <a:pt x="156" y="16"/>
                    <a:pt x="174" y="31"/>
                  </a:cubicBezTo>
                  <a:cubicBezTo>
                    <a:pt x="194" y="48"/>
                    <a:pt x="205" y="73"/>
                    <a:pt x="205" y="102"/>
                  </a:cubicBezTo>
                  <a:cubicBezTo>
                    <a:pt x="205" y="168"/>
                    <a:pt x="154" y="198"/>
                    <a:pt x="10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6502400" y="3100388"/>
              <a:ext cx="41275" cy="84138"/>
            </a:xfrm>
            <a:custGeom>
              <a:avLst/>
              <a:gdLst>
                <a:gd name="T0" fmla="*/ 5 w 11"/>
                <a:gd name="T1" fmla="*/ 22 h 22"/>
                <a:gd name="T2" fmla="*/ 6 w 11"/>
                <a:gd name="T3" fmla="*/ 22 h 22"/>
                <a:gd name="T4" fmla="*/ 10 w 11"/>
                <a:gd name="T5" fmla="*/ 17 h 22"/>
                <a:gd name="T6" fmla="*/ 10 w 11"/>
                <a:gd name="T7" fmla="*/ 5 h 22"/>
                <a:gd name="T8" fmla="*/ 8 w 11"/>
                <a:gd name="T9" fmla="*/ 1 h 22"/>
                <a:gd name="T10" fmla="*/ 6 w 11"/>
                <a:gd name="T11" fmla="*/ 0 h 22"/>
                <a:gd name="T12" fmla="*/ 2 w 11"/>
                <a:gd name="T13" fmla="*/ 1 h 22"/>
                <a:gd name="T14" fmla="*/ 2 w 11"/>
                <a:gd name="T15" fmla="*/ 20 h 22"/>
                <a:gd name="T16" fmla="*/ 5 w 11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10" y="19"/>
                    <a:pt x="10" y="17"/>
                  </a:cubicBezTo>
                  <a:cubicBezTo>
                    <a:pt x="11" y="13"/>
                    <a:pt x="11" y="9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16"/>
                    <a:pt x="2" y="20"/>
                  </a:cubicBezTo>
                  <a:cubicBezTo>
                    <a:pt x="3" y="20"/>
                    <a:pt x="3" y="21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6502400" y="3640138"/>
              <a:ext cx="44450" cy="109538"/>
            </a:xfrm>
            <a:custGeom>
              <a:avLst/>
              <a:gdLst>
                <a:gd name="T0" fmla="*/ 6 w 12"/>
                <a:gd name="T1" fmla="*/ 0 h 29"/>
                <a:gd name="T2" fmla="*/ 5 w 12"/>
                <a:gd name="T3" fmla="*/ 0 h 29"/>
                <a:gd name="T4" fmla="*/ 1 w 12"/>
                <a:gd name="T5" fmla="*/ 4 h 29"/>
                <a:gd name="T6" fmla="*/ 1 w 12"/>
                <a:gd name="T7" fmla="*/ 24 h 29"/>
                <a:gd name="T8" fmla="*/ 3 w 12"/>
                <a:gd name="T9" fmla="*/ 28 h 29"/>
                <a:gd name="T10" fmla="*/ 6 w 12"/>
                <a:gd name="T11" fmla="*/ 29 h 29"/>
                <a:gd name="T12" fmla="*/ 9 w 12"/>
                <a:gd name="T13" fmla="*/ 27 h 29"/>
                <a:gd name="T14" fmla="*/ 9 w 12"/>
                <a:gd name="T15" fmla="*/ 2 h 29"/>
                <a:gd name="T16" fmla="*/ 6 w 12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8"/>
                    <a:pt x="0" y="20"/>
                    <a:pt x="1" y="24"/>
                  </a:cubicBezTo>
                  <a:cubicBezTo>
                    <a:pt x="1" y="25"/>
                    <a:pt x="1" y="27"/>
                    <a:pt x="3" y="28"/>
                  </a:cubicBezTo>
                  <a:cubicBezTo>
                    <a:pt x="4" y="29"/>
                    <a:pt x="5" y="29"/>
                    <a:pt x="6" y="29"/>
                  </a:cubicBezTo>
                  <a:cubicBezTo>
                    <a:pt x="7" y="29"/>
                    <a:pt x="8" y="28"/>
                    <a:pt x="9" y="27"/>
                  </a:cubicBezTo>
                  <a:cubicBezTo>
                    <a:pt x="12" y="25"/>
                    <a:pt x="11" y="5"/>
                    <a:pt x="9" y="2"/>
                  </a:cubicBezTo>
                  <a:cubicBezTo>
                    <a:pt x="8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6194425" y="3405188"/>
              <a:ext cx="114300" cy="41275"/>
            </a:xfrm>
            <a:custGeom>
              <a:avLst/>
              <a:gdLst>
                <a:gd name="T0" fmla="*/ 26 w 30"/>
                <a:gd name="T1" fmla="*/ 1 h 11"/>
                <a:gd name="T2" fmla="*/ 15 w 30"/>
                <a:gd name="T3" fmla="*/ 0 h 11"/>
                <a:gd name="T4" fmla="*/ 6 w 30"/>
                <a:gd name="T5" fmla="*/ 1 h 11"/>
                <a:gd name="T6" fmla="*/ 2 w 30"/>
                <a:gd name="T7" fmla="*/ 3 h 11"/>
                <a:gd name="T8" fmla="*/ 2 w 30"/>
                <a:gd name="T9" fmla="*/ 9 h 11"/>
                <a:gd name="T10" fmla="*/ 14 w 30"/>
                <a:gd name="T11" fmla="*/ 11 h 11"/>
                <a:gd name="T12" fmla="*/ 28 w 30"/>
                <a:gd name="T13" fmla="*/ 8 h 11"/>
                <a:gd name="T14" fmla="*/ 30 w 30"/>
                <a:gd name="T15" fmla="*/ 6 h 11"/>
                <a:gd name="T16" fmla="*/ 30 w 30"/>
                <a:gd name="T17" fmla="*/ 3 h 11"/>
                <a:gd name="T18" fmla="*/ 26 w 30"/>
                <a:gd name="T1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1">
                  <a:moveTo>
                    <a:pt x="26" y="1"/>
                  </a:moveTo>
                  <a:cubicBezTo>
                    <a:pt x="24" y="0"/>
                    <a:pt x="20" y="0"/>
                    <a:pt x="15" y="0"/>
                  </a:cubicBezTo>
                  <a:cubicBezTo>
                    <a:pt x="11" y="0"/>
                    <a:pt x="8" y="0"/>
                    <a:pt x="6" y="1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0" y="5"/>
                    <a:pt x="1" y="7"/>
                    <a:pt x="2" y="9"/>
                  </a:cubicBezTo>
                  <a:cubicBezTo>
                    <a:pt x="3" y="9"/>
                    <a:pt x="4" y="11"/>
                    <a:pt x="14" y="11"/>
                  </a:cubicBezTo>
                  <a:cubicBezTo>
                    <a:pt x="18" y="11"/>
                    <a:pt x="25" y="10"/>
                    <a:pt x="28" y="8"/>
                  </a:cubicBezTo>
                  <a:cubicBezTo>
                    <a:pt x="29" y="8"/>
                    <a:pt x="30" y="7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29" y="2"/>
                    <a:pt x="27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39"/>
            <p:cNvSpPr>
              <a:spLocks/>
            </p:cNvSpPr>
            <p:nvPr/>
          </p:nvSpPr>
          <p:spPr bwMode="auto">
            <a:xfrm>
              <a:off x="6737350" y="3405188"/>
              <a:ext cx="112713" cy="41275"/>
            </a:xfrm>
            <a:custGeom>
              <a:avLst/>
              <a:gdLst>
                <a:gd name="T0" fmla="*/ 2 w 30"/>
                <a:gd name="T1" fmla="*/ 2 h 11"/>
                <a:gd name="T2" fmla="*/ 0 w 30"/>
                <a:gd name="T3" fmla="*/ 5 h 11"/>
                <a:gd name="T4" fmla="*/ 0 w 30"/>
                <a:gd name="T5" fmla="*/ 8 h 11"/>
                <a:gd name="T6" fmla="*/ 5 w 30"/>
                <a:gd name="T7" fmla="*/ 10 h 11"/>
                <a:gd name="T8" fmla="*/ 15 w 30"/>
                <a:gd name="T9" fmla="*/ 11 h 11"/>
                <a:gd name="T10" fmla="*/ 24 w 30"/>
                <a:gd name="T11" fmla="*/ 10 h 11"/>
                <a:gd name="T12" fmla="*/ 28 w 30"/>
                <a:gd name="T13" fmla="*/ 8 h 11"/>
                <a:gd name="T14" fmla="*/ 28 w 30"/>
                <a:gd name="T15" fmla="*/ 2 h 11"/>
                <a:gd name="T16" fmla="*/ 16 w 30"/>
                <a:gd name="T17" fmla="*/ 0 h 11"/>
                <a:gd name="T18" fmla="*/ 2 w 30"/>
                <a:gd name="T1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1">
                  <a:moveTo>
                    <a:pt x="2" y="2"/>
                  </a:moveTo>
                  <a:cubicBezTo>
                    <a:pt x="1" y="3"/>
                    <a:pt x="0" y="3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3" y="10"/>
                    <a:pt x="5" y="10"/>
                  </a:cubicBezTo>
                  <a:cubicBezTo>
                    <a:pt x="7" y="10"/>
                    <a:pt x="10" y="11"/>
                    <a:pt x="15" y="11"/>
                  </a:cubicBezTo>
                  <a:cubicBezTo>
                    <a:pt x="19" y="11"/>
                    <a:pt x="22" y="10"/>
                    <a:pt x="24" y="10"/>
                  </a:cubicBezTo>
                  <a:cubicBezTo>
                    <a:pt x="26" y="10"/>
                    <a:pt x="27" y="10"/>
                    <a:pt x="28" y="8"/>
                  </a:cubicBezTo>
                  <a:cubicBezTo>
                    <a:pt x="30" y="6"/>
                    <a:pt x="29" y="3"/>
                    <a:pt x="28" y="2"/>
                  </a:cubicBezTo>
                  <a:cubicBezTo>
                    <a:pt x="27" y="1"/>
                    <a:pt x="26" y="0"/>
                    <a:pt x="16" y="0"/>
                  </a:cubicBezTo>
                  <a:cubicBezTo>
                    <a:pt x="12" y="0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6251575" y="3548063"/>
              <a:ext cx="52388" cy="53975"/>
            </a:xfrm>
            <a:custGeom>
              <a:avLst/>
              <a:gdLst>
                <a:gd name="T0" fmla="*/ 13 w 14"/>
                <a:gd name="T1" fmla="*/ 1 h 14"/>
                <a:gd name="T2" fmla="*/ 9 w 14"/>
                <a:gd name="T3" fmla="*/ 2 h 14"/>
                <a:gd name="T4" fmla="*/ 2 w 14"/>
                <a:gd name="T5" fmla="*/ 9 h 14"/>
                <a:gd name="T6" fmla="*/ 1 w 14"/>
                <a:gd name="T7" fmla="*/ 12 h 14"/>
                <a:gd name="T8" fmla="*/ 4 w 14"/>
                <a:gd name="T9" fmla="*/ 13 h 14"/>
                <a:gd name="T10" fmla="*/ 14 w 14"/>
                <a:gd name="T11" fmla="*/ 4 h 14"/>
                <a:gd name="T12" fmla="*/ 13 w 14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3" y="1"/>
                  </a:moveTo>
                  <a:cubicBezTo>
                    <a:pt x="11" y="0"/>
                    <a:pt x="10" y="1"/>
                    <a:pt x="9" y="2"/>
                  </a:cubicBezTo>
                  <a:cubicBezTo>
                    <a:pt x="7" y="5"/>
                    <a:pt x="5" y="7"/>
                    <a:pt x="2" y="9"/>
                  </a:cubicBezTo>
                  <a:cubicBezTo>
                    <a:pt x="0" y="9"/>
                    <a:pt x="0" y="11"/>
                    <a:pt x="1" y="12"/>
                  </a:cubicBezTo>
                  <a:cubicBezTo>
                    <a:pt x="1" y="14"/>
                    <a:pt x="3" y="14"/>
                    <a:pt x="4" y="13"/>
                  </a:cubicBezTo>
                  <a:cubicBezTo>
                    <a:pt x="8" y="11"/>
                    <a:pt x="11" y="8"/>
                    <a:pt x="14" y="4"/>
                  </a:cubicBezTo>
                  <a:cubicBezTo>
                    <a:pt x="14" y="3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6372225" y="3648075"/>
              <a:ext cx="42863" cy="52388"/>
            </a:xfrm>
            <a:custGeom>
              <a:avLst/>
              <a:gdLst>
                <a:gd name="T0" fmla="*/ 6 w 11"/>
                <a:gd name="T1" fmla="*/ 2 h 14"/>
                <a:gd name="T2" fmla="*/ 1 w 11"/>
                <a:gd name="T3" fmla="*/ 10 h 14"/>
                <a:gd name="T4" fmla="*/ 1 w 11"/>
                <a:gd name="T5" fmla="*/ 14 h 14"/>
                <a:gd name="T6" fmla="*/ 5 w 11"/>
                <a:gd name="T7" fmla="*/ 13 h 14"/>
                <a:gd name="T8" fmla="*/ 10 w 11"/>
                <a:gd name="T9" fmla="*/ 5 h 14"/>
                <a:gd name="T10" fmla="*/ 10 w 11"/>
                <a:gd name="T11" fmla="*/ 1 h 14"/>
                <a:gd name="T12" fmla="*/ 6 w 11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4">
                  <a:moveTo>
                    <a:pt x="6" y="2"/>
                  </a:moveTo>
                  <a:cubicBezTo>
                    <a:pt x="4" y="5"/>
                    <a:pt x="3" y="7"/>
                    <a:pt x="1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4" y="14"/>
                    <a:pt x="5" y="13"/>
                  </a:cubicBezTo>
                  <a:cubicBezTo>
                    <a:pt x="7" y="9"/>
                    <a:pt x="8" y="8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ubicBezTo>
                    <a:pt x="8" y="0"/>
                    <a:pt x="7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42"/>
            <p:cNvSpPr>
              <a:spLocks/>
            </p:cNvSpPr>
            <p:nvPr/>
          </p:nvSpPr>
          <p:spPr bwMode="auto">
            <a:xfrm>
              <a:off x="6645275" y="3651250"/>
              <a:ext cx="46038" cy="46038"/>
            </a:xfrm>
            <a:custGeom>
              <a:avLst/>
              <a:gdLst>
                <a:gd name="T0" fmla="*/ 10 w 12"/>
                <a:gd name="T1" fmla="*/ 6 h 12"/>
                <a:gd name="T2" fmla="*/ 7 w 12"/>
                <a:gd name="T3" fmla="*/ 5 h 12"/>
                <a:gd name="T4" fmla="*/ 5 w 12"/>
                <a:gd name="T5" fmla="*/ 2 h 12"/>
                <a:gd name="T6" fmla="*/ 1 w 12"/>
                <a:gd name="T7" fmla="*/ 1 h 12"/>
                <a:gd name="T8" fmla="*/ 1 w 12"/>
                <a:gd name="T9" fmla="*/ 5 h 12"/>
                <a:gd name="T10" fmla="*/ 4 w 12"/>
                <a:gd name="T11" fmla="*/ 8 h 12"/>
                <a:gd name="T12" fmla="*/ 8 w 12"/>
                <a:gd name="T13" fmla="*/ 11 h 12"/>
                <a:gd name="T14" fmla="*/ 11 w 12"/>
                <a:gd name="T15" fmla="*/ 10 h 12"/>
                <a:gd name="T16" fmla="*/ 10 w 12"/>
                <a:gd name="T1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8" y="5"/>
                    <a:pt x="7" y="5"/>
                    <a:pt x="7" y="5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2" y="6"/>
                    <a:pt x="2" y="7"/>
                    <a:pt x="4" y="8"/>
                  </a:cubicBezTo>
                  <a:cubicBezTo>
                    <a:pt x="5" y="9"/>
                    <a:pt x="6" y="10"/>
                    <a:pt x="8" y="11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2" y="9"/>
                    <a:pt x="11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6751638" y="3548063"/>
              <a:ext cx="60325" cy="42863"/>
            </a:xfrm>
            <a:custGeom>
              <a:avLst/>
              <a:gdLst>
                <a:gd name="T0" fmla="*/ 14 w 16"/>
                <a:gd name="T1" fmla="*/ 6 h 11"/>
                <a:gd name="T2" fmla="*/ 10 w 16"/>
                <a:gd name="T3" fmla="*/ 3 h 11"/>
                <a:gd name="T4" fmla="*/ 5 w 16"/>
                <a:gd name="T5" fmla="*/ 0 h 11"/>
                <a:gd name="T6" fmla="*/ 1 w 16"/>
                <a:gd name="T7" fmla="*/ 1 h 11"/>
                <a:gd name="T8" fmla="*/ 2 w 16"/>
                <a:gd name="T9" fmla="*/ 5 h 11"/>
                <a:gd name="T10" fmla="*/ 6 w 16"/>
                <a:gd name="T11" fmla="*/ 7 h 11"/>
                <a:gd name="T12" fmla="*/ 11 w 16"/>
                <a:gd name="T13" fmla="*/ 11 h 11"/>
                <a:gd name="T14" fmla="*/ 15 w 16"/>
                <a:gd name="T15" fmla="*/ 10 h 11"/>
                <a:gd name="T16" fmla="*/ 14 w 16"/>
                <a:gd name="T1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4" y="6"/>
                  </a:moveTo>
                  <a:cubicBezTo>
                    <a:pt x="11" y="5"/>
                    <a:pt x="10" y="4"/>
                    <a:pt x="10" y="3"/>
                  </a:cubicBezTo>
                  <a:cubicBezTo>
                    <a:pt x="9" y="3"/>
                    <a:pt x="8" y="2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5"/>
                  </a:cubicBezTo>
                  <a:cubicBezTo>
                    <a:pt x="5" y="6"/>
                    <a:pt x="6" y="7"/>
                    <a:pt x="6" y="7"/>
                  </a:cubicBezTo>
                  <a:cubicBezTo>
                    <a:pt x="7" y="8"/>
                    <a:pt x="8" y="9"/>
                    <a:pt x="11" y="11"/>
                  </a:cubicBezTo>
                  <a:cubicBezTo>
                    <a:pt x="13" y="11"/>
                    <a:pt x="14" y="11"/>
                    <a:pt x="15" y="10"/>
                  </a:cubicBezTo>
                  <a:cubicBezTo>
                    <a:pt x="16" y="8"/>
                    <a:pt x="15" y="7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6227763" y="3268663"/>
              <a:ext cx="68263" cy="44450"/>
            </a:xfrm>
            <a:custGeom>
              <a:avLst/>
              <a:gdLst>
                <a:gd name="T0" fmla="*/ 7 w 18"/>
                <a:gd name="T1" fmla="*/ 8 h 12"/>
                <a:gd name="T2" fmla="*/ 14 w 18"/>
                <a:gd name="T3" fmla="*/ 12 h 12"/>
                <a:gd name="T4" fmla="*/ 18 w 18"/>
                <a:gd name="T5" fmla="*/ 11 h 12"/>
                <a:gd name="T6" fmla="*/ 17 w 18"/>
                <a:gd name="T7" fmla="*/ 7 h 12"/>
                <a:gd name="T8" fmla="*/ 9 w 18"/>
                <a:gd name="T9" fmla="*/ 3 h 12"/>
                <a:gd name="T10" fmla="*/ 4 w 18"/>
                <a:gd name="T11" fmla="*/ 0 h 12"/>
                <a:gd name="T12" fmla="*/ 1 w 18"/>
                <a:gd name="T13" fmla="*/ 1 h 12"/>
                <a:gd name="T14" fmla="*/ 1 w 18"/>
                <a:gd name="T15" fmla="*/ 4 h 12"/>
                <a:gd name="T16" fmla="*/ 7 w 18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2">
                  <a:moveTo>
                    <a:pt x="7" y="8"/>
                  </a:moveTo>
                  <a:cubicBezTo>
                    <a:pt x="9" y="9"/>
                    <a:pt x="11" y="10"/>
                    <a:pt x="14" y="12"/>
                  </a:cubicBezTo>
                  <a:cubicBezTo>
                    <a:pt x="15" y="12"/>
                    <a:pt x="17" y="12"/>
                    <a:pt x="18" y="11"/>
                  </a:cubicBezTo>
                  <a:cubicBezTo>
                    <a:pt x="18" y="9"/>
                    <a:pt x="18" y="8"/>
                    <a:pt x="17" y="7"/>
                  </a:cubicBezTo>
                  <a:cubicBezTo>
                    <a:pt x="14" y="5"/>
                    <a:pt x="11" y="4"/>
                    <a:pt x="9" y="3"/>
                  </a:cubicBezTo>
                  <a:cubicBezTo>
                    <a:pt x="7" y="3"/>
                    <a:pt x="6" y="2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6"/>
                    <a:pt x="5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6642100" y="3124200"/>
              <a:ext cx="49213" cy="60325"/>
            </a:xfrm>
            <a:custGeom>
              <a:avLst/>
              <a:gdLst>
                <a:gd name="T0" fmla="*/ 1 w 13"/>
                <a:gd name="T1" fmla="*/ 15 h 16"/>
                <a:gd name="T2" fmla="*/ 5 w 13"/>
                <a:gd name="T3" fmla="*/ 14 h 16"/>
                <a:gd name="T4" fmla="*/ 8 w 13"/>
                <a:gd name="T5" fmla="*/ 10 h 16"/>
                <a:gd name="T6" fmla="*/ 12 w 13"/>
                <a:gd name="T7" fmla="*/ 4 h 16"/>
                <a:gd name="T8" fmla="*/ 11 w 13"/>
                <a:gd name="T9" fmla="*/ 1 h 16"/>
                <a:gd name="T10" fmla="*/ 8 w 13"/>
                <a:gd name="T11" fmla="*/ 2 h 16"/>
                <a:gd name="T12" fmla="*/ 4 w 13"/>
                <a:gd name="T13" fmla="*/ 6 h 16"/>
                <a:gd name="T14" fmla="*/ 0 w 13"/>
                <a:gd name="T15" fmla="*/ 12 h 16"/>
                <a:gd name="T16" fmla="*/ 1 w 13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1" y="15"/>
                  </a:moveTo>
                  <a:cubicBezTo>
                    <a:pt x="2" y="16"/>
                    <a:pt x="4" y="16"/>
                    <a:pt x="5" y="14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9" y="9"/>
                    <a:pt x="10" y="7"/>
                    <a:pt x="12" y="4"/>
                  </a:cubicBezTo>
                  <a:cubicBezTo>
                    <a:pt x="13" y="3"/>
                    <a:pt x="12" y="2"/>
                    <a:pt x="11" y="1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6" y="4"/>
                    <a:pt x="5" y="5"/>
                    <a:pt x="4" y="6"/>
                  </a:cubicBezTo>
                  <a:cubicBezTo>
                    <a:pt x="3" y="8"/>
                    <a:pt x="2" y="9"/>
                    <a:pt x="0" y="12"/>
                  </a:cubicBezTo>
                  <a:cubicBezTo>
                    <a:pt x="0" y="13"/>
                    <a:pt x="0" y="14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6756400" y="3211513"/>
              <a:ext cx="49213" cy="49213"/>
            </a:xfrm>
            <a:custGeom>
              <a:avLst/>
              <a:gdLst>
                <a:gd name="T0" fmla="*/ 4 w 13"/>
                <a:gd name="T1" fmla="*/ 12 h 13"/>
                <a:gd name="T2" fmla="*/ 12 w 13"/>
                <a:gd name="T3" fmla="*/ 4 h 13"/>
                <a:gd name="T4" fmla="*/ 11 w 13"/>
                <a:gd name="T5" fmla="*/ 1 h 13"/>
                <a:gd name="T6" fmla="*/ 8 w 13"/>
                <a:gd name="T7" fmla="*/ 2 h 13"/>
                <a:gd name="T8" fmla="*/ 1 w 13"/>
                <a:gd name="T9" fmla="*/ 8 h 13"/>
                <a:gd name="T10" fmla="*/ 0 w 13"/>
                <a:gd name="T11" fmla="*/ 11 h 13"/>
                <a:gd name="T12" fmla="*/ 4 w 13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12"/>
                  </a:moveTo>
                  <a:cubicBezTo>
                    <a:pt x="7" y="10"/>
                    <a:pt x="10" y="8"/>
                    <a:pt x="12" y="4"/>
                  </a:cubicBezTo>
                  <a:cubicBezTo>
                    <a:pt x="13" y="3"/>
                    <a:pt x="12" y="1"/>
                    <a:pt x="11" y="1"/>
                  </a:cubicBezTo>
                  <a:cubicBezTo>
                    <a:pt x="10" y="0"/>
                    <a:pt x="8" y="0"/>
                    <a:pt x="8" y="2"/>
                  </a:cubicBezTo>
                  <a:cubicBezTo>
                    <a:pt x="6" y="4"/>
                    <a:pt x="4" y="6"/>
                    <a:pt x="1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3"/>
                    <a:pt x="3" y="13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47"/>
            <p:cNvSpPr>
              <a:spLocks noEditPoints="1"/>
            </p:cNvSpPr>
            <p:nvPr/>
          </p:nvSpPr>
          <p:spPr bwMode="auto">
            <a:xfrm>
              <a:off x="6342063" y="3162300"/>
              <a:ext cx="425450" cy="336550"/>
            </a:xfrm>
            <a:custGeom>
              <a:avLst/>
              <a:gdLst>
                <a:gd name="T0" fmla="*/ 47 w 112"/>
                <a:gd name="T1" fmla="*/ 84 h 89"/>
                <a:gd name="T2" fmla="*/ 109 w 112"/>
                <a:gd name="T3" fmla="*/ 44 h 89"/>
                <a:gd name="T4" fmla="*/ 101 w 112"/>
                <a:gd name="T5" fmla="*/ 34 h 89"/>
                <a:gd name="T6" fmla="*/ 53 w 112"/>
                <a:gd name="T7" fmla="*/ 59 h 89"/>
                <a:gd name="T8" fmla="*/ 18 w 112"/>
                <a:gd name="T9" fmla="*/ 13 h 89"/>
                <a:gd name="T10" fmla="*/ 4 w 112"/>
                <a:gd name="T11" fmla="*/ 3 h 89"/>
                <a:gd name="T12" fmla="*/ 9 w 112"/>
                <a:gd name="T13" fmla="*/ 22 h 89"/>
                <a:gd name="T14" fmla="*/ 47 w 112"/>
                <a:gd name="T15" fmla="*/ 84 h 89"/>
                <a:gd name="T16" fmla="*/ 50 w 112"/>
                <a:gd name="T17" fmla="*/ 65 h 89"/>
                <a:gd name="T18" fmla="*/ 55 w 112"/>
                <a:gd name="T19" fmla="*/ 68 h 89"/>
                <a:gd name="T20" fmla="*/ 54 w 112"/>
                <a:gd name="T21" fmla="*/ 75 h 89"/>
                <a:gd name="T22" fmla="*/ 45 w 112"/>
                <a:gd name="T23" fmla="*/ 73 h 89"/>
                <a:gd name="T24" fmla="*/ 50 w 112"/>
                <a:gd name="T25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89">
                  <a:moveTo>
                    <a:pt x="47" y="84"/>
                  </a:moveTo>
                  <a:cubicBezTo>
                    <a:pt x="53" y="89"/>
                    <a:pt x="109" y="44"/>
                    <a:pt x="109" y="44"/>
                  </a:cubicBezTo>
                  <a:cubicBezTo>
                    <a:pt x="112" y="37"/>
                    <a:pt x="104" y="34"/>
                    <a:pt x="101" y="34"/>
                  </a:cubicBezTo>
                  <a:cubicBezTo>
                    <a:pt x="101" y="34"/>
                    <a:pt x="61" y="58"/>
                    <a:pt x="53" y="59"/>
                  </a:cubicBezTo>
                  <a:cubicBezTo>
                    <a:pt x="47" y="57"/>
                    <a:pt x="28" y="26"/>
                    <a:pt x="18" y="13"/>
                  </a:cubicBezTo>
                  <a:cubicBezTo>
                    <a:pt x="18" y="13"/>
                    <a:pt x="8" y="0"/>
                    <a:pt x="4" y="3"/>
                  </a:cubicBezTo>
                  <a:cubicBezTo>
                    <a:pt x="0" y="6"/>
                    <a:pt x="9" y="22"/>
                    <a:pt x="9" y="22"/>
                  </a:cubicBezTo>
                  <a:cubicBezTo>
                    <a:pt x="22" y="41"/>
                    <a:pt x="39" y="79"/>
                    <a:pt x="47" y="84"/>
                  </a:cubicBezTo>
                  <a:close/>
                  <a:moveTo>
                    <a:pt x="50" y="65"/>
                  </a:moveTo>
                  <a:cubicBezTo>
                    <a:pt x="52" y="65"/>
                    <a:pt x="54" y="66"/>
                    <a:pt x="55" y="68"/>
                  </a:cubicBezTo>
                  <a:cubicBezTo>
                    <a:pt x="56" y="70"/>
                    <a:pt x="56" y="73"/>
                    <a:pt x="54" y="75"/>
                  </a:cubicBezTo>
                  <a:cubicBezTo>
                    <a:pt x="51" y="77"/>
                    <a:pt x="47" y="76"/>
                    <a:pt x="45" y="73"/>
                  </a:cubicBezTo>
                  <a:cubicBezTo>
                    <a:pt x="44" y="69"/>
                    <a:pt x="46" y="65"/>
                    <a:pt x="5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9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559496" y="2832266"/>
            <a:ext cx="3092450" cy="2387601"/>
            <a:chOff x="4451350" y="511175"/>
            <a:chExt cx="3092450" cy="2387601"/>
          </a:xfrm>
          <a:solidFill>
            <a:srgbClr val="56443A"/>
          </a:solidFill>
        </p:grpSpPr>
        <p:sp>
          <p:nvSpPr>
            <p:cNvPr id="8" name="Freeform 51"/>
            <p:cNvSpPr>
              <a:spLocks/>
            </p:cNvSpPr>
            <p:nvPr/>
          </p:nvSpPr>
          <p:spPr bwMode="auto">
            <a:xfrm>
              <a:off x="5808663" y="1974850"/>
              <a:ext cx="39688" cy="141288"/>
            </a:xfrm>
            <a:custGeom>
              <a:avLst/>
              <a:gdLst>
                <a:gd name="T0" fmla="*/ 1 w 2"/>
                <a:gd name="T1" fmla="*/ 3 h 7"/>
                <a:gd name="T2" fmla="*/ 0 w 2"/>
                <a:gd name="T3" fmla="*/ 6 h 7"/>
                <a:gd name="T4" fmla="*/ 1 w 2"/>
                <a:gd name="T5" fmla="*/ 6 h 7"/>
                <a:gd name="T6" fmla="*/ 1 w 2"/>
                <a:gd name="T7" fmla="*/ 2 h 7"/>
                <a:gd name="T8" fmla="*/ 1 w 2"/>
                <a:gd name="T9" fmla="*/ 0 h 7"/>
                <a:gd name="T10" fmla="*/ 1 w 2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1" y="3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1" y="7"/>
                    <a:pt x="1" y="6"/>
                  </a:cubicBezTo>
                  <a:cubicBezTo>
                    <a:pt x="1" y="5"/>
                    <a:pt x="1" y="4"/>
                    <a:pt x="1" y="2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52"/>
            <p:cNvSpPr>
              <a:spLocks/>
            </p:cNvSpPr>
            <p:nvPr/>
          </p:nvSpPr>
          <p:spPr bwMode="auto">
            <a:xfrm>
              <a:off x="5349875" y="2116138"/>
              <a:ext cx="19050" cy="200025"/>
            </a:xfrm>
            <a:custGeom>
              <a:avLst/>
              <a:gdLst>
                <a:gd name="T0" fmla="*/ 1 w 1"/>
                <a:gd name="T1" fmla="*/ 0 h 10"/>
                <a:gd name="T2" fmla="*/ 1 w 1"/>
                <a:gd name="T3" fmla="*/ 0 h 10"/>
                <a:gd name="T4" fmla="*/ 1 w 1"/>
                <a:gd name="T5" fmla="*/ 2 h 10"/>
                <a:gd name="T6" fmla="*/ 0 w 1"/>
                <a:gd name="T7" fmla="*/ 9 h 10"/>
                <a:gd name="T8" fmla="*/ 1 w 1"/>
                <a:gd name="T9" fmla="*/ 10 h 10"/>
                <a:gd name="T10" fmla="*/ 1 w 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5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53"/>
            <p:cNvSpPr>
              <a:spLocks noEditPoints="1"/>
            </p:cNvSpPr>
            <p:nvPr/>
          </p:nvSpPr>
          <p:spPr bwMode="auto">
            <a:xfrm>
              <a:off x="4791075" y="911225"/>
              <a:ext cx="2254250" cy="1606550"/>
            </a:xfrm>
            <a:custGeom>
              <a:avLst/>
              <a:gdLst>
                <a:gd name="T0" fmla="*/ 87 w 113"/>
                <a:gd name="T1" fmla="*/ 18 h 80"/>
                <a:gd name="T2" fmla="*/ 88 w 113"/>
                <a:gd name="T3" fmla="*/ 27 h 80"/>
                <a:gd name="T4" fmla="*/ 63 w 113"/>
                <a:gd name="T5" fmla="*/ 46 h 80"/>
                <a:gd name="T6" fmla="*/ 35 w 113"/>
                <a:gd name="T7" fmla="*/ 57 h 80"/>
                <a:gd name="T8" fmla="*/ 1 w 113"/>
                <a:gd name="T9" fmla="*/ 74 h 80"/>
                <a:gd name="T10" fmla="*/ 19 w 113"/>
                <a:gd name="T11" fmla="*/ 76 h 80"/>
                <a:gd name="T12" fmla="*/ 67 w 113"/>
                <a:gd name="T13" fmla="*/ 54 h 80"/>
                <a:gd name="T14" fmla="*/ 91 w 113"/>
                <a:gd name="T15" fmla="*/ 33 h 80"/>
                <a:gd name="T16" fmla="*/ 107 w 113"/>
                <a:gd name="T17" fmla="*/ 19 h 80"/>
                <a:gd name="T18" fmla="*/ 92 w 113"/>
                <a:gd name="T19" fmla="*/ 17 h 80"/>
                <a:gd name="T20" fmla="*/ 1 w 113"/>
                <a:gd name="T21" fmla="*/ 67 h 80"/>
                <a:gd name="T22" fmla="*/ 3 w 113"/>
                <a:gd name="T23" fmla="*/ 67 h 80"/>
                <a:gd name="T24" fmla="*/ 6 w 113"/>
                <a:gd name="T25" fmla="*/ 68 h 80"/>
                <a:gd name="T26" fmla="*/ 6 w 113"/>
                <a:gd name="T27" fmla="*/ 63 h 80"/>
                <a:gd name="T28" fmla="*/ 8 w 113"/>
                <a:gd name="T29" fmla="*/ 62 h 80"/>
                <a:gd name="T30" fmla="*/ 9 w 113"/>
                <a:gd name="T31" fmla="*/ 62 h 80"/>
                <a:gd name="T32" fmla="*/ 11 w 113"/>
                <a:gd name="T33" fmla="*/ 75 h 80"/>
                <a:gd name="T34" fmla="*/ 13 w 113"/>
                <a:gd name="T35" fmla="*/ 74 h 80"/>
                <a:gd name="T36" fmla="*/ 17 w 113"/>
                <a:gd name="T37" fmla="*/ 65 h 80"/>
                <a:gd name="T38" fmla="*/ 21 w 113"/>
                <a:gd name="T39" fmla="*/ 73 h 80"/>
                <a:gd name="T40" fmla="*/ 19 w 113"/>
                <a:gd name="T41" fmla="*/ 68 h 80"/>
                <a:gd name="T42" fmla="*/ 21 w 113"/>
                <a:gd name="T43" fmla="*/ 61 h 80"/>
                <a:gd name="T44" fmla="*/ 22 w 113"/>
                <a:gd name="T45" fmla="*/ 72 h 80"/>
                <a:gd name="T46" fmla="*/ 26 w 113"/>
                <a:gd name="T47" fmla="*/ 67 h 80"/>
                <a:gd name="T48" fmla="*/ 26 w 113"/>
                <a:gd name="T49" fmla="*/ 67 h 80"/>
                <a:gd name="T50" fmla="*/ 31 w 113"/>
                <a:gd name="T51" fmla="*/ 69 h 80"/>
                <a:gd name="T52" fmla="*/ 34 w 113"/>
                <a:gd name="T53" fmla="*/ 68 h 80"/>
                <a:gd name="T54" fmla="*/ 38 w 113"/>
                <a:gd name="T55" fmla="*/ 58 h 80"/>
                <a:gd name="T56" fmla="*/ 41 w 113"/>
                <a:gd name="T57" fmla="*/ 58 h 80"/>
                <a:gd name="T58" fmla="*/ 42 w 113"/>
                <a:gd name="T59" fmla="*/ 64 h 80"/>
                <a:gd name="T60" fmla="*/ 45 w 113"/>
                <a:gd name="T61" fmla="*/ 57 h 80"/>
                <a:gd name="T62" fmla="*/ 47 w 113"/>
                <a:gd name="T63" fmla="*/ 55 h 80"/>
                <a:gd name="T64" fmla="*/ 50 w 113"/>
                <a:gd name="T65" fmla="*/ 60 h 80"/>
                <a:gd name="T66" fmla="*/ 55 w 113"/>
                <a:gd name="T67" fmla="*/ 51 h 80"/>
                <a:gd name="T68" fmla="*/ 57 w 113"/>
                <a:gd name="T69" fmla="*/ 57 h 80"/>
                <a:gd name="T70" fmla="*/ 59 w 113"/>
                <a:gd name="T71" fmla="*/ 56 h 80"/>
                <a:gd name="T72" fmla="*/ 62 w 113"/>
                <a:gd name="T73" fmla="*/ 48 h 80"/>
                <a:gd name="T74" fmla="*/ 64 w 113"/>
                <a:gd name="T75" fmla="*/ 53 h 80"/>
                <a:gd name="T76" fmla="*/ 66 w 113"/>
                <a:gd name="T77" fmla="*/ 45 h 80"/>
                <a:gd name="T78" fmla="*/ 71 w 113"/>
                <a:gd name="T79" fmla="*/ 47 h 80"/>
                <a:gd name="T80" fmla="*/ 74 w 113"/>
                <a:gd name="T81" fmla="*/ 40 h 80"/>
                <a:gd name="T82" fmla="*/ 76 w 113"/>
                <a:gd name="T83" fmla="*/ 39 h 80"/>
                <a:gd name="T84" fmla="*/ 79 w 113"/>
                <a:gd name="T85" fmla="*/ 36 h 80"/>
                <a:gd name="T86" fmla="*/ 82 w 113"/>
                <a:gd name="T87" fmla="*/ 40 h 80"/>
                <a:gd name="T88" fmla="*/ 87 w 113"/>
                <a:gd name="T89" fmla="*/ 34 h 80"/>
                <a:gd name="T90" fmla="*/ 89 w 113"/>
                <a:gd name="T91" fmla="*/ 28 h 80"/>
                <a:gd name="T92" fmla="*/ 94 w 113"/>
                <a:gd name="T93" fmla="*/ 15 h 80"/>
                <a:gd name="T94" fmla="*/ 93 w 113"/>
                <a:gd name="T95" fmla="*/ 24 h 80"/>
                <a:gd name="T96" fmla="*/ 96 w 113"/>
                <a:gd name="T97" fmla="*/ 20 h 80"/>
                <a:gd name="T98" fmla="*/ 97 w 113"/>
                <a:gd name="T99" fmla="*/ 23 h 80"/>
                <a:gd name="T100" fmla="*/ 98 w 113"/>
                <a:gd name="T101" fmla="*/ 23 h 80"/>
                <a:gd name="T102" fmla="*/ 100 w 113"/>
                <a:gd name="T103" fmla="*/ 24 h 80"/>
                <a:gd name="T104" fmla="*/ 101 w 113"/>
                <a:gd name="T105" fmla="*/ 19 h 80"/>
                <a:gd name="T106" fmla="*/ 101 w 113"/>
                <a:gd name="T107" fmla="*/ 12 h 80"/>
                <a:gd name="T108" fmla="*/ 102 w 113"/>
                <a:gd name="T109" fmla="*/ 24 h 80"/>
                <a:gd name="T110" fmla="*/ 106 w 113"/>
                <a:gd name="T111" fmla="*/ 16 h 80"/>
                <a:gd name="T112" fmla="*/ 108 w 113"/>
                <a:gd name="T113" fmla="*/ 11 h 80"/>
                <a:gd name="T114" fmla="*/ 109 w 113"/>
                <a:gd name="T115" fmla="*/ 9 h 80"/>
                <a:gd name="T116" fmla="*/ 110 w 113"/>
                <a:gd name="T117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80">
                  <a:moveTo>
                    <a:pt x="112" y="0"/>
                  </a:moveTo>
                  <a:cubicBezTo>
                    <a:pt x="111" y="1"/>
                    <a:pt x="109" y="2"/>
                    <a:pt x="108" y="3"/>
                  </a:cubicBezTo>
                  <a:cubicBezTo>
                    <a:pt x="108" y="4"/>
                    <a:pt x="107" y="5"/>
                    <a:pt x="106" y="6"/>
                  </a:cubicBezTo>
                  <a:cubicBezTo>
                    <a:pt x="106" y="6"/>
                    <a:pt x="106" y="6"/>
                    <a:pt x="105" y="6"/>
                  </a:cubicBezTo>
                  <a:cubicBezTo>
                    <a:pt x="101" y="10"/>
                    <a:pt x="96" y="13"/>
                    <a:pt x="91" y="16"/>
                  </a:cubicBezTo>
                  <a:cubicBezTo>
                    <a:pt x="90" y="16"/>
                    <a:pt x="90" y="17"/>
                    <a:pt x="89" y="17"/>
                  </a:cubicBezTo>
                  <a:cubicBezTo>
                    <a:pt x="89" y="17"/>
                    <a:pt x="88" y="17"/>
                    <a:pt x="87" y="18"/>
                  </a:cubicBezTo>
                  <a:cubicBezTo>
                    <a:pt x="88" y="19"/>
                    <a:pt x="90" y="19"/>
                    <a:pt x="92" y="19"/>
                  </a:cubicBezTo>
                  <a:cubicBezTo>
                    <a:pt x="93" y="19"/>
                    <a:pt x="93" y="20"/>
                    <a:pt x="94" y="20"/>
                  </a:cubicBezTo>
                  <a:cubicBezTo>
                    <a:pt x="94" y="20"/>
                    <a:pt x="95" y="20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3" y="22"/>
                    <a:pt x="93" y="22"/>
                    <a:pt x="92" y="23"/>
                  </a:cubicBezTo>
                  <a:cubicBezTo>
                    <a:pt x="91" y="25"/>
                    <a:pt x="89" y="26"/>
                    <a:pt x="89" y="27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7" y="28"/>
                    <a:pt x="87" y="29"/>
                    <a:pt x="86" y="29"/>
                  </a:cubicBezTo>
                  <a:cubicBezTo>
                    <a:pt x="86" y="29"/>
                    <a:pt x="86" y="30"/>
                    <a:pt x="86" y="30"/>
                  </a:cubicBezTo>
                  <a:cubicBezTo>
                    <a:pt x="84" y="31"/>
                    <a:pt x="83" y="33"/>
                    <a:pt x="81" y="33"/>
                  </a:cubicBezTo>
                  <a:cubicBezTo>
                    <a:pt x="81" y="34"/>
                    <a:pt x="80" y="34"/>
                    <a:pt x="80" y="34"/>
                  </a:cubicBezTo>
                  <a:cubicBezTo>
                    <a:pt x="78" y="36"/>
                    <a:pt x="76" y="37"/>
                    <a:pt x="74" y="39"/>
                  </a:cubicBezTo>
                  <a:cubicBezTo>
                    <a:pt x="70" y="42"/>
                    <a:pt x="67" y="44"/>
                    <a:pt x="63" y="46"/>
                  </a:cubicBezTo>
                  <a:cubicBezTo>
                    <a:pt x="62" y="46"/>
                    <a:pt x="61" y="47"/>
                    <a:pt x="60" y="48"/>
                  </a:cubicBezTo>
                  <a:cubicBezTo>
                    <a:pt x="60" y="47"/>
                    <a:pt x="60" y="48"/>
                    <a:pt x="59" y="48"/>
                  </a:cubicBezTo>
                  <a:cubicBezTo>
                    <a:pt x="57" y="49"/>
                    <a:pt x="53" y="51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3"/>
                    <a:pt x="47" y="53"/>
                    <a:pt x="47" y="54"/>
                  </a:cubicBezTo>
                  <a:cubicBezTo>
                    <a:pt x="44" y="54"/>
                    <a:pt x="40" y="56"/>
                    <a:pt x="37" y="57"/>
                  </a:cubicBezTo>
                  <a:cubicBezTo>
                    <a:pt x="36" y="57"/>
                    <a:pt x="35" y="57"/>
                    <a:pt x="35" y="57"/>
                  </a:cubicBezTo>
                  <a:cubicBezTo>
                    <a:pt x="34" y="57"/>
                    <a:pt x="33" y="58"/>
                    <a:pt x="32" y="58"/>
                  </a:cubicBezTo>
                  <a:cubicBezTo>
                    <a:pt x="30" y="58"/>
                    <a:pt x="27" y="59"/>
                    <a:pt x="26" y="60"/>
                  </a:cubicBezTo>
                  <a:cubicBezTo>
                    <a:pt x="21" y="60"/>
                    <a:pt x="17" y="62"/>
                    <a:pt x="13" y="61"/>
                  </a:cubicBezTo>
                  <a:cubicBezTo>
                    <a:pt x="11" y="61"/>
                    <a:pt x="8" y="61"/>
                    <a:pt x="5" y="61"/>
                  </a:cubicBezTo>
                  <a:cubicBezTo>
                    <a:pt x="3" y="61"/>
                    <a:pt x="2" y="61"/>
                    <a:pt x="0" y="61"/>
                  </a:cubicBezTo>
                  <a:cubicBezTo>
                    <a:pt x="0" y="63"/>
                    <a:pt x="0" y="64"/>
                    <a:pt x="1" y="65"/>
                  </a:cubicBezTo>
                  <a:cubicBezTo>
                    <a:pt x="1" y="68"/>
                    <a:pt x="0" y="71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6"/>
                  </a:cubicBezTo>
                  <a:cubicBezTo>
                    <a:pt x="1" y="76"/>
                    <a:pt x="1" y="76"/>
                    <a:pt x="0" y="77"/>
                  </a:cubicBezTo>
                  <a:cubicBezTo>
                    <a:pt x="1" y="78"/>
                    <a:pt x="1" y="79"/>
                    <a:pt x="1" y="80"/>
                  </a:cubicBezTo>
                  <a:cubicBezTo>
                    <a:pt x="2" y="80"/>
                    <a:pt x="3" y="80"/>
                    <a:pt x="3" y="80"/>
                  </a:cubicBezTo>
                  <a:cubicBezTo>
                    <a:pt x="7" y="79"/>
                    <a:pt x="11" y="78"/>
                    <a:pt x="14" y="78"/>
                  </a:cubicBezTo>
                  <a:cubicBezTo>
                    <a:pt x="16" y="77"/>
                    <a:pt x="17" y="77"/>
                    <a:pt x="19" y="76"/>
                  </a:cubicBezTo>
                  <a:cubicBezTo>
                    <a:pt x="24" y="74"/>
                    <a:pt x="29" y="73"/>
                    <a:pt x="34" y="72"/>
                  </a:cubicBezTo>
                  <a:cubicBezTo>
                    <a:pt x="37" y="70"/>
                    <a:pt x="41" y="69"/>
                    <a:pt x="44" y="67"/>
                  </a:cubicBezTo>
                  <a:cubicBezTo>
                    <a:pt x="46" y="67"/>
                    <a:pt x="47" y="65"/>
                    <a:pt x="49" y="65"/>
                  </a:cubicBezTo>
                  <a:cubicBezTo>
                    <a:pt x="52" y="63"/>
                    <a:pt x="56" y="61"/>
                    <a:pt x="60" y="59"/>
                  </a:cubicBezTo>
                  <a:cubicBezTo>
                    <a:pt x="61" y="58"/>
                    <a:pt x="63" y="57"/>
                    <a:pt x="64" y="56"/>
                  </a:cubicBezTo>
                  <a:cubicBezTo>
                    <a:pt x="65" y="56"/>
                    <a:pt x="65" y="56"/>
                    <a:pt x="66" y="55"/>
                  </a:cubicBezTo>
                  <a:cubicBezTo>
                    <a:pt x="66" y="55"/>
                    <a:pt x="66" y="55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0" y="52"/>
                    <a:pt x="71" y="52"/>
                    <a:pt x="71" y="51"/>
                  </a:cubicBezTo>
                  <a:cubicBezTo>
                    <a:pt x="75" y="48"/>
                    <a:pt x="79" y="45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cubicBezTo>
                    <a:pt x="86" y="39"/>
                    <a:pt x="88" y="36"/>
                    <a:pt x="91" y="34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5" y="28"/>
                    <a:pt x="97" y="25"/>
                  </a:cubicBezTo>
                  <a:cubicBezTo>
                    <a:pt x="98" y="25"/>
                    <a:pt x="98" y="24"/>
                    <a:pt x="99" y="24"/>
                  </a:cubicBezTo>
                  <a:cubicBezTo>
                    <a:pt x="99" y="26"/>
                    <a:pt x="99" y="28"/>
                    <a:pt x="99" y="29"/>
                  </a:cubicBezTo>
                  <a:cubicBezTo>
                    <a:pt x="100" y="30"/>
                    <a:pt x="100" y="30"/>
                    <a:pt x="100" y="31"/>
                  </a:cubicBezTo>
                  <a:cubicBezTo>
                    <a:pt x="102" y="31"/>
                    <a:pt x="102" y="29"/>
                    <a:pt x="103" y="28"/>
                  </a:cubicBezTo>
                  <a:cubicBezTo>
                    <a:pt x="103" y="26"/>
                    <a:pt x="105" y="24"/>
                    <a:pt x="105" y="22"/>
                  </a:cubicBezTo>
                  <a:cubicBezTo>
                    <a:pt x="106" y="21"/>
                    <a:pt x="106" y="20"/>
                    <a:pt x="107" y="19"/>
                  </a:cubicBezTo>
                  <a:cubicBezTo>
                    <a:pt x="107" y="18"/>
                    <a:pt x="107" y="17"/>
                    <a:pt x="108" y="16"/>
                  </a:cubicBezTo>
                  <a:cubicBezTo>
                    <a:pt x="108" y="15"/>
                    <a:pt x="109" y="15"/>
                    <a:pt x="109" y="13"/>
                  </a:cubicBezTo>
                  <a:cubicBezTo>
                    <a:pt x="111" y="9"/>
                    <a:pt x="112" y="6"/>
                    <a:pt x="113" y="1"/>
                  </a:cubicBezTo>
                  <a:cubicBezTo>
                    <a:pt x="113" y="1"/>
                    <a:pt x="112" y="0"/>
                    <a:pt x="112" y="0"/>
                  </a:cubicBezTo>
                  <a:close/>
                  <a:moveTo>
                    <a:pt x="91" y="18"/>
                  </a:moveTo>
                  <a:cubicBezTo>
                    <a:pt x="91" y="18"/>
                    <a:pt x="90" y="18"/>
                    <a:pt x="89" y="18"/>
                  </a:cubicBezTo>
                  <a:cubicBezTo>
                    <a:pt x="90" y="18"/>
                    <a:pt x="91" y="17"/>
                    <a:pt x="92" y="17"/>
                  </a:cubicBezTo>
                  <a:cubicBezTo>
                    <a:pt x="92" y="17"/>
                    <a:pt x="92" y="18"/>
                    <a:pt x="91" y="18"/>
                  </a:cubicBezTo>
                  <a:close/>
                  <a:moveTo>
                    <a:pt x="2" y="75"/>
                  </a:move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5"/>
                    <a:pt x="2" y="75"/>
                  </a:cubicBezTo>
                  <a:close/>
                  <a:moveTo>
                    <a:pt x="2" y="74"/>
                  </a:moveTo>
                  <a:cubicBezTo>
                    <a:pt x="1" y="74"/>
                    <a:pt x="2" y="72"/>
                    <a:pt x="2" y="72"/>
                  </a:cubicBezTo>
                  <a:cubicBezTo>
                    <a:pt x="2" y="70"/>
                    <a:pt x="2" y="68"/>
                    <a:pt x="1" y="67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5"/>
                    <a:pt x="2" y="69"/>
                    <a:pt x="2" y="74"/>
                  </a:cubicBezTo>
                  <a:close/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4"/>
                    <a:pt x="3" y="72"/>
                    <a:pt x="3" y="69"/>
                  </a:cubicBezTo>
                  <a:cubicBezTo>
                    <a:pt x="3" y="68"/>
                    <a:pt x="3" y="68"/>
                    <a:pt x="3" y="67"/>
                  </a:cubicBezTo>
                  <a:cubicBezTo>
                    <a:pt x="3" y="65"/>
                    <a:pt x="3" y="63"/>
                    <a:pt x="3" y="62"/>
                  </a:cubicBezTo>
                  <a:cubicBezTo>
                    <a:pt x="3" y="62"/>
                    <a:pt x="4" y="62"/>
                    <a:pt x="4" y="62"/>
                  </a:cubicBezTo>
                  <a:cubicBezTo>
                    <a:pt x="4" y="67"/>
                    <a:pt x="4" y="70"/>
                    <a:pt x="4" y="74"/>
                  </a:cubicBezTo>
                  <a:cubicBezTo>
                    <a:pt x="4" y="74"/>
                    <a:pt x="4" y="74"/>
                    <a:pt x="4" y="75"/>
                  </a:cubicBezTo>
                  <a:cubicBezTo>
                    <a:pt x="4" y="75"/>
                    <a:pt x="3" y="76"/>
                    <a:pt x="3" y="76"/>
                  </a:cubicBezTo>
                  <a:close/>
                  <a:moveTo>
                    <a:pt x="6" y="63"/>
                  </a:moveTo>
                  <a:cubicBezTo>
                    <a:pt x="6" y="65"/>
                    <a:pt x="6" y="66"/>
                    <a:pt x="6" y="68"/>
                  </a:cubicBezTo>
                  <a:cubicBezTo>
                    <a:pt x="6" y="68"/>
                    <a:pt x="6" y="69"/>
                    <a:pt x="6" y="70"/>
                  </a:cubicBezTo>
                  <a:cubicBezTo>
                    <a:pt x="6" y="72"/>
                    <a:pt x="6" y="74"/>
                    <a:pt x="6" y="76"/>
                  </a:cubicBezTo>
                  <a:cubicBezTo>
                    <a:pt x="5" y="76"/>
                    <a:pt x="5" y="76"/>
                    <a:pt x="4" y="76"/>
                  </a:cubicBezTo>
                  <a:cubicBezTo>
                    <a:pt x="5" y="70"/>
                    <a:pt x="4" y="67"/>
                    <a:pt x="5" y="62"/>
                  </a:cubicBezTo>
                  <a:cubicBezTo>
                    <a:pt x="5" y="62"/>
                    <a:pt x="5" y="62"/>
                    <a:pt x="6" y="62"/>
                  </a:cubicBezTo>
                  <a:cubicBezTo>
                    <a:pt x="6" y="62"/>
                    <a:pt x="6" y="63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lose/>
                  <a:moveTo>
                    <a:pt x="10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71"/>
                    <a:pt x="10" y="72"/>
                    <a:pt x="10" y="75"/>
                  </a:cubicBezTo>
                  <a:cubicBezTo>
                    <a:pt x="9" y="75"/>
                    <a:pt x="10" y="75"/>
                    <a:pt x="10" y="75"/>
                  </a:cubicBezTo>
                  <a:cubicBezTo>
                    <a:pt x="9" y="76"/>
                    <a:pt x="7" y="76"/>
                    <a:pt x="7" y="76"/>
                  </a:cubicBezTo>
                  <a:cubicBezTo>
                    <a:pt x="6" y="71"/>
                    <a:pt x="6" y="66"/>
                    <a:pt x="7" y="62"/>
                  </a:cubicBezTo>
                  <a:cubicBezTo>
                    <a:pt x="7" y="62"/>
                    <a:pt x="8" y="62"/>
                    <a:pt x="8" y="62"/>
                  </a:cubicBezTo>
                  <a:cubicBezTo>
                    <a:pt x="9" y="63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8"/>
                    <a:pt x="8" y="72"/>
                    <a:pt x="7" y="75"/>
                  </a:cubicBezTo>
                  <a:cubicBezTo>
                    <a:pt x="7" y="76"/>
                    <a:pt x="9" y="76"/>
                    <a:pt x="9" y="75"/>
                  </a:cubicBezTo>
                  <a:cubicBezTo>
                    <a:pt x="9" y="75"/>
                    <a:pt x="9" y="74"/>
                    <a:pt x="8" y="74"/>
                  </a:cubicBezTo>
                  <a:cubicBezTo>
                    <a:pt x="8" y="71"/>
                    <a:pt x="9" y="68"/>
                    <a:pt x="9" y="65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9" y="62"/>
                    <a:pt x="9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4"/>
                    <a:pt x="10" y="67"/>
                    <a:pt x="10" y="68"/>
                  </a:cubicBezTo>
                  <a:close/>
                  <a:moveTo>
                    <a:pt x="15" y="63"/>
                  </a:moveTo>
                  <a:cubicBezTo>
                    <a:pt x="15" y="66"/>
                    <a:pt x="15" y="68"/>
                    <a:pt x="15" y="71"/>
                  </a:cubicBezTo>
                  <a:cubicBezTo>
                    <a:pt x="14" y="71"/>
                    <a:pt x="14" y="73"/>
                    <a:pt x="14" y="74"/>
                  </a:cubicBezTo>
                  <a:cubicBezTo>
                    <a:pt x="13" y="75"/>
                    <a:pt x="12" y="75"/>
                    <a:pt x="11" y="75"/>
                  </a:cubicBezTo>
                  <a:cubicBezTo>
                    <a:pt x="11" y="70"/>
                    <a:pt x="11" y="66"/>
                    <a:pt x="11" y="62"/>
                  </a:cubicBezTo>
                  <a:cubicBezTo>
                    <a:pt x="11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3"/>
                    <a:pt x="12" y="67"/>
                    <a:pt x="13" y="68"/>
                  </a:cubicBezTo>
                  <a:cubicBezTo>
                    <a:pt x="13" y="69"/>
                    <a:pt x="12" y="69"/>
                    <a:pt x="12" y="69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5"/>
                    <a:pt x="13" y="75"/>
                    <a:pt x="13" y="74"/>
                  </a:cubicBezTo>
                  <a:cubicBezTo>
                    <a:pt x="13" y="74"/>
                    <a:pt x="13" y="73"/>
                    <a:pt x="13" y="73"/>
                  </a:cubicBezTo>
                  <a:cubicBezTo>
                    <a:pt x="13" y="69"/>
                    <a:pt x="12" y="66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lose/>
                  <a:moveTo>
                    <a:pt x="17" y="64"/>
                  </a:moveTo>
                  <a:cubicBezTo>
                    <a:pt x="17" y="64"/>
                    <a:pt x="17" y="64"/>
                    <a:pt x="17" y="65"/>
                  </a:cubicBezTo>
                  <a:cubicBezTo>
                    <a:pt x="17" y="68"/>
                    <a:pt x="17" y="70"/>
                    <a:pt x="16" y="74"/>
                  </a:cubicBezTo>
                  <a:cubicBezTo>
                    <a:pt x="16" y="74"/>
                    <a:pt x="16" y="74"/>
                    <a:pt x="15" y="74"/>
                  </a:cubicBezTo>
                  <a:cubicBezTo>
                    <a:pt x="15" y="69"/>
                    <a:pt x="15" y="66"/>
                    <a:pt x="15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7" y="63"/>
                    <a:pt x="18" y="64"/>
                    <a:pt x="17" y="64"/>
                  </a:cubicBezTo>
                  <a:close/>
                  <a:moveTo>
                    <a:pt x="21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1"/>
                    <a:pt x="20" y="70"/>
                    <a:pt x="20" y="69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19" y="67"/>
                    <a:pt x="20" y="64"/>
                    <a:pt x="20" y="62"/>
                  </a:cubicBezTo>
                  <a:cubicBezTo>
                    <a:pt x="19" y="63"/>
                    <a:pt x="20" y="65"/>
                    <a:pt x="19" y="65"/>
                  </a:cubicBezTo>
                  <a:cubicBezTo>
                    <a:pt x="20" y="66"/>
                    <a:pt x="19" y="66"/>
                    <a:pt x="19" y="67"/>
                  </a:cubicBezTo>
                  <a:cubicBezTo>
                    <a:pt x="19" y="67"/>
                    <a:pt x="19" y="68"/>
                    <a:pt x="19" y="68"/>
                  </a:cubicBezTo>
                  <a:cubicBezTo>
                    <a:pt x="19" y="69"/>
                    <a:pt x="19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1"/>
                    <a:pt x="19" y="72"/>
                    <a:pt x="19" y="73"/>
                  </a:cubicBezTo>
                  <a:cubicBezTo>
                    <a:pt x="18" y="73"/>
                    <a:pt x="18" y="73"/>
                    <a:pt x="17" y="73"/>
                  </a:cubicBezTo>
                  <a:cubicBezTo>
                    <a:pt x="17" y="70"/>
                    <a:pt x="17" y="66"/>
                    <a:pt x="18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9" y="61"/>
                    <a:pt x="20" y="61"/>
                    <a:pt x="21" y="61"/>
                  </a:cubicBezTo>
                  <a:cubicBezTo>
                    <a:pt x="22" y="64"/>
                    <a:pt x="21" y="66"/>
                    <a:pt x="22" y="69"/>
                  </a:cubicBezTo>
                  <a:cubicBezTo>
                    <a:pt x="21" y="70"/>
                    <a:pt x="21" y="71"/>
                    <a:pt x="21" y="73"/>
                  </a:cubicBezTo>
                  <a:close/>
                  <a:moveTo>
                    <a:pt x="24" y="66"/>
                  </a:moveTo>
                  <a:cubicBezTo>
                    <a:pt x="24" y="67"/>
                    <a:pt x="24" y="68"/>
                    <a:pt x="24" y="68"/>
                  </a:cubicBezTo>
                  <a:cubicBezTo>
                    <a:pt x="24" y="69"/>
                    <a:pt x="24" y="69"/>
                    <a:pt x="24" y="70"/>
                  </a:cubicBezTo>
                  <a:cubicBezTo>
                    <a:pt x="23" y="70"/>
                    <a:pt x="24" y="71"/>
                    <a:pt x="23" y="72"/>
                  </a:cubicBezTo>
                  <a:cubicBezTo>
                    <a:pt x="23" y="72"/>
                    <a:pt x="23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9"/>
                    <a:pt x="22" y="65"/>
                    <a:pt x="22" y="61"/>
                  </a:cubicBezTo>
                  <a:cubicBezTo>
                    <a:pt x="22" y="61"/>
                    <a:pt x="23" y="61"/>
                    <a:pt x="23" y="61"/>
                  </a:cubicBezTo>
                  <a:cubicBezTo>
                    <a:pt x="23" y="61"/>
                    <a:pt x="24" y="61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3"/>
                    <a:pt x="23" y="65"/>
                    <a:pt x="24" y="66"/>
                  </a:cubicBezTo>
                  <a:close/>
                  <a:moveTo>
                    <a:pt x="26" y="67"/>
                  </a:moveTo>
                  <a:cubicBezTo>
                    <a:pt x="26" y="67"/>
                    <a:pt x="26" y="68"/>
                    <a:pt x="26" y="68"/>
                  </a:cubicBezTo>
                  <a:cubicBezTo>
                    <a:pt x="26" y="68"/>
                    <a:pt x="26" y="69"/>
                    <a:pt x="26" y="69"/>
                  </a:cubicBezTo>
                  <a:cubicBezTo>
                    <a:pt x="26" y="70"/>
                    <a:pt x="26" y="70"/>
                    <a:pt x="26" y="71"/>
                  </a:cubicBezTo>
                  <a:cubicBezTo>
                    <a:pt x="25" y="71"/>
                    <a:pt x="25" y="72"/>
                    <a:pt x="24" y="72"/>
                  </a:cubicBezTo>
                  <a:cubicBezTo>
                    <a:pt x="24" y="67"/>
                    <a:pt x="24" y="65"/>
                    <a:pt x="24" y="60"/>
                  </a:cubicBezTo>
                  <a:cubicBezTo>
                    <a:pt x="27" y="59"/>
                    <a:pt x="26" y="63"/>
                    <a:pt x="26" y="65"/>
                  </a:cubicBezTo>
                  <a:cubicBezTo>
                    <a:pt x="26" y="65"/>
                    <a:pt x="27" y="66"/>
                    <a:pt x="26" y="67"/>
                  </a:cubicBezTo>
                  <a:close/>
                  <a:moveTo>
                    <a:pt x="33" y="69"/>
                  </a:moveTo>
                  <a:cubicBezTo>
                    <a:pt x="33" y="69"/>
                    <a:pt x="32" y="69"/>
                    <a:pt x="32" y="69"/>
                  </a:cubicBezTo>
                  <a:cubicBezTo>
                    <a:pt x="31" y="66"/>
                    <a:pt x="32" y="63"/>
                    <a:pt x="32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1"/>
                    <a:pt x="31" y="63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0" y="67"/>
                    <a:pt x="31" y="69"/>
                  </a:cubicBezTo>
                  <a:cubicBezTo>
                    <a:pt x="29" y="70"/>
                    <a:pt x="28" y="70"/>
                    <a:pt x="27" y="71"/>
                  </a:cubicBezTo>
                  <a:cubicBezTo>
                    <a:pt x="27" y="67"/>
                    <a:pt x="27" y="63"/>
                    <a:pt x="27" y="60"/>
                  </a:cubicBezTo>
                  <a:cubicBezTo>
                    <a:pt x="29" y="59"/>
                    <a:pt x="31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2"/>
                    <a:pt x="32" y="65"/>
                    <a:pt x="33" y="69"/>
                  </a:cubicBezTo>
                  <a:close/>
                  <a:moveTo>
                    <a:pt x="35" y="67"/>
                  </a:moveTo>
                  <a:cubicBezTo>
                    <a:pt x="35" y="68"/>
                    <a:pt x="34" y="68"/>
                    <a:pt x="34" y="68"/>
                  </a:cubicBezTo>
                  <a:cubicBezTo>
                    <a:pt x="33" y="65"/>
                    <a:pt x="34" y="61"/>
                    <a:pt x="33" y="59"/>
                  </a:cubicBezTo>
                  <a:cubicBezTo>
                    <a:pt x="34" y="58"/>
                    <a:pt x="35" y="58"/>
                    <a:pt x="35" y="58"/>
                  </a:cubicBezTo>
                  <a:cubicBezTo>
                    <a:pt x="36" y="61"/>
                    <a:pt x="36" y="64"/>
                    <a:pt x="35" y="67"/>
                  </a:cubicBezTo>
                  <a:close/>
                  <a:moveTo>
                    <a:pt x="38" y="66"/>
                  </a:moveTo>
                  <a:cubicBezTo>
                    <a:pt x="37" y="66"/>
                    <a:pt x="37" y="67"/>
                    <a:pt x="36" y="67"/>
                  </a:cubicBezTo>
                  <a:cubicBezTo>
                    <a:pt x="36" y="64"/>
                    <a:pt x="36" y="60"/>
                    <a:pt x="36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7" y="58"/>
                    <a:pt x="38" y="59"/>
                    <a:pt x="38" y="61"/>
                  </a:cubicBezTo>
                  <a:cubicBezTo>
                    <a:pt x="38" y="62"/>
                    <a:pt x="38" y="64"/>
                    <a:pt x="38" y="66"/>
                  </a:cubicBezTo>
                  <a:close/>
                  <a:moveTo>
                    <a:pt x="40" y="65"/>
                  </a:moveTo>
                  <a:cubicBezTo>
                    <a:pt x="40" y="65"/>
                    <a:pt x="40" y="66"/>
                    <a:pt x="39" y="66"/>
                  </a:cubicBezTo>
                  <a:cubicBezTo>
                    <a:pt x="38" y="63"/>
                    <a:pt x="39" y="60"/>
                    <a:pt x="38" y="57"/>
                  </a:cubicBezTo>
                  <a:cubicBezTo>
                    <a:pt x="39" y="57"/>
                    <a:pt x="40" y="57"/>
                    <a:pt x="40" y="57"/>
                  </a:cubicBezTo>
                  <a:cubicBezTo>
                    <a:pt x="40" y="57"/>
                    <a:pt x="40" y="58"/>
                    <a:pt x="41" y="58"/>
                  </a:cubicBezTo>
                  <a:cubicBezTo>
                    <a:pt x="40" y="59"/>
                    <a:pt x="41" y="62"/>
                    <a:pt x="40" y="63"/>
                  </a:cubicBezTo>
                  <a:cubicBezTo>
                    <a:pt x="40" y="64"/>
                    <a:pt x="40" y="64"/>
                    <a:pt x="40" y="65"/>
                  </a:cubicBezTo>
                  <a:close/>
                  <a:moveTo>
                    <a:pt x="41" y="65"/>
                  </a:moveTo>
                  <a:cubicBezTo>
                    <a:pt x="41" y="62"/>
                    <a:pt x="41" y="58"/>
                    <a:pt x="41" y="56"/>
                  </a:cubicBezTo>
                  <a:cubicBezTo>
                    <a:pt x="42" y="56"/>
                    <a:pt x="42" y="56"/>
                    <a:pt x="43" y="56"/>
                  </a:cubicBezTo>
                  <a:cubicBezTo>
                    <a:pt x="43" y="58"/>
                    <a:pt x="43" y="61"/>
                    <a:pt x="43" y="63"/>
                  </a:cubicBezTo>
                  <a:cubicBezTo>
                    <a:pt x="42" y="63"/>
                    <a:pt x="42" y="64"/>
                    <a:pt x="42" y="64"/>
                  </a:cubicBezTo>
                  <a:cubicBezTo>
                    <a:pt x="42" y="64"/>
                    <a:pt x="42" y="65"/>
                    <a:pt x="41" y="65"/>
                  </a:cubicBezTo>
                  <a:close/>
                  <a:moveTo>
                    <a:pt x="45" y="63"/>
                  </a:moveTo>
                  <a:cubicBezTo>
                    <a:pt x="44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0"/>
                    <a:pt x="43" y="58"/>
                    <a:pt x="44" y="56"/>
                  </a:cubicBezTo>
                  <a:cubicBezTo>
                    <a:pt x="44" y="55"/>
                    <a:pt x="44" y="55"/>
                    <a:pt x="45" y="55"/>
                  </a:cubicBezTo>
                  <a:cubicBezTo>
                    <a:pt x="45" y="56"/>
                    <a:pt x="45" y="56"/>
                    <a:pt x="45" y="57"/>
                  </a:cubicBezTo>
                  <a:cubicBezTo>
                    <a:pt x="45" y="58"/>
                    <a:pt x="44" y="62"/>
                    <a:pt x="45" y="63"/>
                  </a:cubicBezTo>
                  <a:close/>
                  <a:moveTo>
                    <a:pt x="47" y="55"/>
                  </a:moveTo>
                  <a:cubicBezTo>
                    <a:pt x="47" y="57"/>
                    <a:pt x="46" y="60"/>
                    <a:pt x="46" y="62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5" y="60"/>
                    <a:pt x="46" y="57"/>
                    <a:pt x="45" y="55"/>
                  </a:cubicBezTo>
                  <a:cubicBezTo>
                    <a:pt x="46" y="55"/>
                    <a:pt x="47" y="55"/>
                    <a:pt x="47" y="54"/>
                  </a:cubicBezTo>
                  <a:cubicBezTo>
                    <a:pt x="47" y="54"/>
                    <a:pt x="47" y="55"/>
                    <a:pt x="47" y="55"/>
                  </a:cubicBezTo>
                  <a:close/>
                  <a:moveTo>
                    <a:pt x="47" y="62"/>
                  </a:moveTo>
                  <a:cubicBezTo>
                    <a:pt x="47" y="59"/>
                    <a:pt x="48" y="56"/>
                    <a:pt x="47" y="54"/>
                  </a:cubicBezTo>
                  <a:cubicBezTo>
                    <a:pt x="48" y="54"/>
                    <a:pt x="49" y="54"/>
                    <a:pt x="49" y="53"/>
                  </a:cubicBezTo>
                  <a:cubicBezTo>
                    <a:pt x="50" y="56"/>
                    <a:pt x="49" y="58"/>
                    <a:pt x="50" y="61"/>
                  </a:cubicBezTo>
                  <a:cubicBezTo>
                    <a:pt x="49" y="61"/>
                    <a:pt x="48" y="62"/>
                    <a:pt x="47" y="62"/>
                  </a:cubicBezTo>
                  <a:close/>
                  <a:moveTo>
                    <a:pt x="53" y="59"/>
                  </a:moveTo>
                  <a:cubicBezTo>
                    <a:pt x="52" y="60"/>
                    <a:pt x="52" y="60"/>
                    <a:pt x="50" y="60"/>
                  </a:cubicBezTo>
                  <a:cubicBezTo>
                    <a:pt x="50" y="57"/>
                    <a:pt x="50" y="56"/>
                    <a:pt x="50" y="53"/>
                  </a:cubicBezTo>
                  <a:cubicBezTo>
                    <a:pt x="51" y="53"/>
                    <a:pt x="52" y="52"/>
                    <a:pt x="53" y="52"/>
                  </a:cubicBezTo>
                  <a:cubicBezTo>
                    <a:pt x="54" y="54"/>
                    <a:pt x="53" y="56"/>
                    <a:pt x="53" y="59"/>
                  </a:cubicBezTo>
                  <a:close/>
                  <a:moveTo>
                    <a:pt x="57" y="57"/>
                  </a:moveTo>
                  <a:cubicBezTo>
                    <a:pt x="56" y="58"/>
                    <a:pt x="55" y="58"/>
                    <a:pt x="54" y="59"/>
                  </a:cubicBezTo>
                  <a:cubicBezTo>
                    <a:pt x="54" y="56"/>
                    <a:pt x="54" y="54"/>
                    <a:pt x="54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3"/>
                    <a:pt x="55" y="55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6" y="57"/>
                    <a:pt x="56" y="57"/>
                  </a:cubicBezTo>
                  <a:cubicBezTo>
                    <a:pt x="56" y="55"/>
                    <a:pt x="56" y="53"/>
                    <a:pt x="56" y="51"/>
                  </a:cubicBezTo>
                  <a:cubicBezTo>
                    <a:pt x="56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1"/>
                  </a:cubicBezTo>
                  <a:cubicBezTo>
                    <a:pt x="57" y="53"/>
                    <a:pt x="57" y="55"/>
                    <a:pt x="57" y="57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6"/>
                    <a:pt x="58" y="56"/>
                  </a:cubicBezTo>
                  <a:cubicBezTo>
                    <a:pt x="58" y="54"/>
                    <a:pt x="58" y="52"/>
                    <a:pt x="58" y="50"/>
                  </a:cubicBezTo>
                  <a:cubicBezTo>
                    <a:pt x="58" y="49"/>
                    <a:pt x="59" y="49"/>
                    <a:pt x="59" y="49"/>
                  </a:cubicBezTo>
                  <a:cubicBezTo>
                    <a:pt x="60" y="49"/>
                    <a:pt x="59" y="50"/>
                    <a:pt x="60" y="50"/>
                  </a:cubicBezTo>
                  <a:cubicBezTo>
                    <a:pt x="59" y="50"/>
                    <a:pt x="59" y="50"/>
                    <a:pt x="59" y="51"/>
                  </a:cubicBezTo>
                  <a:cubicBezTo>
                    <a:pt x="59" y="52"/>
                    <a:pt x="60" y="54"/>
                    <a:pt x="59" y="56"/>
                  </a:cubicBezTo>
                  <a:close/>
                  <a:moveTo>
                    <a:pt x="61" y="55"/>
                  </a:moveTo>
                  <a:cubicBezTo>
                    <a:pt x="61" y="55"/>
                    <a:pt x="61" y="56"/>
                    <a:pt x="60" y="56"/>
                  </a:cubicBezTo>
                  <a:cubicBezTo>
                    <a:pt x="61" y="53"/>
                    <a:pt x="60" y="51"/>
                    <a:pt x="60" y="49"/>
                  </a:cubicBezTo>
                  <a:cubicBezTo>
                    <a:pt x="60" y="48"/>
                    <a:pt x="61" y="48"/>
                    <a:pt x="62" y="48"/>
                  </a:cubicBezTo>
                  <a:cubicBezTo>
                    <a:pt x="62" y="50"/>
                    <a:pt x="61" y="53"/>
                    <a:pt x="61" y="55"/>
                  </a:cubicBezTo>
                  <a:close/>
                  <a:moveTo>
                    <a:pt x="62" y="54"/>
                  </a:moveTo>
                  <a:cubicBezTo>
                    <a:pt x="62" y="52"/>
                    <a:pt x="63" y="49"/>
                    <a:pt x="62" y="48"/>
                  </a:cubicBezTo>
                  <a:cubicBezTo>
                    <a:pt x="62" y="47"/>
                    <a:pt x="63" y="47"/>
                    <a:pt x="63" y="47"/>
                  </a:cubicBezTo>
                  <a:cubicBezTo>
                    <a:pt x="64" y="47"/>
                    <a:pt x="63" y="49"/>
                    <a:pt x="63" y="49"/>
                  </a:cubicBezTo>
                  <a:cubicBezTo>
                    <a:pt x="63" y="51"/>
                    <a:pt x="64" y="52"/>
                    <a:pt x="63" y="53"/>
                  </a:cubicBezTo>
                  <a:cubicBezTo>
                    <a:pt x="63" y="53"/>
                    <a:pt x="63" y="54"/>
                    <a:pt x="63" y="53"/>
                  </a:cubicBezTo>
                  <a:cubicBezTo>
                    <a:pt x="63" y="54"/>
                    <a:pt x="63" y="54"/>
                    <a:pt x="62" y="54"/>
                  </a:cubicBezTo>
                  <a:close/>
                  <a:moveTo>
                    <a:pt x="65" y="52"/>
                  </a:moveTo>
                  <a:cubicBezTo>
                    <a:pt x="65" y="52"/>
                    <a:pt x="65" y="53"/>
                    <a:pt x="64" y="53"/>
                  </a:cubicBezTo>
                  <a:cubicBezTo>
                    <a:pt x="64" y="51"/>
                    <a:pt x="64" y="48"/>
                    <a:pt x="64" y="46"/>
                  </a:cubicBezTo>
                  <a:cubicBezTo>
                    <a:pt x="65" y="46"/>
                    <a:pt x="65" y="46"/>
                    <a:pt x="66" y="46"/>
                  </a:cubicBezTo>
                  <a:cubicBezTo>
                    <a:pt x="66" y="48"/>
                    <a:pt x="66" y="51"/>
                    <a:pt x="65" y="52"/>
                  </a:cubicBezTo>
                  <a:close/>
                  <a:moveTo>
                    <a:pt x="73" y="47"/>
                  </a:moveTo>
                  <a:cubicBezTo>
                    <a:pt x="72" y="48"/>
                    <a:pt x="70" y="49"/>
                    <a:pt x="69" y="50"/>
                  </a:cubicBezTo>
                  <a:cubicBezTo>
                    <a:pt x="68" y="50"/>
                    <a:pt x="68" y="52"/>
                    <a:pt x="66" y="52"/>
                  </a:cubicBezTo>
                  <a:cubicBezTo>
                    <a:pt x="66" y="49"/>
                    <a:pt x="66" y="48"/>
                    <a:pt x="66" y="45"/>
                  </a:cubicBezTo>
                  <a:cubicBezTo>
                    <a:pt x="67" y="45"/>
                    <a:pt x="67" y="44"/>
                    <a:pt x="68" y="44"/>
                  </a:cubicBezTo>
                  <a:cubicBezTo>
                    <a:pt x="68" y="47"/>
                    <a:pt x="68" y="48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48"/>
                    <a:pt x="68" y="45"/>
                    <a:pt x="69" y="44"/>
                  </a:cubicBezTo>
                  <a:cubicBezTo>
                    <a:pt x="69" y="44"/>
                    <a:pt x="70" y="43"/>
                    <a:pt x="70" y="43"/>
                  </a:cubicBezTo>
                  <a:cubicBezTo>
                    <a:pt x="71" y="44"/>
                    <a:pt x="69" y="47"/>
                    <a:pt x="71" y="48"/>
                  </a:cubicBezTo>
                  <a:cubicBezTo>
                    <a:pt x="71" y="48"/>
                    <a:pt x="71" y="48"/>
                    <a:pt x="71" y="47"/>
                  </a:cubicBezTo>
                  <a:cubicBezTo>
                    <a:pt x="71" y="46"/>
                    <a:pt x="71" y="44"/>
                    <a:pt x="71" y="42"/>
                  </a:cubicBezTo>
                  <a:cubicBezTo>
                    <a:pt x="71" y="42"/>
                    <a:pt x="72" y="41"/>
                    <a:pt x="72" y="42"/>
                  </a:cubicBezTo>
                  <a:cubicBezTo>
                    <a:pt x="72" y="43"/>
                    <a:pt x="73" y="45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6"/>
                    <a:pt x="73" y="45"/>
                    <a:pt x="73" y="44"/>
                  </a:cubicBezTo>
                  <a:cubicBezTo>
                    <a:pt x="73" y="43"/>
                    <a:pt x="73" y="42"/>
                    <a:pt x="73" y="41"/>
                  </a:cubicBezTo>
                  <a:cubicBezTo>
                    <a:pt x="73" y="41"/>
                    <a:pt x="74" y="40"/>
                    <a:pt x="74" y="40"/>
                  </a:cubicBezTo>
                  <a:cubicBezTo>
                    <a:pt x="74" y="43"/>
                    <a:pt x="74" y="43"/>
                    <a:pt x="74" y="45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3" y="47"/>
                    <a:pt x="73" y="47"/>
                  </a:cubicBezTo>
                  <a:close/>
                  <a:moveTo>
                    <a:pt x="76" y="44"/>
                  </a:moveTo>
                  <a:cubicBezTo>
                    <a:pt x="76" y="44"/>
                    <a:pt x="76" y="45"/>
                    <a:pt x="75" y="45"/>
                  </a:cubicBezTo>
                  <a:cubicBezTo>
                    <a:pt x="75" y="43"/>
                    <a:pt x="75" y="42"/>
                    <a:pt x="75" y="39"/>
                  </a:cubicBezTo>
                  <a:cubicBezTo>
                    <a:pt x="75" y="39"/>
                    <a:pt x="76" y="38"/>
                    <a:pt x="76" y="39"/>
                  </a:cubicBezTo>
                  <a:cubicBezTo>
                    <a:pt x="76" y="41"/>
                    <a:pt x="76" y="42"/>
                    <a:pt x="76" y="44"/>
                  </a:cubicBezTo>
                  <a:close/>
                  <a:moveTo>
                    <a:pt x="77" y="43"/>
                  </a:moveTo>
                  <a:cubicBezTo>
                    <a:pt x="77" y="41"/>
                    <a:pt x="77" y="39"/>
                    <a:pt x="77" y="38"/>
                  </a:cubicBezTo>
                  <a:cubicBezTo>
                    <a:pt x="78" y="38"/>
                    <a:pt x="78" y="37"/>
                    <a:pt x="79" y="37"/>
                  </a:cubicBezTo>
                  <a:cubicBezTo>
                    <a:pt x="78" y="39"/>
                    <a:pt x="79" y="42"/>
                    <a:pt x="77" y="43"/>
                  </a:cubicBezTo>
                  <a:close/>
                  <a:moveTo>
                    <a:pt x="79" y="42"/>
                  </a:moveTo>
                  <a:cubicBezTo>
                    <a:pt x="79" y="40"/>
                    <a:pt x="79" y="38"/>
                    <a:pt x="79" y="36"/>
                  </a:cubicBezTo>
                  <a:cubicBezTo>
                    <a:pt x="80" y="36"/>
                    <a:pt x="80" y="35"/>
                    <a:pt x="81" y="35"/>
                  </a:cubicBezTo>
                  <a:cubicBezTo>
                    <a:pt x="81" y="37"/>
                    <a:pt x="81" y="40"/>
                    <a:pt x="79" y="42"/>
                  </a:cubicBezTo>
                  <a:close/>
                  <a:moveTo>
                    <a:pt x="82" y="40"/>
                  </a:moveTo>
                  <a:cubicBezTo>
                    <a:pt x="82" y="38"/>
                    <a:pt x="81" y="36"/>
                    <a:pt x="82" y="34"/>
                  </a:cubicBezTo>
                  <a:cubicBezTo>
                    <a:pt x="82" y="34"/>
                    <a:pt x="83" y="34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6"/>
                    <a:pt x="84" y="39"/>
                    <a:pt x="82" y="40"/>
                  </a:cubicBezTo>
                  <a:close/>
                  <a:moveTo>
                    <a:pt x="84" y="38"/>
                  </a:moveTo>
                  <a:cubicBezTo>
                    <a:pt x="84" y="35"/>
                    <a:pt x="84" y="34"/>
                    <a:pt x="84" y="32"/>
                  </a:cubicBezTo>
                  <a:cubicBezTo>
                    <a:pt x="84" y="32"/>
                    <a:pt x="85" y="31"/>
                    <a:pt x="86" y="31"/>
                  </a:cubicBezTo>
                  <a:cubicBezTo>
                    <a:pt x="86" y="32"/>
                    <a:pt x="85" y="34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5" y="36"/>
                    <a:pt x="85" y="37"/>
                    <a:pt x="84" y="38"/>
                  </a:cubicBezTo>
                  <a:close/>
                  <a:moveTo>
                    <a:pt x="87" y="34"/>
                  </a:moveTo>
                  <a:cubicBezTo>
                    <a:pt x="87" y="35"/>
                    <a:pt x="87" y="35"/>
                    <a:pt x="86" y="35"/>
                  </a:cubicBezTo>
                  <a:cubicBezTo>
                    <a:pt x="86" y="33"/>
                    <a:pt x="86" y="30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7" y="33"/>
                    <a:pt x="87" y="34"/>
                  </a:cubicBezTo>
                  <a:close/>
                  <a:moveTo>
                    <a:pt x="89" y="32"/>
                  </a:moveTo>
                  <a:cubicBezTo>
                    <a:pt x="89" y="32"/>
                    <a:pt x="89" y="33"/>
                    <a:pt x="88" y="33"/>
                  </a:cubicBezTo>
                  <a:cubicBezTo>
                    <a:pt x="89" y="31"/>
                    <a:pt x="88" y="29"/>
                    <a:pt x="89" y="28"/>
                  </a:cubicBezTo>
                  <a:cubicBezTo>
                    <a:pt x="90" y="29"/>
                    <a:pt x="89" y="31"/>
                    <a:pt x="89" y="32"/>
                  </a:cubicBezTo>
                  <a:close/>
                  <a:moveTo>
                    <a:pt x="94" y="19"/>
                  </a:moveTo>
                  <a:cubicBezTo>
                    <a:pt x="93" y="19"/>
                    <a:pt x="93" y="18"/>
                    <a:pt x="92" y="18"/>
                  </a:cubicBezTo>
                  <a:cubicBezTo>
                    <a:pt x="92" y="18"/>
                    <a:pt x="92" y="17"/>
                    <a:pt x="93" y="16"/>
                  </a:cubicBezTo>
                  <a:cubicBezTo>
                    <a:pt x="93" y="16"/>
                    <a:pt x="93" y="17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3" y="15"/>
                    <a:pt x="94" y="15"/>
                  </a:cubicBezTo>
                  <a:cubicBezTo>
                    <a:pt x="94" y="16"/>
                    <a:pt x="95" y="18"/>
                    <a:pt x="94" y="19"/>
                  </a:cubicBezTo>
                  <a:close/>
                  <a:moveTo>
                    <a:pt x="90" y="31"/>
                  </a:moveTo>
                  <a:cubicBezTo>
                    <a:pt x="90" y="29"/>
                    <a:pt x="89" y="27"/>
                    <a:pt x="91" y="25"/>
                  </a:cubicBezTo>
                  <a:cubicBezTo>
                    <a:pt x="92" y="26"/>
                    <a:pt x="91" y="27"/>
                    <a:pt x="91" y="27"/>
                  </a:cubicBezTo>
                  <a:cubicBezTo>
                    <a:pt x="91" y="28"/>
                    <a:pt x="91" y="30"/>
                    <a:pt x="90" y="31"/>
                  </a:cubicBezTo>
                  <a:close/>
                  <a:moveTo>
                    <a:pt x="92" y="29"/>
                  </a:moveTo>
                  <a:cubicBezTo>
                    <a:pt x="92" y="27"/>
                    <a:pt x="91" y="25"/>
                    <a:pt x="93" y="24"/>
                  </a:cubicBezTo>
                  <a:cubicBezTo>
                    <a:pt x="93" y="25"/>
                    <a:pt x="93" y="28"/>
                    <a:pt x="92" y="29"/>
                  </a:cubicBezTo>
                  <a:close/>
                  <a:moveTo>
                    <a:pt x="93" y="27"/>
                  </a:moveTo>
                  <a:cubicBezTo>
                    <a:pt x="93" y="25"/>
                    <a:pt x="93" y="22"/>
                    <a:pt x="95" y="22"/>
                  </a:cubicBezTo>
                  <a:cubicBezTo>
                    <a:pt x="94" y="24"/>
                    <a:pt x="95" y="26"/>
                    <a:pt x="93" y="27"/>
                  </a:cubicBezTo>
                  <a:close/>
                  <a:moveTo>
                    <a:pt x="96" y="24"/>
                  </a:moveTo>
                  <a:cubicBezTo>
                    <a:pt x="96" y="24"/>
                    <a:pt x="95" y="25"/>
                    <a:pt x="95" y="25"/>
                  </a:cubicBezTo>
                  <a:cubicBezTo>
                    <a:pt x="95" y="23"/>
                    <a:pt x="95" y="21"/>
                    <a:pt x="96" y="20"/>
                  </a:cubicBezTo>
                  <a:cubicBezTo>
                    <a:pt x="97" y="21"/>
                    <a:pt x="95" y="23"/>
                    <a:pt x="96" y="24"/>
                  </a:cubicBezTo>
                  <a:close/>
                  <a:moveTo>
                    <a:pt x="95" y="19"/>
                  </a:moveTo>
                  <a:cubicBezTo>
                    <a:pt x="95" y="17"/>
                    <a:pt x="95" y="16"/>
                    <a:pt x="95" y="14"/>
                  </a:cubicBezTo>
                  <a:cubicBezTo>
                    <a:pt x="96" y="16"/>
                    <a:pt x="96" y="17"/>
                    <a:pt x="96" y="19"/>
                  </a:cubicBezTo>
                  <a:cubicBezTo>
                    <a:pt x="96" y="19"/>
                    <a:pt x="95" y="19"/>
                    <a:pt x="95" y="19"/>
                  </a:cubicBezTo>
                  <a:close/>
                  <a:moveTo>
                    <a:pt x="98" y="21"/>
                  </a:moveTo>
                  <a:cubicBezTo>
                    <a:pt x="97" y="21"/>
                    <a:pt x="98" y="23"/>
                    <a:pt x="97" y="23"/>
                  </a:cubicBezTo>
                  <a:cubicBezTo>
                    <a:pt x="96" y="20"/>
                    <a:pt x="96" y="17"/>
                    <a:pt x="96" y="14"/>
                  </a:cubicBezTo>
                  <a:cubicBezTo>
                    <a:pt x="97" y="14"/>
                    <a:pt x="97" y="14"/>
                    <a:pt x="97" y="13"/>
                  </a:cubicBezTo>
                  <a:cubicBezTo>
                    <a:pt x="98" y="14"/>
                    <a:pt x="97" y="15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8"/>
                    <a:pt x="98" y="19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3"/>
                  </a:cubicBezTo>
                  <a:cubicBezTo>
                    <a:pt x="99" y="23"/>
                    <a:pt x="98" y="23"/>
                    <a:pt x="98" y="23"/>
                  </a:cubicBezTo>
                  <a:close/>
                  <a:moveTo>
                    <a:pt x="98" y="22"/>
                  </a:moveTo>
                  <a:cubicBezTo>
                    <a:pt x="98" y="19"/>
                    <a:pt x="99" y="16"/>
                    <a:pt x="98" y="13"/>
                  </a:cubicBezTo>
                  <a:cubicBezTo>
                    <a:pt x="98" y="13"/>
                    <a:pt x="98" y="14"/>
                    <a:pt x="98" y="13"/>
                  </a:cubicBezTo>
                  <a:cubicBezTo>
                    <a:pt x="98" y="13"/>
                    <a:pt x="99" y="13"/>
                    <a:pt x="99" y="12"/>
                  </a:cubicBezTo>
                  <a:cubicBezTo>
                    <a:pt x="100" y="15"/>
                    <a:pt x="99" y="20"/>
                    <a:pt x="100" y="24"/>
                  </a:cubicBezTo>
                  <a:cubicBezTo>
                    <a:pt x="99" y="23"/>
                    <a:pt x="100" y="22"/>
                    <a:pt x="98" y="22"/>
                  </a:cubicBezTo>
                  <a:close/>
                  <a:moveTo>
                    <a:pt x="101" y="27"/>
                  </a:moveTo>
                  <a:cubicBezTo>
                    <a:pt x="100" y="22"/>
                    <a:pt x="100" y="18"/>
                    <a:pt x="100" y="12"/>
                  </a:cubicBezTo>
                  <a:cubicBezTo>
                    <a:pt x="100" y="12"/>
                    <a:pt x="100" y="11"/>
                    <a:pt x="100" y="11"/>
                  </a:cubicBezTo>
                  <a:cubicBezTo>
                    <a:pt x="101" y="12"/>
                    <a:pt x="100" y="14"/>
                    <a:pt x="101" y="14"/>
                  </a:cubicBezTo>
                  <a:cubicBezTo>
                    <a:pt x="101" y="16"/>
                    <a:pt x="102" y="17"/>
                    <a:pt x="101" y="18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2" y="21"/>
                    <a:pt x="101" y="23"/>
                    <a:pt x="101" y="25"/>
                  </a:cubicBezTo>
                  <a:cubicBezTo>
                    <a:pt x="101" y="25"/>
                    <a:pt x="101" y="26"/>
                    <a:pt x="102" y="26"/>
                  </a:cubicBezTo>
                  <a:cubicBezTo>
                    <a:pt x="101" y="26"/>
                    <a:pt x="101" y="27"/>
                    <a:pt x="101" y="27"/>
                  </a:cubicBezTo>
                  <a:close/>
                  <a:moveTo>
                    <a:pt x="102" y="24"/>
                  </a:moveTo>
                  <a:cubicBezTo>
                    <a:pt x="102" y="20"/>
                    <a:pt x="101" y="17"/>
                    <a:pt x="102" y="13"/>
                  </a:cubicBezTo>
                  <a:cubicBezTo>
                    <a:pt x="101" y="13"/>
                    <a:pt x="102" y="12"/>
                    <a:pt x="101" y="12"/>
                  </a:cubicBezTo>
                  <a:cubicBezTo>
                    <a:pt x="102" y="12"/>
                    <a:pt x="101" y="10"/>
                    <a:pt x="102" y="10"/>
                  </a:cubicBezTo>
                  <a:cubicBezTo>
                    <a:pt x="102" y="11"/>
                    <a:pt x="102" y="11"/>
                    <a:pt x="102" y="12"/>
                  </a:cubicBezTo>
                  <a:cubicBezTo>
                    <a:pt x="103" y="12"/>
                    <a:pt x="102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5"/>
                    <a:pt x="103" y="16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9"/>
                    <a:pt x="104" y="22"/>
                    <a:pt x="102" y="24"/>
                  </a:cubicBezTo>
                  <a:close/>
                  <a:moveTo>
                    <a:pt x="104" y="21"/>
                  </a:moveTo>
                  <a:cubicBezTo>
                    <a:pt x="103" y="19"/>
                    <a:pt x="103" y="17"/>
                    <a:pt x="103" y="16"/>
                  </a:cubicBezTo>
                  <a:cubicBezTo>
                    <a:pt x="103" y="14"/>
                    <a:pt x="103" y="12"/>
                    <a:pt x="103" y="9"/>
                  </a:cubicBezTo>
                  <a:cubicBezTo>
                    <a:pt x="103" y="9"/>
                    <a:pt x="104" y="9"/>
                    <a:pt x="104" y="9"/>
                  </a:cubicBezTo>
                  <a:cubicBezTo>
                    <a:pt x="104" y="9"/>
                    <a:pt x="104" y="10"/>
                    <a:pt x="104" y="10"/>
                  </a:cubicBezTo>
                  <a:cubicBezTo>
                    <a:pt x="104" y="13"/>
                    <a:pt x="106" y="18"/>
                    <a:pt x="104" y="21"/>
                  </a:cubicBezTo>
                  <a:close/>
                  <a:moveTo>
                    <a:pt x="106" y="16"/>
                  </a:moveTo>
                  <a:cubicBezTo>
                    <a:pt x="105" y="14"/>
                    <a:pt x="105" y="11"/>
                    <a:pt x="104" y="8"/>
                  </a:cubicBezTo>
                  <a:cubicBezTo>
                    <a:pt x="105" y="8"/>
                    <a:pt x="105" y="8"/>
                    <a:pt x="106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9"/>
                    <a:pt x="106" y="10"/>
                  </a:cubicBezTo>
                  <a:cubicBezTo>
                    <a:pt x="106" y="10"/>
                    <a:pt x="106" y="11"/>
                    <a:pt x="106" y="11"/>
                  </a:cubicBezTo>
                  <a:cubicBezTo>
                    <a:pt x="106" y="12"/>
                    <a:pt x="107" y="15"/>
                    <a:pt x="106" y="16"/>
                  </a:cubicBezTo>
                  <a:close/>
                  <a:moveTo>
                    <a:pt x="108" y="11"/>
                  </a:moveTo>
                  <a:cubicBezTo>
                    <a:pt x="108" y="12"/>
                    <a:pt x="107" y="12"/>
                    <a:pt x="107" y="12"/>
                  </a:cubicBezTo>
                  <a:cubicBezTo>
                    <a:pt x="106" y="11"/>
                    <a:pt x="107" y="9"/>
                    <a:pt x="107" y="7"/>
                  </a:cubicBezTo>
                  <a:cubicBezTo>
                    <a:pt x="107" y="6"/>
                    <a:pt x="107" y="6"/>
                    <a:pt x="108" y="5"/>
                  </a:cubicBezTo>
                  <a:cubicBezTo>
                    <a:pt x="108" y="7"/>
                    <a:pt x="108" y="8"/>
                    <a:pt x="108" y="9"/>
                  </a:cubicBezTo>
                  <a:cubicBezTo>
                    <a:pt x="108" y="10"/>
                    <a:pt x="107" y="9"/>
                    <a:pt x="107" y="10"/>
                  </a:cubicBezTo>
                  <a:cubicBezTo>
                    <a:pt x="107" y="10"/>
                    <a:pt x="108" y="11"/>
                    <a:pt x="108" y="11"/>
                  </a:cubicBezTo>
                  <a:close/>
                  <a:moveTo>
                    <a:pt x="109" y="9"/>
                  </a:moveTo>
                  <a:cubicBezTo>
                    <a:pt x="109" y="7"/>
                    <a:pt x="108" y="6"/>
                    <a:pt x="109" y="4"/>
                  </a:cubicBezTo>
                  <a:cubicBezTo>
                    <a:pt x="110" y="5"/>
                    <a:pt x="108" y="7"/>
                    <a:pt x="109" y="7"/>
                  </a:cubicBezTo>
                  <a:cubicBezTo>
                    <a:pt x="109" y="8"/>
                    <a:pt x="109" y="9"/>
                    <a:pt x="109" y="9"/>
                  </a:cubicBezTo>
                  <a:close/>
                  <a:moveTo>
                    <a:pt x="110" y="6"/>
                  </a:moveTo>
                  <a:cubicBezTo>
                    <a:pt x="109" y="5"/>
                    <a:pt x="110" y="4"/>
                    <a:pt x="110" y="4"/>
                  </a:cubicBezTo>
                  <a:cubicBezTo>
                    <a:pt x="110" y="3"/>
                    <a:pt x="110" y="3"/>
                    <a:pt x="111" y="3"/>
                  </a:cubicBezTo>
                  <a:cubicBezTo>
                    <a:pt x="111" y="4"/>
                    <a:pt x="110" y="5"/>
                    <a:pt x="1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54"/>
            <p:cNvSpPr>
              <a:spLocks noEditPoints="1"/>
            </p:cNvSpPr>
            <p:nvPr/>
          </p:nvSpPr>
          <p:spPr bwMode="auto">
            <a:xfrm>
              <a:off x="4451350" y="511175"/>
              <a:ext cx="3092450" cy="2387601"/>
            </a:xfrm>
            <a:custGeom>
              <a:avLst/>
              <a:gdLst>
                <a:gd name="T0" fmla="*/ 135 w 155"/>
                <a:gd name="T1" fmla="*/ 101 h 119"/>
                <a:gd name="T2" fmla="*/ 134 w 155"/>
                <a:gd name="T3" fmla="*/ 50 h 119"/>
                <a:gd name="T4" fmla="*/ 121 w 155"/>
                <a:gd name="T5" fmla="*/ 96 h 119"/>
                <a:gd name="T6" fmla="*/ 106 w 155"/>
                <a:gd name="T7" fmla="*/ 70 h 119"/>
                <a:gd name="T8" fmla="*/ 93 w 155"/>
                <a:gd name="T9" fmla="*/ 113 h 119"/>
                <a:gd name="T10" fmla="*/ 78 w 155"/>
                <a:gd name="T11" fmla="*/ 84 h 119"/>
                <a:gd name="T12" fmla="*/ 71 w 155"/>
                <a:gd name="T13" fmla="*/ 106 h 119"/>
                <a:gd name="T14" fmla="*/ 46 w 155"/>
                <a:gd name="T15" fmla="*/ 101 h 119"/>
                <a:gd name="T16" fmla="*/ 11 w 155"/>
                <a:gd name="T17" fmla="*/ 113 h 119"/>
                <a:gd name="T18" fmla="*/ 10 w 155"/>
                <a:gd name="T19" fmla="*/ 39 h 119"/>
                <a:gd name="T20" fmla="*/ 10 w 155"/>
                <a:gd name="T21" fmla="*/ 0 h 119"/>
                <a:gd name="T22" fmla="*/ 9 w 155"/>
                <a:gd name="T23" fmla="*/ 35 h 119"/>
                <a:gd name="T24" fmla="*/ 1 w 155"/>
                <a:gd name="T25" fmla="*/ 114 h 119"/>
                <a:gd name="T26" fmla="*/ 37 w 155"/>
                <a:gd name="T27" fmla="*/ 115 h 119"/>
                <a:gd name="T28" fmla="*/ 116 w 155"/>
                <a:gd name="T29" fmla="*/ 114 h 119"/>
                <a:gd name="T30" fmla="*/ 155 w 155"/>
                <a:gd name="T31" fmla="*/ 113 h 119"/>
                <a:gd name="T32" fmla="*/ 18 w 155"/>
                <a:gd name="T33" fmla="*/ 113 h 119"/>
                <a:gd name="T34" fmla="*/ 25 w 155"/>
                <a:gd name="T35" fmla="*/ 108 h 119"/>
                <a:gd name="T36" fmla="*/ 38 w 155"/>
                <a:gd name="T37" fmla="*/ 103 h 119"/>
                <a:gd name="T38" fmla="*/ 41 w 155"/>
                <a:gd name="T39" fmla="*/ 108 h 119"/>
                <a:gd name="T40" fmla="*/ 47 w 155"/>
                <a:gd name="T41" fmla="*/ 103 h 119"/>
                <a:gd name="T42" fmla="*/ 42 w 155"/>
                <a:gd name="T43" fmla="*/ 113 h 119"/>
                <a:gd name="T44" fmla="*/ 62 w 155"/>
                <a:gd name="T45" fmla="*/ 96 h 119"/>
                <a:gd name="T46" fmla="*/ 59 w 155"/>
                <a:gd name="T47" fmla="*/ 105 h 119"/>
                <a:gd name="T48" fmla="*/ 66 w 155"/>
                <a:gd name="T49" fmla="*/ 103 h 119"/>
                <a:gd name="T50" fmla="*/ 69 w 155"/>
                <a:gd name="T51" fmla="*/ 110 h 119"/>
                <a:gd name="T52" fmla="*/ 69 w 155"/>
                <a:gd name="T53" fmla="*/ 105 h 119"/>
                <a:gd name="T54" fmla="*/ 62 w 155"/>
                <a:gd name="T55" fmla="*/ 109 h 119"/>
                <a:gd name="T56" fmla="*/ 81 w 155"/>
                <a:gd name="T57" fmla="*/ 89 h 119"/>
                <a:gd name="T58" fmla="*/ 80 w 155"/>
                <a:gd name="T59" fmla="*/ 84 h 119"/>
                <a:gd name="T60" fmla="*/ 91 w 155"/>
                <a:gd name="T61" fmla="*/ 87 h 119"/>
                <a:gd name="T62" fmla="*/ 87 w 155"/>
                <a:gd name="T63" fmla="*/ 93 h 119"/>
                <a:gd name="T64" fmla="*/ 85 w 155"/>
                <a:gd name="T65" fmla="*/ 112 h 119"/>
                <a:gd name="T66" fmla="*/ 87 w 155"/>
                <a:gd name="T67" fmla="*/ 104 h 119"/>
                <a:gd name="T68" fmla="*/ 80 w 155"/>
                <a:gd name="T69" fmla="*/ 111 h 119"/>
                <a:gd name="T70" fmla="*/ 99 w 155"/>
                <a:gd name="T71" fmla="*/ 113 h 119"/>
                <a:gd name="T72" fmla="*/ 109 w 155"/>
                <a:gd name="T73" fmla="*/ 92 h 119"/>
                <a:gd name="T74" fmla="*/ 101 w 155"/>
                <a:gd name="T75" fmla="*/ 97 h 119"/>
                <a:gd name="T76" fmla="*/ 101 w 155"/>
                <a:gd name="T77" fmla="*/ 73 h 119"/>
                <a:gd name="T78" fmla="*/ 104 w 155"/>
                <a:gd name="T79" fmla="*/ 79 h 119"/>
                <a:gd name="T80" fmla="*/ 105 w 155"/>
                <a:gd name="T81" fmla="*/ 85 h 119"/>
                <a:gd name="T82" fmla="*/ 112 w 155"/>
                <a:gd name="T83" fmla="*/ 89 h 119"/>
                <a:gd name="T84" fmla="*/ 101 w 155"/>
                <a:gd name="T85" fmla="*/ 113 h 119"/>
                <a:gd name="T86" fmla="*/ 103 w 155"/>
                <a:gd name="T87" fmla="*/ 112 h 119"/>
                <a:gd name="T88" fmla="*/ 104 w 155"/>
                <a:gd name="T89" fmla="*/ 112 h 119"/>
                <a:gd name="T90" fmla="*/ 124 w 155"/>
                <a:gd name="T91" fmla="*/ 51 h 119"/>
                <a:gd name="T92" fmla="*/ 122 w 155"/>
                <a:gd name="T93" fmla="*/ 57 h 119"/>
                <a:gd name="T94" fmla="*/ 132 w 155"/>
                <a:gd name="T95" fmla="*/ 57 h 119"/>
                <a:gd name="T96" fmla="*/ 127 w 155"/>
                <a:gd name="T97" fmla="*/ 67 h 119"/>
                <a:gd name="T98" fmla="*/ 127 w 155"/>
                <a:gd name="T99" fmla="*/ 73 h 119"/>
                <a:gd name="T100" fmla="*/ 129 w 155"/>
                <a:gd name="T101" fmla="*/ 72 h 119"/>
                <a:gd name="T102" fmla="*/ 124 w 155"/>
                <a:gd name="T103" fmla="*/ 87 h 119"/>
                <a:gd name="T104" fmla="*/ 122 w 155"/>
                <a:gd name="T105" fmla="*/ 86 h 119"/>
                <a:gd name="T106" fmla="*/ 127 w 155"/>
                <a:gd name="T107" fmla="*/ 95 h 119"/>
                <a:gd name="T108" fmla="*/ 128 w 155"/>
                <a:gd name="T109" fmla="*/ 94 h 119"/>
                <a:gd name="T110" fmla="*/ 125 w 155"/>
                <a:gd name="T111" fmla="*/ 112 h 119"/>
                <a:gd name="T112" fmla="*/ 129 w 155"/>
                <a:gd name="T113" fmla="*/ 106 h 119"/>
                <a:gd name="T114" fmla="*/ 126 w 155"/>
                <a:gd name="T115" fmla="*/ 112 h 119"/>
                <a:gd name="T116" fmla="*/ 134 w 155"/>
                <a:gd name="T117" fmla="*/ 7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5" h="119">
                  <a:moveTo>
                    <a:pt x="153" y="112"/>
                  </a:moveTo>
                  <a:cubicBezTo>
                    <a:pt x="152" y="113"/>
                    <a:pt x="152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6" y="112"/>
                    <a:pt x="144" y="111"/>
                    <a:pt x="142" y="111"/>
                  </a:cubicBezTo>
                  <a:cubicBezTo>
                    <a:pt x="141" y="111"/>
                    <a:pt x="140" y="110"/>
                    <a:pt x="139" y="110"/>
                  </a:cubicBezTo>
                  <a:cubicBezTo>
                    <a:pt x="138" y="110"/>
                    <a:pt x="137" y="109"/>
                    <a:pt x="136" y="110"/>
                  </a:cubicBezTo>
                  <a:cubicBezTo>
                    <a:pt x="136" y="111"/>
                    <a:pt x="137" y="111"/>
                    <a:pt x="137" y="112"/>
                  </a:cubicBezTo>
                  <a:cubicBezTo>
                    <a:pt x="136" y="112"/>
                    <a:pt x="136" y="112"/>
                    <a:pt x="135" y="112"/>
                  </a:cubicBezTo>
                  <a:cubicBezTo>
                    <a:pt x="135" y="108"/>
                    <a:pt x="135" y="105"/>
                    <a:pt x="135" y="101"/>
                  </a:cubicBezTo>
                  <a:cubicBezTo>
                    <a:pt x="136" y="94"/>
                    <a:pt x="135" y="88"/>
                    <a:pt x="135" y="81"/>
                  </a:cubicBezTo>
                  <a:cubicBezTo>
                    <a:pt x="135" y="80"/>
                    <a:pt x="135" y="80"/>
                    <a:pt x="135" y="79"/>
                  </a:cubicBezTo>
                  <a:cubicBezTo>
                    <a:pt x="135" y="79"/>
                    <a:pt x="135" y="78"/>
                    <a:pt x="135" y="78"/>
                  </a:cubicBezTo>
                  <a:cubicBezTo>
                    <a:pt x="136" y="75"/>
                    <a:pt x="135" y="71"/>
                    <a:pt x="136" y="68"/>
                  </a:cubicBezTo>
                  <a:cubicBezTo>
                    <a:pt x="135" y="66"/>
                    <a:pt x="135" y="64"/>
                    <a:pt x="135" y="62"/>
                  </a:cubicBezTo>
                  <a:cubicBezTo>
                    <a:pt x="135" y="62"/>
                    <a:pt x="135" y="61"/>
                    <a:pt x="135" y="61"/>
                  </a:cubicBezTo>
                  <a:cubicBezTo>
                    <a:pt x="135" y="61"/>
                    <a:pt x="135" y="60"/>
                    <a:pt x="135" y="60"/>
                  </a:cubicBezTo>
                  <a:cubicBezTo>
                    <a:pt x="135" y="57"/>
                    <a:pt x="135" y="54"/>
                    <a:pt x="135" y="50"/>
                  </a:cubicBezTo>
                  <a:cubicBezTo>
                    <a:pt x="135" y="50"/>
                    <a:pt x="134" y="50"/>
                    <a:pt x="134" y="50"/>
                  </a:cubicBezTo>
                  <a:cubicBezTo>
                    <a:pt x="134" y="50"/>
                    <a:pt x="134" y="50"/>
                    <a:pt x="134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0" y="49"/>
                    <a:pt x="127" y="49"/>
                    <a:pt x="124" y="49"/>
                  </a:cubicBezTo>
                  <a:cubicBezTo>
                    <a:pt x="122" y="49"/>
                    <a:pt x="120" y="49"/>
                    <a:pt x="119" y="50"/>
                  </a:cubicBezTo>
                  <a:cubicBezTo>
                    <a:pt x="119" y="50"/>
                    <a:pt x="120" y="50"/>
                    <a:pt x="120" y="51"/>
                  </a:cubicBezTo>
                  <a:cubicBezTo>
                    <a:pt x="119" y="55"/>
                    <a:pt x="120" y="59"/>
                    <a:pt x="120" y="63"/>
                  </a:cubicBezTo>
                  <a:cubicBezTo>
                    <a:pt x="120" y="65"/>
                    <a:pt x="120" y="67"/>
                    <a:pt x="120" y="70"/>
                  </a:cubicBezTo>
                  <a:cubicBezTo>
                    <a:pt x="120" y="74"/>
                    <a:pt x="120" y="78"/>
                    <a:pt x="120" y="82"/>
                  </a:cubicBezTo>
                  <a:cubicBezTo>
                    <a:pt x="120" y="86"/>
                    <a:pt x="120" y="91"/>
                    <a:pt x="121" y="96"/>
                  </a:cubicBezTo>
                  <a:cubicBezTo>
                    <a:pt x="121" y="97"/>
                    <a:pt x="120" y="99"/>
                    <a:pt x="120" y="100"/>
                  </a:cubicBezTo>
                  <a:cubicBezTo>
                    <a:pt x="120" y="105"/>
                    <a:pt x="120" y="108"/>
                    <a:pt x="120" y="112"/>
                  </a:cubicBezTo>
                  <a:cubicBezTo>
                    <a:pt x="119" y="112"/>
                    <a:pt x="117" y="112"/>
                    <a:pt x="115" y="112"/>
                  </a:cubicBezTo>
                  <a:cubicBezTo>
                    <a:pt x="115" y="108"/>
                    <a:pt x="115" y="101"/>
                    <a:pt x="114" y="96"/>
                  </a:cubicBezTo>
                  <a:cubicBezTo>
                    <a:pt x="115" y="93"/>
                    <a:pt x="114" y="91"/>
                    <a:pt x="115" y="89"/>
                  </a:cubicBezTo>
                  <a:cubicBezTo>
                    <a:pt x="114" y="84"/>
                    <a:pt x="114" y="78"/>
                    <a:pt x="114" y="74"/>
                  </a:cubicBezTo>
                  <a:cubicBezTo>
                    <a:pt x="113" y="73"/>
                    <a:pt x="114" y="71"/>
                    <a:pt x="114" y="70"/>
                  </a:cubicBezTo>
                  <a:cubicBezTo>
                    <a:pt x="112" y="69"/>
                    <a:pt x="111" y="70"/>
                    <a:pt x="109" y="70"/>
                  </a:cubicBezTo>
                  <a:cubicBezTo>
                    <a:pt x="108" y="70"/>
                    <a:pt x="107" y="70"/>
                    <a:pt x="106" y="70"/>
                  </a:cubicBezTo>
                  <a:cubicBezTo>
                    <a:pt x="104" y="70"/>
                    <a:pt x="102" y="71"/>
                    <a:pt x="100" y="71"/>
                  </a:cubicBezTo>
                  <a:cubicBezTo>
                    <a:pt x="100" y="71"/>
                    <a:pt x="99" y="71"/>
                    <a:pt x="99" y="71"/>
                  </a:cubicBezTo>
                  <a:cubicBezTo>
                    <a:pt x="98" y="72"/>
                    <a:pt x="98" y="73"/>
                    <a:pt x="98" y="73"/>
                  </a:cubicBezTo>
                  <a:cubicBezTo>
                    <a:pt x="98" y="77"/>
                    <a:pt x="98" y="80"/>
                    <a:pt x="98" y="83"/>
                  </a:cubicBezTo>
                  <a:cubicBezTo>
                    <a:pt x="98" y="84"/>
                    <a:pt x="98" y="85"/>
                    <a:pt x="98" y="86"/>
                  </a:cubicBezTo>
                  <a:cubicBezTo>
                    <a:pt x="98" y="87"/>
                    <a:pt x="99" y="88"/>
                    <a:pt x="99" y="89"/>
                  </a:cubicBezTo>
                  <a:cubicBezTo>
                    <a:pt x="99" y="93"/>
                    <a:pt x="99" y="97"/>
                    <a:pt x="99" y="102"/>
                  </a:cubicBezTo>
                  <a:cubicBezTo>
                    <a:pt x="99" y="105"/>
                    <a:pt x="98" y="109"/>
                    <a:pt x="98" y="113"/>
                  </a:cubicBezTo>
                  <a:cubicBezTo>
                    <a:pt x="96" y="113"/>
                    <a:pt x="94" y="113"/>
                    <a:pt x="93" y="113"/>
                  </a:cubicBezTo>
                  <a:cubicBezTo>
                    <a:pt x="93" y="108"/>
                    <a:pt x="93" y="103"/>
                    <a:pt x="93" y="97"/>
                  </a:cubicBezTo>
                  <a:cubicBezTo>
                    <a:pt x="93" y="97"/>
                    <a:pt x="92" y="98"/>
                    <a:pt x="92" y="97"/>
                  </a:cubicBezTo>
                  <a:cubicBezTo>
                    <a:pt x="93" y="96"/>
                    <a:pt x="93" y="95"/>
                    <a:pt x="92" y="94"/>
                  </a:cubicBezTo>
                  <a:cubicBezTo>
                    <a:pt x="92" y="94"/>
                    <a:pt x="92" y="94"/>
                    <a:pt x="92" y="93"/>
                  </a:cubicBezTo>
                  <a:cubicBezTo>
                    <a:pt x="92" y="92"/>
                    <a:pt x="92" y="90"/>
                    <a:pt x="92" y="88"/>
                  </a:cubicBezTo>
                  <a:cubicBezTo>
                    <a:pt x="92" y="86"/>
                    <a:pt x="93" y="83"/>
                    <a:pt x="92" y="82"/>
                  </a:cubicBezTo>
                  <a:cubicBezTo>
                    <a:pt x="90" y="82"/>
                    <a:pt x="88" y="82"/>
                    <a:pt x="87" y="82"/>
                  </a:cubicBezTo>
                  <a:cubicBezTo>
                    <a:pt x="84" y="81"/>
                    <a:pt x="81" y="82"/>
                    <a:pt x="79" y="82"/>
                  </a:cubicBezTo>
                  <a:cubicBezTo>
                    <a:pt x="78" y="83"/>
                    <a:pt x="78" y="83"/>
                    <a:pt x="78" y="84"/>
                  </a:cubicBezTo>
                  <a:cubicBezTo>
                    <a:pt x="77" y="85"/>
                    <a:pt x="78" y="87"/>
                    <a:pt x="78" y="89"/>
                  </a:cubicBezTo>
                  <a:cubicBezTo>
                    <a:pt x="78" y="91"/>
                    <a:pt x="78" y="93"/>
                    <a:pt x="78" y="95"/>
                  </a:cubicBezTo>
                  <a:cubicBezTo>
                    <a:pt x="78" y="96"/>
                    <a:pt x="78" y="97"/>
                    <a:pt x="78" y="99"/>
                  </a:cubicBezTo>
                  <a:cubicBezTo>
                    <a:pt x="78" y="99"/>
                    <a:pt x="78" y="100"/>
                    <a:pt x="78" y="101"/>
                  </a:cubicBezTo>
                  <a:cubicBezTo>
                    <a:pt x="78" y="102"/>
                    <a:pt x="78" y="103"/>
                    <a:pt x="78" y="104"/>
                  </a:cubicBezTo>
                  <a:cubicBezTo>
                    <a:pt x="78" y="107"/>
                    <a:pt x="78" y="111"/>
                    <a:pt x="78" y="113"/>
                  </a:cubicBezTo>
                  <a:cubicBezTo>
                    <a:pt x="76" y="113"/>
                    <a:pt x="73" y="114"/>
                    <a:pt x="72" y="114"/>
                  </a:cubicBezTo>
                  <a:cubicBezTo>
                    <a:pt x="71" y="112"/>
                    <a:pt x="71" y="110"/>
                    <a:pt x="71" y="108"/>
                  </a:cubicBezTo>
                  <a:cubicBezTo>
                    <a:pt x="71" y="107"/>
                    <a:pt x="71" y="107"/>
                    <a:pt x="71" y="106"/>
                  </a:cubicBezTo>
                  <a:cubicBezTo>
                    <a:pt x="71" y="105"/>
                    <a:pt x="71" y="105"/>
                    <a:pt x="71" y="104"/>
                  </a:cubicBezTo>
                  <a:cubicBezTo>
                    <a:pt x="71" y="101"/>
                    <a:pt x="71" y="97"/>
                    <a:pt x="71" y="94"/>
                  </a:cubicBezTo>
                  <a:cubicBezTo>
                    <a:pt x="66" y="94"/>
                    <a:pt x="62" y="94"/>
                    <a:pt x="57" y="94"/>
                  </a:cubicBezTo>
                  <a:cubicBezTo>
                    <a:pt x="56" y="95"/>
                    <a:pt x="57" y="96"/>
                    <a:pt x="57" y="97"/>
                  </a:cubicBezTo>
                  <a:cubicBezTo>
                    <a:pt x="56" y="101"/>
                    <a:pt x="57" y="106"/>
                    <a:pt x="57" y="110"/>
                  </a:cubicBezTo>
                  <a:cubicBezTo>
                    <a:pt x="57" y="111"/>
                    <a:pt x="57" y="112"/>
                    <a:pt x="57" y="113"/>
                  </a:cubicBezTo>
                  <a:cubicBezTo>
                    <a:pt x="55" y="113"/>
                    <a:pt x="52" y="113"/>
                    <a:pt x="51" y="113"/>
                  </a:cubicBezTo>
                  <a:cubicBezTo>
                    <a:pt x="51" y="110"/>
                    <a:pt x="51" y="105"/>
                    <a:pt x="51" y="101"/>
                  </a:cubicBezTo>
                  <a:cubicBezTo>
                    <a:pt x="50" y="100"/>
                    <a:pt x="47" y="101"/>
                    <a:pt x="46" y="101"/>
                  </a:cubicBezTo>
                  <a:cubicBezTo>
                    <a:pt x="43" y="101"/>
                    <a:pt x="39" y="100"/>
                    <a:pt x="37" y="101"/>
                  </a:cubicBezTo>
                  <a:cubicBezTo>
                    <a:pt x="36" y="105"/>
                    <a:pt x="37" y="109"/>
                    <a:pt x="36" y="113"/>
                  </a:cubicBezTo>
                  <a:cubicBezTo>
                    <a:pt x="33" y="113"/>
                    <a:pt x="31" y="113"/>
                    <a:pt x="29" y="113"/>
                  </a:cubicBezTo>
                  <a:cubicBezTo>
                    <a:pt x="29" y="111"/>
                    <a:pt x="29" y="109"/>
                    <a:pt x="29" y="107"/>
                  </a:cubicBezTo>
                  <a:cubicBezTo>
                    <a:pt x="28" y="106"/>
                    <a:pt x="27" y="106"/>
                    <a:pt x="26" y="106"/>
                  </a:cubicBezTo>
                  <a:cubicBezTo>
                    <a:pt x="24" y="106"/>
                    <a:pt x="23" y="106"/>
                    <a:pt x="22" y="106"/>
                  </a:cubicBezTo>
                  <a:cubicBezTo>
                    <a:pt x="20" y="106"/>
                    <a:pt x="18" y="106"/>
                    <a:pt x="16" y="107"/>
                  </a:cubicBezTo>
                  <a:cubicBezTo>
                    <a:pt x="16" y="109"/>
                    <a:pt x="16" y="112"/>
                    <a:pt x="16" y="114"/>
                  </a:cubicBezTo>
                  <a:cubicBezTo>
                    <a:pt x="14" y="114"/>
                    <a:pt x="13" y="114"/>
                    <a:pt x="11" y="113"/>
                  </a:cubicBezTo>
                  <a:cubicBezTo>
                    <a:pt x="11" y="112"/>
                    <a:pt x="11" y="110"/>
                    <a:pt x="11" y="108"/>
                  </a:cubicBezTo>
                  <a:cubicBezTo>
                    <a:pt x="11" y="104"/>
                    <a:pt x="11" y="102"/>
                    <a:pt x="11" y="99"/>
                  </a:cubicBezTo>
                  <a:cubicBezTo>
                    <a:pt x="11" y="95"/>
                    <a:pt x="11" y="90"/>
                    <a:pt x="11" y="87"/>
                  </a:cubicBezTo>
                  <a:cubicBezTo>
                    <a:pt x="11" y="86"/>
                    <a:pt x="11" y="85"/>
                    <a:pt x="11" y="84"/>
                  </a:cubicBezTo>
                  <a:cubicBezTo>
                    <a:pt x="11" y="83"/>
                    <a:pt x="10" y="82"/>
                    <a:pt x="10" y="81"/>
                  </a:cubicBezTo>
                  <a:cubicBezTo>
                    <a:pt x="10" y="78"/>
                    <a:pt x="11" y="75"/>
                    <a:pt x="10" y="72"/>
                  </a:cubicBezTo>
                  <a:cubicBezTo>
                    <a:pt x="10" y="70"/>
                    <a:pt x="10" y="67"/>
                    <a:pt x="10" y="65"/>
                  </a:cubicBezTo>
                  <a:cubicBezTo>
                    <a:pt x="10" y="58"/>
                    <a:pt x="11" y="51"/>
                    <a:pt x="10" y="44"/>
                  </a:cubicBezTo>
                  <a:cubicBezTo>
                    <a:pt x="10" y="42"/>
                    <a:pt x="10" y="41"/>
                    <a:pt x="10" y="39"/>
                  </a:cubicBezTo>
                  <a:cubicBezTo>
                    <a:pt x="10" y="36"/>
                    <a:pt x="10" y="33"/>
                    <a:pt x="10" y="30"/>
                  </a:cubicBezTo>
                  <a:cubicBezTo>
                    <a:pt x="10" y="28"/>
                    <a:pt x="10" y="26"/>
                    <a:pt x="10" y="24"/>
                  </a:cubicBezTo>
                  <a:cubicBezTo>
                    <a:pt x="10" y="22"/>
                    <a:pt x="10" y="20"/>
                    <a:pt x="10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18"/>
                    <a:pt x="12" y="15"/>
                    <a:pt x="11" y="14"/>
                  </a:cubicBezTo>
                  <a:cubicBezTo>
                    <a:pt x="12" y="14"/>
                    <a:pt x="11" y="13"/>
                    <a:pt x="12" y="13"/>
                  </a:cubicBezTo>
                  <a:cubicBezTo>
                    <a:pt x="11" y="11"/>
                    <a:pt x="11" y="9"/>
                    <a:pt x="11" y="7"/>
                  </a:cubicBezTo>
                  <a:cubicBezTo>
                    <a:pt x="11" y="6"/>
                    <a:pt x="10" y="4"/>
                    <a:pt x="10" y="2"/>
                  </a:cubicBezTo>
                  <a:cubicBezTo>
                    <a:pt x="10" y="1"/>
                    <a:pt x="11" y="1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9"/>
                    <a:pt x="8" y="14"/>
                    <a:pt x="8" y="17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8" y="19"/>
                    <a:pt x="8" y="18"/>
                    <a:pt x="9" y="18"/>
                  </a:cubicBezTo>
                  <a:cubicBezTo>
                    <a:pt x="9" y="19"/>
                    <a:pt x="9" y="21"/>
                    <a:pt x="9" y="22"/>
                  </a:cubicBezTo>
                  <a:cubicBezTo>
                    <a:pt x="9" y="23"/>
                    <a:pt x="9" y="24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9" y="33"/>
                    <a:pt x="9" y="35"/>
                  </a:cubicBezTo>
                  <a:cubicBezTo>
                    <a:pt x="9" y="36"/>
                    <a:pt x="9" y="38"/>
                    <a:pt x="9" y="40"/>
                  </a:cubicBezTo>
                  <a:cubicBezTo>
                    <a:pt x="9" y="49"/>
                    <a:pt x="9" y="59"/>
                    <a:pt x="9" y="67"/>
                  </a:cubicBezTo>
                  <a:cubicBezTo>
                    <a:pt x="8" y="70"/>
                    <a:pt x="9" y="73"/>
                    <a:pt x="9" y="75"/>
                  </a:cubicBezTo>
                  <a:cubicBezTo>
                    <a:pt x="8" y="79"/>
                    <a:pt x="9" y="83"/>
                    <a:pt x="9" y="87"/>
                  </a:cubicBezTo>
                  <a:cubicBezTo>
                    <a:pt x="9" y="89"/>
                    <a:pt x="9" y="90"/>
                    <a:pt x="9" y="92"/>
                  </a:cubicBezTo>
                  <a:cubicBezTo>
                    <a:pt x="9" y="99"/>
                    <a:pt x="9" y="107"/>
                    <a:pt x="9" y="113"/>
                  </a:cubicBezTo>
                  <a:cubicBezTo>
                    <a:pt x="7" y="114"/>
                    <a:pt x="5" y="113"/>
                    <a:pt x="4" y="113"/>
                  </a:cubicBezTo>
                  <a:cubicBezTo>
                    <a:pt x="3" y="114"/>
                    <a:pt x="3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5"/>
                    <a:pt x="0" y="115"/>
                    <a:pt x="0" y="116"/>
                  </a:cubicBezTo>
                  <a:cubicBezTo>
                    <a:pt x="1" y="116"/>
                    <a:pt x="1" y="116"/>
                    <a:pt x="2" y="115"/>
                  </a:cubicBezTo>
                  <a:cubicBezTo>
                    <a:pt x="2" y="116"/>
                    <a:pt x="2" y="116"/>
                    <a:pt x="3" y="116"/>
                  </a:cubicBezTo>
                  <a:cubicBezTo>
                    <a:pt x="5" y="116"/>
                    <a:pt x="7" y="116"/>
                    <a:pt x="9" y="116"/>
                  </a:cubicBezTo>
                  <a:cubicBezTo>
                    <a:pt x="9" y="117"/>
                    <a:pt x="9" y="117"/>
                    <a:pt x="9" y="119"/>
                  </a:cubicBezTo>
                  <a:cubicBezTo>
                    <a:pt x="10" y="119"/>
                    <a:pt x="10" y="119"/>
                    <a:pt x="11" y="119"/>
                  </a:cubicBezTo>
                  <a:cubicBezTo>
                    <a:pt x="11" y="118"/>
                    <a:pt x="11" y="117"/>
                    <a:pt x="11" y="116"/>
                  </a:cubicBezTo>
                  <a:cubicBezTo>
                    <a:pt x="17" y="115"/>
                    <a:pt x="22" y="115"/>
                    <a:pt x="27" y="115"/>
                  </a:cubicBezTo>
                  <a:cubicBezTo>
                    <a:pt x="31" y="115"/>
                    <a:pt x="34" y="115"/>
                    <a:pt x="37" y="115"/>
                  </a:cubicBezTo>
                  <a:cubicBezTo>
                    <a:pt x="39" y="115"/>
                    <a:pt x="41" y="115"/>
                    <a:pt x="43" y="115"/>
                  </a:cubicBezTo>
                  <a:cubicBezTo>
                    <a:pt x="47" y="115"/>
                    <a:pt x="51" y="115"/>
                    <a:pt x="54" y="115"/>
                  </a:cubicBezTo>
                  <a:cubicBezTo>
                    <a:pt x="56" y="115"/>
                    <a:pt x="57" y="115"/>
                    <a:pt x="58" y="115"/>
                  </a:cubicBezTo>
                  <a:cubicBezTo>
                    <a:pt x="65" y="115"/>
                    <a:pt x="71" y="115"/>
                    <a:pt x="77" y="114"/>
                  </a:cubicBezTo>
                  <a:cubicBezTo>
                    <a:pt x="78" y="115"/>
                    <a:pt x="81" y="115"/>
                    <a:pt x="83" y="114"/>
                  </a:cubicBezTo>
                  <a:cubicBezTo>
                    <a:pt x="84" y="115"/>
                    <a:pt x="84" y="114"/>
                    <a:pt x="85" y="114"/>
                  </a:cubicBezTo>
                  <a:cubicBezTo>
                    <a:pt x="86" y="114"/>
                    <a:pt x="86" y="115"/>
                    <a:pt x="87" y="115"/>
                  </a:cubicBezTo>
                  <a:cubicBezTo>
                    <a:pt x="88" y="115"/>
                    <a:pt x="89" y="114"/>
                    <a:pt x="90" y="114"/>
                  </a:cubicBezTo>
                  <a:cubicBezTo>
                    <a:pt x="99" y="115"/>
                    <a:pt x="107" y="114"/>
                    <a:pt x="116" y="114"/>
                  </a:cubicBezTo>
                  <a:cubicBezTo>
                    <a:pt x="119" y="114"/>
                    <a:pt x="121" y="114"/>
                    <a:pt x="124" y="113"/>
                  </a:cubicBezTo>
                  <a:cubicBezTo>
                    <a:pt x="126" y="114"/>
                    <a:pt x="129" y="113"/>
                    <a:pt x="131" y="113"/>
                  </a:cubicBezTo>
                  <a:cubicBezTo>
                    <a:pt x="132" y="113"/>
                    <a:pt x="134" y="113"/>
                    <a:pt x="136" y="113"/>
                  </a:cubicBezTo>
                  <a:cubicBezTo>
                    <a:pt x="136" y="114"/>
                    <a:pt x="135" y="114"/>
                    <a:pt x="135" y="115"/>
                  </a:cubicBezTo>
                  <a:cubicBezTo>
                    <a:pt x="137" y="115"/>
                    <a:pt x="140" y="115"/>
                    <a:pt x="143" y="114"/>
                  </a:cubicBezTo>
                  <a:cubicBezTo>
                    <a:pt x="144" y="114"/>
                    <a:pt x="145" y="114"/>
                    <a:pt x="147" y="114"/>
                  </a:cubicBezTo>
                  <a:cubicBezTo>
                    <a:pt x="148" y="114"/>
                    <a:pt x="150" y="113"/>
                    <a:pt x="151" y="114"/>
                  </a:cubicBezTo>
                  <a:cubicBezTo>
                    <a:pt x="152" y="114"/>
                    <a:pt x="153" y="114"/>
                    <a:pt x="153" y="113"/>
                  </a:cubicBezTo>
                  <a:cubicBezTo>
                    <a:pt x="154" y="113"/>
                    <a:pt x="155" y="114"/>
                    <a:pt x="155" y="113"/>
                  </a:cubicBezTo>
                  <a:cubicBezTo>
                    <a:pt x="155" y="112"/>
                    <a:pt x="154" y="113"/>
                    <a:pt x="153" y="112"/>
                  </a:cubicBezTo>
                  <a:close/>
                  <a:moveTo>
                    <a:pt x="10" y="11"/>
                  </a:moveTo>
                  <a:cubicBezTo>
                    <a:pt x="11" y="12"/>
                    <a:pt x="10" y="13"/>
                    <a:pt x="11" y="14"/>
                  </a:cubicBezTo>
                  <a:cubicBezTo>
                    <a:pt x="10" y="13"/>
                    <a:pt x="10" y="12"/>
                    <a:pt x="10" y="11"/>
                  </a:cubicBezTo>
                  <a:close/>
                  <a:moveTo>
                    <a:pt x="18" y="108"/>
                  </a:moveTo>
                  <a:cubicBezTo>
                    <a:pt x="19" y="107"/>
                    <a:pt x="20" y="108"/>
                    <a:pt x="21" y="107"/>
                  </a:cubicBezTo>
                  <a:cubicBezTo>
                    <a:pt x="20" y="109"/>
                    <a:pt x="19" y="110"/>
                    <a:pt x="18" y="111"/>
                  </a:cubicBezTo>
                  <a:cubicBezTo>
                    <a:pt x="18" y="110"/>
                    <a:pt x="18" y="109"/>
                    <a:pt x="18" y="108"/>
                  </a:cubicBezTo>
                  <a:close/>
                  <a:moveTo>
                    <a:pt x="18" y="113"/>
                  </a:moveTo>
                  <a:cubicBezTo>
                    <a:pt x="18" y="113"/>
                    <a:pt x="18" y="113"/>
                    <a:pt x="18" y="112"/>
                  </a:cubicBezTo>
                  <a:cubicBezTo>
                    <a:pt x="18" y="112"/>
                    <a:pt x="18" y="112"/>
                    <a:pt x="19" y="112"/>
                  </a:cubicBezTo>
                  <a:cubicBezTo>
                    <a:pt x="19" y="111"/>
                    <a:pt x="20" y="110"/>
                    <a:pt x="20" y="109"/>
                  </a:cubicBezTo>
                  <a:cubicBezTo>
                    <a:pt x="21" y="109"/>
                    <a:pt x="21" y="108"/>
                    <a:pt x="22" y="108"/>
                  </a:cubicBezTo>
                  <a:cubicBezTo>
                    <a:pt x="23" y="108"/>
                    <a:pt x="23" y="108"/>
                    <a:pt x="24" y="108"/>
                  </a:cubicBezTo>
                  <a:cubicBezTo>
                    <a:pt x="24" y="109"/>
                    <a:pt x="22" y="111"/>
                    <a:pt x="20" y="112"/>
                  </a:cubicBezTo>
                  <a:cubicBezTo>
                    <a:pt x="20" y="113"/>
                    <a:pt x="19" y="114"/>
                    <a:pt x="18" y="113"/>
                  </a:cubicBezTo>
                  <a:close/>
                  <a:moveTo>
                    <a:pt x="21" y="113"/>
                  </a:moveTo>
                  <a:cubicBezTo>
                    <a:pt x="22" y="111"/>
                    <a:pt x="24" y="110"/>
                    <a:pt x="25" y="108"/>
                  </a:cubicBezTo>
                  <a:cubicBezTo>
                    <a:pt x="26" y="108"/>
                    <a:pt x="26" y="107"/>
                    <a:pt x="27" y="108"/>
                  </a:cubicBezTo>
                  <a:cubicBezTo>
                    <a:pt x="27" y="108"/>
                    <a:pt x="27" y="109"/>
                    <a:pt x="27" y="109"/>
                  </a:cubicBezTo>
                  <a:cubicBezTo>
                    <a:pt x="26" y="111"/>
                    <a:pt x="25" y="112"/>
                    <a:pt x="24" y="113"/>
                  </a:cubicBezTo>
                  <a:cubicBezTo>
                    <a:pt x="23" y="113"/>
                    <a:pt x="22" y="113"/>
                    <a:pt x="21" y="113"/>
                  </a:cubicBezTo>
                  <a:close/>
                  <a:moveTo>
                    <a:pt x="27" y="113"/>
                  </a:moveTo>
                  <a:cubicBezTo>
                    <a:pt x="26" y="113"/>
                    <a:pt x="26" y="113"/>
                    <a:pt x="25" y="113"/>
                  </a:cubicBezTo>
                  <a:cubicBezTo>
                    <a:pt x="25" y="112"/>
                    <a:pt x="26" y="111"/>
                    <a:pt x="27" y="110"/>
                  </a:cubicBezTo>
                  <a:cubicBezTo>
                    <a:pt x="28" y="111"/>
                    <a:pt x="27" y="112"/>
                    <a:pt x="27" y="113"/>
                  </a:cubicBezTo>
                  <a:close/>
                  <a:moveTo>
                    <a:pt x="38" y="103"/>
                  </a:moveTo>
                  <a:cubicBezTo>
                    <a:pt x="39" y="103"/>
                    <a:pt x="40" y="103"/>
                    <a:pt x="41" y="102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5"/>
                    <a:pt x="38" y="104"/>
                    <a:pt x="38" y="103"/>
                  </a:cubicBezTo>
                  <a:close/>
                  <a:moveTo>
                    <a:pt x="38" y="108"/>
                  </a:moveTo>
                  <a:cubicBezTo>
                    <a:pt x="38" y="107"/>
                    <a:pt x="39" y="106"/>
                    <a:pt x="39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0" y="104"/>
                    <a:pt x="41" y="103"/>
                    <a:pt x="42" y="102"/>
                  </a:cubicBezTo>
                  <a:cubicBezTo>
                    <a:pt x="43" y="102"/>
                    <a:pt x="45" y="102"/>
                    <a:pt x="45" y="103"/>
                  </a:cubicBezTo>
                  <a:cubicBezTo>
                    <a:pt x="44" y="105"/>
                    <a:pt x="42" y="106"/>
                    <a:pt x="41" y="108"/>
                  </a:cubicBezTo>
                  <a:cubicBezTo>
                    <a:pt x="40" y="109"/>
                    <a:pt x="40" y="111"/>
                    <a:pt x="38" y="111"/>
                  </a:cubicBezTo>
                  <a:cubicBezTo>
                    <a:pt x="38" y="110"/>
                    <a:pt x="38" y="108"/>
                    <a:pt x="38" y="108"/>
                  </a:cubicBezTo>
                  <a:close/>
                  <a:moveTo>
                    <a:pt x="41" y="113"/>
                  </a:moveTo>
                  <a:cubicBezTo>
                    <a:pt x="40" y="113"/>
                    <a:pt x="39" y="113"/>
                    <a:pt x="38" y="113"/>
                  </a:cubicBezTo>
                  <a:cubicBezTo>
                    <a:pt x="38" y="112"/>
                    <a:pt x="38" y="113"/>
                    <a:pt x="38" y="113"/>
                  </a:cubicBezTo>
                  <a:cubicBezTo>
                    <a:pt x="39" y="112"/>
                    <a:pt x="39" y="111"/>
                    <a:pt x="40" y="110"/>
                  </a:cubicBezTo>
                  <a:cubicBezTo>
                    <a:pt x="42" y="109"/>
                    <a:pt x="42" y="107"/>
                    <a:pt x="44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4"/>
                    <a:pt x="46" y="103"/>
                    <a:pt x="47" y="103"/>
                  </a:cubicBezTo>
                  <a:cubicBezTo>
                    <a:pt x="48" y="103"/>
                    <a:pt x="48" y="103"/>
                    <a:pt x="49" y="103"/>
                  </a:cubicBezTo>
                  <a:cubicBezTo>
                    <a:pt x="47" y="106"/>
                    <a:pt x="44" y="108"/>
                    <a:pt x="43" y="111"/>
                  </a:cubicBezTo>
                  <a:cubicBezTo>
                    <a:pt x="42" y="111"/>
                    <a:pt x="42" y="112"/>
                    <a:pt x="41" y="113"/>
                  </a:cubicBezTo>
                  <a:close/>
                  <a:moveTo>
                    <a:pt x="49" y="113"/>
                  </a:moveTo>
                  <a:cubicBezTo>
                    <a:pt x="48" y="113"/>
                    <a:pt x="47" y="113"/>
                    <a:pt x="46" y="113"/>
                  </a:cubicBezTo>
                  <a:cubicBezTo>
                    <a:pt x="47" y="112"/>
                    <a:pt x="48" y="111"/>
                    <a:pt x="49" y="110"/>
                  </a:cubicBezTo>
                  <a:cubicBezTo>
                    <a:pt x="49" y="111"/>
                    <a:pt x="49" y="112"/>
                    <a:pt x="49" y="113"/>
                  </a:cubicBezTo>
                  <a:close/>
                  <a:moveTo>
                    <a:pt x="45" y="113"/>
                  </a:moveTo>
                  <a:cubicBezTo>
                    <a:pt x="44" y="113"/>
                    <a:pt x="43" y="113"/>
                    <a:pt x="42" y="113"/>
                  </a:cubicBezTo>
                  <a:cubicBezTo>
                    <a:pt x="42" y="112"/>
                    <a:pt x="44" y="111"/>
                    <a:pt x="44" y="109"/>
                  </a:cubicBezTo>
                  <a:cubicBezTo>
                    <a:pt x="44" y="109"/>
                    <a:pt x="44" y="109"/>
                    <a:pt x="45" y="109"/>
                  </a:cubicBezTo>
                  <a:cubicBezTo>
                    <a:pt x="46" y="108"/>
                    <a:pt x="47" y="106"/>
                    <a:pt x="49" y="105"/>
                  </a:cubicBezTo>
                  <a:cubicBezTo>
                    <a:pt x="49" y="106"/>
                    <a:pt x="49" y="108"/>
                    <a:pt x="49" y="108"/>
                  </a:cubicBezTo>
                  <a:cubicBezTo>
                    <a:pt x="48" y="110"/>
                    <a:pt x="47" y="111"/>
                    <a:pt x="45" y="113"/>
                  </a:cubicBezTo>
                  <a:close/>
                  <a:moveTo>
                    <a:pt x="62" y="96"/>
                  </a:moveTo>
                  <a:cubicBezTo>
                    <a:pt x="61" y="97"/>
                    <a:pt x="60" y="99"/>
                    <a:pt x="59" y="100"/>
                  </a:cubicBezTo>
                  <a:cubicBezTo>
                    <a:pt x="59" y="98"/>
                    <a:pt x="59" y="98"/>
                    <a:pt x="59" y="97"/>
                  </a:cubicBezTo>
                  <a:cubicBezTo>
                    <a:pt x="59" y="96"/>
                    <a:pt x="61" y="97"/>
                    <a:pt x="62" y="96"/>
                  </a:cubicBezTo>
                  <a:close/>
                  <a:moveTo>
                    <a:pt x="59" y="100"/>
                  </a:moveTo>
                  <a:cubicBezTo>
                    <a:pt x="59" y="100"/>
                    <a:pt x="60" y="100"/>
                    <a:pt x="60" y="100"/>
                  </a:cubicBezTo>
                  <a:cubicBezTo>
                    <a:pt x="61" y="99"/>
                    <a:pt x="62" y="97"/>
                    <a:pt x="63" y="96"/>
                  </a:cubicBezTo>
                  <a:cubicBezTo>
                    <a:pt x="64" y="96"/>
                    <a:pt x="66" y="96"/>
                    <a:pt x="66" y="96"/>
                  </a:cubicBezTo>
                  <a:cubicBezTo>
                    <a:pt x="67" y="96"/>
                    <a:pt x="66" y="96"/>
                    <a:pt x="66" y="97"/>
                  </a:cubicBezTo>
                  <a:cubicBezTo>
                    <a:pt x="66" y="97"/>
                    <a:pt x="65" y="98"/>
                    <a:pt x="65" y="99"/>
                  </a:cubicBezTo>
                  <a:cubicBezTo>
                    <a:pt x="65" y="99"/>
                    <a:pt x="64" y="99"/>
                    <a:pt x="64" y="100"/>
                  </a:cubicBezTo>
                  <a:cubicBezTo>
                    <a:pt x="63" y="101"/>
                    <a:pt x="62" y="102"/>
                    <a:pt x="61" y="103"/>
                  </a:cubicBezTo>
                  <a:cubicBezTo>
                    <a:pt x="60" y="103"/>
                    <a:pt x="60" y="105"/>
                    <a:pt x="59" y="105"/>
                  </a:cubicBezTo>
                  <a:cubicBezTo>
                    <a:pt x="59" y="104"/>
                    <a:pt x="59" y="103"/>
                    <a:pt x="59" y="102"/>
                  </a:cubicBezTo>
                  <a:cubicBezTo>
                    <a:pt x="59" y="101"/>
                    <a:pt x="59" y="101"/>
                    <a:pt x="59" y="100"/>
                  </a:cubicBezTo>
                  <a:close/>
                  <a:moveTo>
                    <a:pt x="59" y="106"/>
                  </a:move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2" y="103"/>
                    <a:pt x="64" y="101"/>
                    <a:pt x="66" y="98"/>
                  </a:cubicBezTo>
                  <a:cubicBezTo>
                    <a:pt x="67" y="98"/>
                    <a:pt x="67" y="95"/>
                    <a:pt x="69" y="96"/>
                  </a:cubicBezTo>
                  <a:cubicBezTo>
                    <a:pt x="70" y="100"/>
                    <a:pt x="67" y="101"/>
                    <a:pt x="66" y="103"/>
                  </a:cubicBezTo>
                  <a:cubicBezTo>
                    <a:pt x="65" y="104"/>
                    <a:pt x="64" y="104"/>
                    <a:pt x="64" y="105"/>
                  </a:cubicBezTo>
                  <a:cubicBezTo>
                    <a:pt x="62" y="107"/>
                    <a:pt x="61" y="109"/>
                    <a:pt x="60" y="110"/>
                  </a:cubicBezTo>
                  <a:cubicBezTo>
                    <a:pt x="60" y="111"/>
                    <a:pt x="60" y="111"/>
                    <a:pt x="59" y="111"/>
                  </a:cubicBezTo>
                  <a:cubicBezTo>
                    <a:pt x="59" y="110"/>
                    <a:pt x="59" y="108"/>
                    <a:pt x="59" y="106"/>
                  </a:cubicBezTo>
                  <a:close/>
                  <a:moveTo>
                    <a:pt x="69" y="114"/>
                  </a:moveTo>
                  <a:cubicBezTo>
                    <a:pt x="68" y="114"/>
                    <a:pt x="67" y="114"/>
                    <a:pt x="66" y="114"/>
                  </a:cubicBezTo>
                  <a:cubicBezTo>
                    <a:pt x="66" y="113"/>
                    <a:pt x="67" y="113"/>
                    <a:pt x="67" y="111"/>
                  </a:cubicBezTo>
                  <a:cubicBezTo>
                    <a:pt x="68" y="112"/>
                    <a:pt x="68" y="110"/>
                    <a:pt x="68" y="110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69" y="111"/>
                    <a:pt x="69" y="112"/>
                    <a:pt x="69" y="114"/>
                  </a:cubicBezTo>
                  <a:close/>
                  <a:moveTo>
                    <a:pt x="69" y="109"/>
                  </a:moveTo>
                  <a:cubicBezTo>
                    <a:pt x="68" y="110"/>
                    <a:pt x="66" y="112"/>
                    <a:pt x="65" y="114"/>
                  </a:cubicBezTo>
                  <a:cubicBezTo>
                    <a:pt x="64" y="114"/>
                    <a:pt x="63" y="114"/>
                    <a:pt x="62" y="113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3" y="111"/>
                    <a:pt x="63" y="111"/>
                    <a:pt x="64" y="111"/>
                  </a:cubicBezTo>
                  <a:cubicBezTo>
                    <a:pt x="65" y="109"/>
                    <a:pt x="67" y="108"/>
                    <a:pt x="68" y="106"/>
                  </a:cubicBezTo>
                  <a:cubicBezTo>
                    <a:pt x="68" y="106"/>
                    <a:pt x="69" y="106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7"/>
                    <a:pt x="69" y="107"/>
                    <a:pt x="69" y="109"/>
                  </a:cubicBezTo>
                  <a:close/>
                  <a:moveTo>
                    <a:pt x="69" y="103"/>
                  </a:moveTo>
                  <a:cubicBezTo>
                    <a:pt x="69" y="106"/>
                    <a:pt x="65" y="107"/>
                    <a:pt x="64" y="110"/>
                  </a:cubicBezTo>
                  <a:cubicBezTo>
                    <a:pt x="63" y="111"/>
                    <a:pt x="62" y="112"/>
                    <a:pt x="61" y="114"/>
                  </a:cubicBezTo>
                  <a:cubicBezTo>
                    <a:pt x="60" y="114"/>
                    <a:pt x="60" y="114"/>
                    <a:pt x="59" y="113"/>
                  </a:cubicBezTo>
                  <a:cubicBezTo>
                    <a:pt x="59" y="113"/>
                    <a:pt x="59" y="113"/>
                    <a:pt x="59" y="112"/>
                  </a:cubicBezTo>
                  <a:cubicBezTo>
                    <a:pt x="59" y="112"/>
                    <a:pt x="60" y="112"/>
                    <a:pt x="60" y="112"/>
                  </a:cubicBezTo>
                  <a:cubicBezTo>
                    <a:pt x="60" y="112"/>
                    <a:pt x="60" y="112"/>
                    <a:pt x="60" y="111"/>
                  </a:cubicBezTo>
                  <a:cubicBezTo>
                    <a:pt x="61" y="111"/>
                    <a:pt x="61" y="109"/>
                    <a:pt x="62" y="109"/>
                  </a:cubicBezTo>
                  <a:cubicBezTo>
                    <a:pt x="63" y="107"/>
                    <a:pt x="64" y="106"/>
                    <a:pt x="65" y="104"/>
                  </a:cubicBezTo>
                  <a:cubicBezTo>
                    <a:pt x="66" y="104"/>
                    <a:pt x="67" y="103"/>
                    <a:pt x="67" y="102"/>
                  </a:cubicBezTo>
                  <a:cubicBezTo>
                    <a:pt x="68" y="102"/>
                    <a:pt x="68" y="101"/>
                    <a:pt x="69" y="100"/>
                  </a:cubicBezTo>
                  <a:cubicBezTo>
                    <a:pt x="69" y="101"/>
                    <a:pt x="70" y="102"/>
                    <a:pt x="69" y="103"/>
                  </a:cubicBezTo>
                  <a:close/>
                  <a:moveTo>
                    <a:pt x="80" y="84"/>
                  </a:moveTo>
                  <a:cubicBezTo>
                    <a:pt x="81" y="84"/>
                    <a:pt x="82" y="84"/>
                    <a:pt x="83" y="84"/>
                  </a:cubicBezTo>
                  <a:cubicBezTo>
                    <a:pt x="83" y="85"/>
                    <a:pt x="82" y="86"/>
                    <a:pt x="82" y="86"/>
                  </a:cubicBezTo>
                  <a:cubicBezTo>
                    <a:pt x="81" y="87"/>
                    <a:pt x="80" y="88"/>
                    <a:pt x="80" y="89"/>
                  </a:cubicBezTo>
                  <a:cubicBezTo>
                    <a:pt x="80" y="89"/>
                    <a:pt x="80" y="89"/>
                    <a:pt x="81" y="89"/>
                  </a:cubicBezTo>
                  <a:cubicBezTo>
                    <a:pt x="81" y="89"/>
                    <a:pt x="81" y="89"/>
                    <a:pt x="81" y="88"/>
                  </a:cubicBezTo>
                  <a:cubicBezTo>
                    <a:pt x="82" y="87"/>
                    <a:pt x="83" y="85"/>
                    <a:pt x="84" y="84"/>
                  </a:cubicBezTo>
                  <a:cubicBezTo>
                    <a:pt x="85" y="84"/>
                    <a:pt x="86" y="84"/>
                    <a:pt x="87" y="84"/>
                  </a:cubicBezTo>
                  <a:cubicBezTo>
                    <a:pt x="86" y="86"/>
                    <a:pt x="83" y="89"/>
                    <a:pt x="81" y="92"/>
                  </a:cubicBezTo>
                  <a:cubicBezTo>
                    <a:pt x="81" y="92"/>
                    <a:pt x="81" y="92"/>
                    <a:pt x="81" y="93"/>
                  </a:cubicBezTo>
                  <a:cubicBezTo>
                    <a:pt x="80" y="93"/>
                    <a:pt x="81" y="93"/>
                    <a:pt x="80" y="94"/>
                  </a:cubicBezTo>
                  <a:cubicBezTo>
                    <a:pt x="79" y="93"/>
                    <a:pt x="80" y="91"/>
                    <a:pt x="80" y="90"/>
                  </a:cubicBezTo>
                  <a:cubicBezTo>
                    <a:pt x="80" y="89"/>
                    <a:pt x="79" y="89"/>
                    <a:pt x="79" y="88"/>
                  </a:cubicBezTo>
                  <a:cubicBezTo>
                    <a:pt x="79" y="86"/>
                    <a:pt x="80" y="85"/>
                    <a:pt x="80" y="84"/>
                  </a:cubicBezTo>
                  <a:close/>
                  <a:moveTo>
                    <a:pt x="80" y="100"/>
                  </a:moveTo>
                  <a:cubicBezTo>
                    <a:pt x="79" y="99"/>
                    <a:pt x="80" y="97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4"/>
                    <a:pt x="81" y="94"/>
                    <a:pt x="80" y="94"/>
                  </a:cubicBezTo>
                  <a:cubicBezTo>
                    <a:pt x="81" y="94"/>
                    <a:pt x="81" y="93"/>
                    <a:pt x="81" y="92"/>
                  </a:cubicBezTo>
                  <a:cubicBezTo>
                    <a:pt x="82" y="92"/>
                    <a:pt x="82" y="92"/>
                    <a:pt x="83" y="91"/>
                  </a:cubicBezTo>
                  <a:cubicBezTo>
                    <a:pt x="85" y="89"/>
                    <a:pt x="86" y="86"/>
                    <a:pt x="89" y="84"/>
                  </a:cubicBezTo>
                  <a:cubicBezTo>
                    <a:pt x="89" y="84"/>
                    <a:pt x="90" y="84"/>
                    <a:pt x="90" y="84"/>
                  </a:cubicBezTo>
                  <a:cubicBezTo>
                    <a:pt x="90" y="85"/>
                    <a:pt x="91" y="86"/>
                    <a:pt x="91" y="87"/>
                  </a:cubicBezTo>
                  <a:cubicBezTo>
                    <a:pt x="90" y="88"/>
                    <a:pt x="89" y="89"/>
                    <a:pt x="88" y="90"/>
                  </a:cubicBezTo>
                  <a:cubicBezTo>
                    <a:pt x="87" y="91"/>
                    <a:pt x="87" y="92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5" y="94"/>
                    <a:pt x="85" y="94"/>
                    <a:pt x="85" y="95"/>
                  </a:cubicBezTo>
                  <a:cubicBezTo>
                    <a:pt x="84" y="96"/>
                    <a:pt x="83" y="97"/>
                    <a:pt x="82" y="98"/>
                  </a:cubicBezTo>
                  <a:cubicBezTo>
                    <a:pt x="81" y="99"/>
                    <a:pt x="81" y="100"/>
                    <a:pt x="80" y="100"/>
                  </a:cubicBezTo>
                  <a:close/>
                  <a:moveTo>
                    <a:pt x="80" y="102"/>
                  </a:moveTo>
                  <a:cubicBezTo>
                    <a:pt x="82" y="98"/>
                    <a:pt x="85" y="96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2"/>
                    <a:pt x="89" y="91"/>
                    <a:pt x="89" y="90"/>
                  </a:cubicBezTo>
                  <a:cubicBezTo>
                    <a:pt x="90" y="90"/>
                    <a:pt x="90" y="89"/>
                    <a:pt x="90" y="88"/>
                  </a:cubicBezTo>
                  <a:cubicBezTo>
                    <a:pt x="90" y="88"/>
                    <a:pt x="90" y="88"/>
                    <a:pt x="91" y="88"/>
                  </a:cubicBezTo>
                  <a:cubicBezTo>
                    <a:pt x="91" y="90"/>
                    <a:pt x="91" y="92"/>
                    <a:pt x="91" y="93"/>
                  </a:cubicBezTo>
                  <a:cubicBezTo>
                    <a:pt x="87" y="97"/>
                    <a:pt x="84" y="102"/>
                    <a:pt x="80" y="106"/>
                  </a:cubicBezTo>
                  <a:cubicBezTo>
                    <a:pt x="80" y="105"/>
                    <a:pt x="80" y="103"/>
                    <a:pt x="80" y="102"/>
                  </a:cubicBezTo>
                  <a:close/>
                  <a:moveTo>
                    <a:pt x="91" y="113"/>
                  </a:moveTo>
                  <a:cubicBezTo>
                    <a:pt x="88" y="113"/>
                    <a:pt x="87" y="113"/>
                    <a:pt x="85" y="113"/>
                  </a:cubicBezTo>
                  <a:cubicBezTo>
                    <a:pt x="84" y="112"/>
                    <a:pt x="85" y="112"/>
                    <a:pt x="85" y="112"/>
                  </a:cubicBezTo>
                  <a:cubicBezTo>
                    <a:pt x="87" y="110"/>
                    <a:pt x="89" y="108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7"/>
                    <a:pt x="91" y="111"/>
                    <a:pt x="91" y="113"/>
                  </a:cubicBezTo>
                  <a:close/>
                  <a:moveTo>
                    <a:pt x="91" y="104"/>
                  </a:moveTo>
                  <a:cubicBezTo>
                    <a:pt x="89" y="107"/>
                    <a:pt x="85" y="110"/>
                    <a:pt x="83" y="113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0" y="112"/>
                    <a:pt x="81" y="112"/>
                    <a:pt x="82" y="111"/>
                  </a:cubicBezTo>
                  <a:cubicBezTo>
                    <a:pt x="83" y="109"/>
                    <a:pt x="83" y="108"/>
                    <a:pt x="85" y="107"/>
                  </a:cubicBezTo>
                  <a:cubicBezTo>
                    <a:pt x="86" y="106"/>
                    <a:pt x="87" y="105"/>
                    <a:pt x="87" y="104"/>
                  </a:cubicBezTo>
                  <a:cubicBezTo>
                    <a:pt x="87" y="104"/>
                    <a:pt x="88" y="104"/>
                    <a:pt x="88" y="103"/>
                  </a:cubicBezTo>
                  <a:cubicBezTo>
                    <a:pt x="88" y="103"/>
                    <a:pt x="89" y="102"/>
                    <a:pt x="89" y="102"/>
                  </a:cubicBezTo>
                  <a:cubicBezTo>
                    <a:pt x="90" y="101"/>
                    <a:pt x="90" y="100"/>
                    <a:pt x="9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1"/>
                    <a:pt x="91" y="102"/>
                    <a:pt x="91" y="104"/>
                  </a:cubicBezTo>
                  <a:close/>
                  <a:moveTo>
                    <a:pt x="91" y="98"/>
                  </a:moveTo>
                  <a:cubicBezTo>
                    <a:pt x="89" y="100"/>
                    <a:pt x="88" y="102"/>
                    <a:pt x="87" y="103"/>
                  </a:cubicBezTo>
                  <a:cubicBezTo>
                    <a:pt x="86" y="105"/>
                    <a:pt x="84" y="106"/>
                    <a:pt x="83" y="108"/>
                  </a:cubicBezTo>
                  <a:cubicBezTo>
                    <a:pt x="82" y="109"/>
                    <a:pt x="81" y="111"/>
                    <a:pt x="80" y="111"/>
                  </a:cubicBezTo>
                  <a:cubicBezTo>
                    <a:pt x="80" y="110"/>
                    <a:pt x="80" y="109"/>
                    <a:pt x="80" y="108"/>
                  </a:cubicBezTo>
                  <a:cubicBezTo>
                    <a:pt x="81" y="107"/>
                    <a:pt x="81" y="106"/>
                    <a:pt x="82" y="105"/>
                  </a:cubicBezTo>
                  <a:cubicBezTo>
                    <a:pt x="83" y="104"/>
                    <a:pt x="84" y="103"/>
                    <a:pt x="85" y="102"/>
                  </a:cubicBezTo>
                  <a:cubicBezTo>
                    <a:pt x="85" y="101"/>
                    <a:pt x="86" y="101"/>
                    <a:pt x="86" y="99"/>
                  </a:cubicBezTo>
                  <a:cubicBezTo>
                    <a:pt x="86" y="99"/>
                    <a:pt x="86" y="99"/>
                    <a:pt x="87" y="99"/>
                  </a:cubicBezTo>
                  <a:cubicBezTo>
                    <a:pt x="88" y="98"/>
                    <a:pt x="89" y="96"/>
                    <a:pt x="91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6"/>
                    <a:pt x="91" y="96"/>
                    <a:pt x="91" y="98"/>
                  </a:cubicBezTo>
                  <a:close/>
                  <a:moveTo>
                    <a:pt x="99" y="113"/>
                  </a:moveTo>
                  <a:cubicBezTo>
                    <a:pt x="99" y="112"/>
                    <a:pt x="99" y="112"/>
                    <a:pt x="99" y="111"/>
                  </a:cubicBezTo>
                  <a:cubicBezTo>
                    <a:pt x="99" y="112"/>
                    <a:pt x="100" y="112"/>
                    <a:pt x="99" y="113"/>
                  </a:cubicBezTo>
                  <a:close/>
                  <a:moveTo>
                    <a:pt x="101" y="99"/>
                  </a:moveTo>
                  <a:cubicBezTo>
                    <a:pt x="102" y="96"/>
                    <a:pt x="104" y="94"/>
                    <a:pt x="106" y="92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0"/>
                    <a:pt x="108" y="90"/>
                    <a:pt x="108" y="88"/>
                  </a:cubicBezTo>
                  <a:cubicBezTo>
                    <a:pt x="110" y="87"/>
                    <a:pt x="111" y="85"/>
                    <a:pt x="112" y="83"/>
                  </a:cubicBezTo>
                  <a:cubicBezTo>
                    <a:pt x="113" y="85"/>
                    <a:pt x="113" y="87"/>
                    <a:pt x="112" y="89"/>
                  </a:cubicBezTo>
                  <a:cubicBezTo>
                    <a:pt x="111" y="90"/>
                    <a:pt x="110" y="91"/>
                    <a:pt x="109" y="92"/>
                  </a:cubicBezTo>
                  <a:cubicBezTo>
                    <a:pt x="108" y="94"/>
                    <a:pt x="107" y="95"/>
                    <a:pt x="106" y="96"/>
                  </a:cubicBezTo>
                  <a:cubicBezTo>
                    <a:pt x="104" y="98"/>
                    <a:pt x="103" y="101"/>
                    <a:pt x="101" y="103"/>
                  </a:cubicBezTo>
                  <a:cubicBezTo>
                    <a:pt x="100" y="102"/>
                    <a:pt x="101" y="100"/>
                    <a:pt x="101" y="99"/>
                  </a:cubicBezTo>
                  <a:close/>
                  <a:moveTo>
                    <a:pt x="112" y="81"/>
                  </a:moveTo>
                  <a:cubicBezTo>
                    <a:pt x="112" y="82"/>
                    <a:pt x="111" y="83"/>
                    <a:pt x="110" y="84"/>
                  </a:cubicBezTo>
                  <a:cubicBezTo>
                    <a:pt x="109" y="86"/>
                    <a:pt x="109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9"/>
                    <a:pt x="107" y="90"/>
                    <a:pt x="106" y="91"/>
                  </a:cubicBezTo>
                  <a:cubicBezTo>
                    <a:pt x="104" y="93"/>
                    <a:pt x="103" y="95"/>
                    <a:pt x="101" y="97"/>
                  </a:cubicBezTo>
                  <a:cubicBezTo>
                    <a:pt x="101" y="96"/>
                    <a:pt x="101" y="93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1"/>
                    <a:pt x="102" y="90"/>
                    <a:pt x="102" y="89"/>
                  </a:cubicBezTo>
                  <a:cubicBezTo>
                    <a:pt x="103" y="88"/>
                    <a:pt x="104" y="88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7" y="83"/>
                    <a:pt x="110" y="80"/>
                    <a:pt x="112" y="76"/>
                  </a:cubicBezTo>
                  <a:cubicBezTo>
                    <a:pt x="113" y="77"/>
                    <a:pt x="113" y="77"/>
                    <a:pt x="112" y="78"/>
                  </a:cubicBezTo>
                  <a:cubicBezTo>
                    <a:pt x="112" y="79"/>
                    <a:pt x="113" y="81"/>
                    <a:pt x="112" y="81"/>
                  </a:cubicBezTo>
                  <a:close/>
                  <a:moveTo>
                    <a:pt x="101" y="73"/>
                  </a:moveTo>
                  <a:cubicBezTo>
                    <a:pt x="102" y="72"/>
                    <a:pt x="103" y="72"/>
                    <a:pt x="103" y="73"/>
                  </a:cubicBezTo>
                  <a:cubicBezTo>
                    <a:pt x="102" y="74"/>
                    <a:pt x="101" y="75"/>
                    <a:pt x="101" y="77"/>
                  </a:cubicBezTo>
                  <a:cubicBezTo>
                    <a:pt x="100" y="76"/>
                    <a:pt x="101" y="76"/>
                    <a:pt x="101" y="75"/>
                  </a:cubicBezTo>
                  <a:cubicBezTo>
                    <a:pt x="101" y="74"/>
                    <a:pt x="100" y="73"/>
                    <a:pt x="101" y="73"/>
                  </a:cubicBezTo>
                  <a:close/>
                  <a:moveTo>
                    <a:pt x="101" y="76"/>
                  </a:moveTo>
                  <a:cubicBezTo>
                    <a:pt x="102" y="76"/>
                    <a:pt x="103" y="74"/>
                    <a:pt x="104" y="73"/>
                  </a:cubicBezTo>
                  <a:cubicBezTo>
                    <a:pt x="105" y="72"/>
                    <a:pt x="107" y="72"/>
                    <a:pt x="108" y="72"/>
                  </a:cubicBezTo>
                  <a:cubicBezTo>
                    <a:pt x="108" y="73"/>
                    <a:pt x="107" y="74"/>
                    <a:pt x="106" y="75"/>
                  </a:cubicBezTo>
                  <a:cubicBezTo>
                    <a:pt x="105" y="77"/>
                    <a:pt x="105" y="78"/>
                    <a:pt x="104" y="79"/>
                  </a:cubicBezTo>
                  <a:cubicBezTo>
                    <a:pt x="103" y="80"/>
                    <a:pt x="102" y="82"/>
                    <a:pt x="101" y="83"/>
                  </a:cubicBezTo>
                  <a:cubicBezTo>
                    <a:pt x="100" y="82"/>
                    <a:pt x="100" y="80"/>
                    <a:pt x="100" y="79"/>
                  </a:cubicBezTo>
                  <a:cubicBezTo>
                    <a:pt x="100" y="78"/>
                    <a:pt x="102" y="77"/>
                    <a:pt x="101" y="76"/>
                  </a:cubicBezTo>
                  <a:close/>
                  <a:moveTo>
                    <a:pt x="101" y="85"/>
                  </a:moveTo>
                  <a:cubicBezTo>
                    <a:pt x="101" y="84"/>
                    <a:pt x="102" y="83"/>
                    <a:pt x="102" y="82"/>
                  </a:cubicBezTo>
                  <a:cubicBezTo>
                    <a:pt x="105" y="79"/>
                    <a:pt x="107" y="75"/>
                    <a:pt x="109" y="73"/>
                  </a:cubicBezTo>
                  <a:cubicBezTo>
                    <a:pt x="111" y="73"/>
                    <a:pt x="112" y="72"/>
                    <a:pt x="112" y="73"/>
                  </a:cubicBezTo>
                  <a:cubicBezTo>
                    <a:pt x="112" y="74"/>
                    <a:pt x="112" y="75"/>
                    <a:pt x="111" y="76"/>
                  </a:cubicBezTo>
                  <a:cubicBezTo>
                    <a:pt x="110" y="79"/>
                    <a:pt x="107" y="82"/>
                    <a:pt x="105" y="85"/>
                  </a:cubicBezTo>
                  <a:cubicBezTo>
                    <a:pt x="104" y="86"/>
                    <a:pt x="103" y="87"/>
                    <a:pt x="102" y="88"/>
                  </a:cubicBezTo>
                  <a:cubicBezTo>
                    <a:pt x="102" y="89"/>
                    <a:pt x="101" y="90"/>
                    <a:pt x="101" y="90"/>
                  </a:cubicBezTo>
                  <a:cubicBezTo>
                    <a:pt x="101" y="89"/>
                    <a:pt x="100" y="87"/>
                    <a:pt x="101" y="85"/>
                  </a:cubicBezTo>
                  <a:close/>
                  <a:moveTo>
                    <a:pt x="103" y="102"/>
                  </a:moveTo>
                  <a:cubicBezTo>
                    <a:pt x="104" y="101"/>
                    <a:pt x="105" y="100"/>
                    <a:pt x="106" y="98"/>
                  </a:cubicBezTo>
                  <a:cubicBezTo>
                    <a:pt x="106" y="98"/>
                    <a:pt x="107" y="97"/>
                    <a:pt x="107" y="97"/>
                  </a:cubicBezTo>
                  <a:cubicBezTo>
                    <a:pt x="107" y="97"/>
                    <a:pt x="107" y="96"/>
                    <a:pt x="107" y="96"/>
                  </a:cubicBezTo>
                  <a:cubicBezTo>
                    <a:pt x="108" y="95"/>
                    <a:pt x="108" y="95"/>
                    <a:pt x="109" y="94"/>
                  </a:cubicBezTo>
                  <a:cubicBezTo>
                    <a:pt x="110" y="93"/>
                    <a:pt x="111" y="91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2" y="91"/>
                    <a:pt x="113" y="92"/>
                    <a:pt x="113" y="94"/>
                  </a:cubicBezTo>
                  <a:cubicBezTo>
                    <a:pt x="113" y="95"/>
                    <a:pt x="112" y="95"/>
                    <a:pt x="112" y="96"/>
                  </a:cubicBezTo>
                  <a:cubicBezTo>
                    <a:pt x="111" y="97"/>
                    <a:pt x="110" y="98"/>
                    <a:pt x="109" y="99"/>
                  </a:cubicBezTo>
                  <a:cubicBezTo>
                    <a:pt x="107" y="102"/>
                    <a:pt x="104" y="106"/>
                    <a:pt x="102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8"/>
                    <a:pt x="101" y="107"/>
                    <a:pt x="101" y="105"/>
                  </a:cubicBezTo>
                  <a:cubicBezTo>
                    <a:pt x="101" y="104"/>
                    <a:pt x="102" y="103"/>
                    <a:pt x="103" y="102"/>
                  </a:cubicBezTo>
                  <a:close/>
                  <a:moveTo>
                    <a:pt x="101" y="113"/>
                  </a:moveTo>
                  <a:cubicBezTo>
                    <a:pt x="101" y="112"/>
                    <a:pt x="101" y="111"/>
                    <a:pt x="101" y="110"/>
                  </a:cubicBezTo>
                  <a:cubicBezTo>
                    <a:pt x="101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09"/>
                  </a:cubicBezTo>
                  <a:cubicBezTo>
                    <a:pt x="105" y="105"/>
                    <a:pt x="109" y="101"/>
                    <a:pt x="112" y="97"/>
                  </a:cubicBezTo>
                  <a:cubicBezTo>
                    <a:pt x="112" y="96"/>
                    <a:pt x="113" y="96"/>
                    <a:pt x="113" y="95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113" y="97"/>
                    <a:pt x="113" y="98"/>
                    <a:pt x="113" y="99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0" y="103"/>
                    <a:pt x="107" y="108"/>
                    <a:pt x="103" y="112"/>
                  </a:cubicBezTo>
                  <a:cubicBezTo>
                    <a:pt x="103" y="112"/>
                    <a:pt x="104" y="112"/>
                    <a:pt x="104" y="113"/>
                  </a:cubicBezTo>
                  <a:cubicBezTo>
                    <a:pt x="102" y="113"/>
                    <a:pt x="102" y="113"/>
                    <a:pt x="101" y="113"/>
                  </a:cubicBezTo>
                  <a:close/>
                  <a:moveTo>
                    <a:pt x="113" y="112"/>
                  </a:moveTo>
                  <a:cubicBezTo>
                    <a:pt x="112" y="113"/>
                    <a:pt x="109" y="113"/>
                    <a:pt x="108" y="113"/>
                  </a:cubicBezTo>
                  <a:cubicBezTo>
                    <a:pt x="109" y="110"/>
                    <a:pt x="111" y="108"/>
                    <a:pt x="113" y="106"/>
                  </a:cubicBezTo>
                  <a:cubicBezTo>
                    <a:pt x="112" y="106"/>
                    <a:pt x="112" y="106"/>
                    <a:pt x="112" y="107"/>
                  </a:cubicBezTo>
                  <a:cubicBezTo>
                    <a:pt x="110" y="108"/>
                    <a:pt x="108" y="111"/>
                    <a:pt x="106" y="113"/>
                  </a:cubicBezTo>
                  <a:cubicBezTo>
                    <a:pt x="106" y="113"/>
                    <a:pt x="104" y="113"/>
                    <a:pt x="104" y="113"/>
                  </a:cubicBezTo>
                  <a:cubicBezTo>
                    <a:pt x="103" y="112"/>
                    <a:pt x="105" y="112"/>
                    <a:pt x="104" y="112"/>
                  </a:cubicBezTo>
                  <a:cubicBezTo>
                    <a:pt x="106" y="111"/>
                    <a:pt x="107" y="109"/>
                    <a:pt x="107" y="108"/>
                  </a:cubicBezTo>
                  <a:cubicBezTo>
                    <a:pt x="108" y="107"/>
                    <a:pt x="109" y="106"/>
                    <a:pt x="109" y="105"/>
                  </a:cubicBezTo>
                  <a:cubicBezTo>
                    <a:pt x="110" y="105"/>
                    <a:pt x="109" y="105"/>
                    <a:pt x="110" y="105"/>
                  </a:cubicBezTo>
                  <a:cubicBezTo>
                    <a:pt x="110" y="105"/>
                    <a:pt x="110" y="104"/>
                    <a:pt x="110" y="104"/>
                  </a:cubicBezTo>
                  <a:cubicBezTo>
                    <a:pt x="111" y="103"/>
                    <a:pt x="112" y="102"/>
                    <a:pt x="113" y="101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13" y="105"/>
                    <a:pt x="113" y="108"/>
                    <a:pt x="113" y="112"/>
                  </a:cubicBezTo>
                  <a:close/>
                  <a:moveTo>
                    <a:pt x="122" y="52"/>
                  </a:moveTo>
                  <a:cubicBezTo>
                    <a:pt x="122" y="51"/>
                    <a:pt x="124" y="51"/>
                    <a:pt x="124" y="51"/>
                  </a:cubicBezTo>
                  <a:cubicBezTo>
                    <a:pt x="123" y="53"/>
                    <a:pt x="123" y="54"/>
                    <a:pt x="122" y="55"/>
                  </a:cubicBezTo>
                  <a:cubicBezTo>
                    <a:pt x="121" y="54"/>
                    <a:pt x="122" y="53"/>
                    <a:pt x="122" y="52"/>
                  </a:cubicBezTo>
                  <a:close/>
                  <a:moveTo>
                    <a:pt x="122" y="57"/>
                  </a:moveTo>
                  <a:cubicBezTo>
                    <a:pt x="122" y="54"/>
                    <a:pt x="124" y="53"/>
                    <a:pt x="125" y="51"/>
                  </a:cubicBezTo>
                  <a:cubicBezTo>
                    <a:pt x="127" y="51"/>
                    <a:pt x="128" y="51"/>
                    <a:pt x="130" y="51"/>
                  </a:cubicBezTo>
                  <a:cubicBezTo>
                    <a:pt x="129" y="53"/>
                    <a:pt x="128" y="54"/>
                    <a:pt x="127" y="56"/>
                  </a:cubicBezTo>
                  <a:cubicBezTo>
                    <a:pt x="126" y="57"/>
                    <a:pt x="125" y="59"/>
                    <a:pt x="124" y="60"/>
                  </a:cubicBezTo>
                  <a:cubicBezTo>
                    <a:pt x="123" y="61"/>
                    <a:pt x="123" y="63"/>
                    <a:pt x="122" y="64"/>
                  </a:cubicBezTo>
                  <a:cubicBezTo>
                    <a:pt x="122" y="61"/>
                    <a:pt x="122" y="59"/>
                    <a:pt x="122" y="57"/>
                  </a:cubicBezTo>
                  <a:cubicBezTo>
                    <a:pt x="122" y="57"/>
                    <a:pt x="122" y="57"/>
                    <a:pt x="122" y="57"/>
                  </a:cubicBezTo>
                  <a:close/>
                  <a:moveTo>
                    <a:pt x="122" y="66"/>
                  </a:moveTo>
                  <a:cubicBezTo>
                    <a:pt x="122" y="66"/>
                    <a:pt x="122" y="65"/>
                    <a:pt x="123" y="65"/>
                  </a:cubicBezTo>
                  <a:cubicBezTo>
                    <a:pt x="123" y="64"/>
                    <a:pt x="124" y="63"/>
                    <a:pt x="124" y="62"/>
                  </a:cubicBezTo>
                  <a:cubicBezTo>
                    <a:pt x="125" y="61"/>
                    <a:pt x="126" y="60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8" y="56"/>
                    <a:pt x="129" y="53"/>
                    <a:pt x="131" y="51"/>
                  </a:cubicBezTo>
                  <a:cubicBezTo>
                    <a:pt x="132" y="51"/>
                    <a:pt x="132" y="51"/>
                    <a:pt x="133" y="51"/>
                  </a:cubicBezTo>
                  <a:cubicBezTo>
                    <a:pt x="132" y="53"/>
                    <a:pt x="134" y="56"/>
                    <a:pt x="132" y="57"/>
                  </a:cubicBezTo>
                  <a:cubicBezTo>
                    <a:pt x="130" y="61"/>
                    <a:pt x="128" y="64"/>
                    <a:pt x="126" y="67"/>
                  </a:cubicBezTo>
                  <a:cubicBezTo>
                    <a:pt x="124" y="69"/>
                    <a:pt x="123" y="72"/>
                    <a:pt x="122" y="73"/>
                  </a:cubicBezTo>
                  <a:cubicBezTo>
                    <a:pt x="122" y="70"/>
                    <a:pt x="122" y="69"/>
                    <a:pt x="122" y="66"/>
                  </a:cubicBezTo>
                  <a:close/>
                  <a:moveTo>
                    <a:pt x="122" y="75"/>
                  </a:moveTo>
                  <a:cubicBezTo>
                    <a:pt x="122" y="74"/>
                    <a:pt x="124" y="72"/>
                    <a:pt x="124" y="71"/>
                  </a:cubicBezTo>
                  <a:cubicBezTo>
                    <a:pt x="125" y="70"/>
                    <a:pt x="125" y="69"/>
                    <a:pt x="126" y="69"/>
                  </a:cubicBezTo>
                  <a:cubicBezTo>
                    <a:pt x="125" y="68"/>
                    <a:pt x="126" y="68"/>
                    <a:pt x="126" y="68"/>
                  </a:cubicBezTo>
                  <a:cubicBezTo>
                    <a:pt x="126" y="67"/>
                    <a:pt x="126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8" y="66"/>
                    <a:pt x="127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30" y="62"/>
                    <a:pt x="131" y="59"/>
                    <a:pt x="133" y="57"/>
                  </a:cubicBezTo>
                  <a:cubicBezTo>
                    <a:pt x="133" y="59"/>
                    <a:pt x="133" y="61"/>
                    <a:pt x="133" y="63"/>
                  </a:cubicBezTo>
                  <a:cubicBezTo>
                    <a:pt x="133" y="64"/>
                    <a:pt x="132" y="64"/>
                    <a:pt x="131" y="66"/>
                  </a:cubicBezTo>
                  <a:cubicBezTo>
                    <a:pt x="130" y="67"/>
                    <a:pt x="130" y="69"/>
                    <a:pt x="129" y="70"/>
                  </a:cubicBezTo>
                  <a:cubicBezTo>
                    <a:pt x="128" y="71"/>
                    <a:pt x="127" y="72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6" y="74"/>
                    <a:pt x="126" y="74"/>
                    <a:pt x="125" y="75"/>
                  </a:cubicBezTo>
                  <a:cubicBezTo>
                    <a:pt x="125" y="76"/>
                    <a:pt x="124" y="77"/>
                    <a:pt x="124" y="78"/>
                  </a:cubicBezTo>
                  <a:cubicBezTo>
                    <a:pt x="123" y="78"/>
                    <a:pt x="123" y="79"/>
                    <a:pt x="122" y="80"/>
                  </a:cubicBezTo>
                  <a:cubicBezTo>
                    <a:pt x="122" y="79"/>
                    <a:pt x="121" y="76"/>
                    <a:pt x="122" y="75"/>
                  </a:cubicBezTo>
                  <a:close/>
                  <a:moveTo>
                    <a:pt x="122" y="86"/>
                  </a:moveTo>
                  <a:cubicBezTo>
                    <a:pt x="122" y="84"/>
                    <a:pt x="122" y="83"/>
                    <a:pt x="122" y="82"/>
                  </a:cubicBezTo>
                  <a:cubicBezTo>
                    <a:pt x="124" y="79"/>
                    <a:pt x="126" y="76"/>
                    <a:pt x="128" y="72"/>
                  </a:cubicBezTo>
                  <a:cubicBezTo>
                    <a:pt x="128" y="72"/>
                    <a:pt x="128" y="72"/>
                    <a:pt x="129" y="72"/>
                  </a:cubicBezTo>
                  <a:cubicBezTo>
                    <a:pt x="129" y="70"/>
                    <a:pt x="130" y="69"/>
                    <a:pt x="130" y="68"/>
                  </a:cubicBezTo>
                  <a:cubicBezTo>
                    <a:pt x="131" y="67"/>
                    <a:pt x="132" y="67"/>
                    <a:pt x="132" y="66"/>
                  </a:cubicBezTo>
                  <a:cubicBezTo>
                    <a:pt x="133" y="66"/>
                    <a:pt x="132" y="65"/>
                    <a:pt x="133" y="65"/>
                  </a:cubicBezTo>
                  <a:cubicBezTo>
                    <a:pt x="134" y="67"/>
                    <a:pt x="133" y="68"/>
                    <a:pt x="133" y="71"/>
                  </a:cubicBezTo>
                  <a:cubicBezTo>
                    <a:pt x="131" y="73"/>
                    <a:pt x="130" y="76"/>
                    <a:pt x="128" y="78"/>
                  </a:cubicBezTo>
                  <a:cubicBezTo>
                    <a:pt x="127" y="80"/>
                    <a:pt x="127" y="81"/>
                    <a:pt x="126" y="83"/>
                  </a:cubicBezTo>
                  <a:cubicBezTo>
                    <a:pt x="125" y="84"/>
                    <a:pt x="123" y="86"/>
                    <a:pt x="123" y="87"/>
                  </a:cubicBezTo>
                  <a:cubicBezTo>
                    <a:pt x="123" y="88"/>
                    <a:pt x="123" y="88"/>
                    <a:pt x="123" y="89"/>
                  </a:cubicBezTo>
                  <a:cubicBezTo>
                    <a:pt x="124" y="88"/>
                    <a:pt x="124" y="87"/>
                    <a:pt x="124" y="87"/>
                  </a:cubicBezTo>
                  <a:cubicBezTo>
                    <a:pt x="125" y="84"/>
                    <a:pt x="127" y="83"/>
                    <a:pt x="128" y="80"/>
                  </a:cubicBezTo>
                  <a:cubicBezTo>
                    <a:pt x="129" y="79"/>
                    <a:pt x="129" y="78"/>
                    <a:pt x="130" y="77"/>
                  </a:cubicBezTo>
                  <a:cubicBezTo>
                    <a:pt x="131" y="76"/>
                    <a:pt x="132" y="74"/>
                    <a:pt x="133" y="72"/>
                  </a:cubicBezTo>
                  <a:cubicBezTo>
                    <a:pt x="133" y="75"/>
                    <a:pt x="133" y="76"/>
                    <a:pt x="133" y="79"/>
                  </a:cubicBezTo>
                  <a:cubicBezTo>
                    <a:pt x="133" y="80"/>
                    <a:pt x="131" y="81"/>
                    <a:pt x="131" y="83"/>
                  </a:cubicBezTo>
                  <a:cubicBezTo>
                    <a:pt x="129" y="85"/>
                    <a:pt x="128" y="86"/>
                    <a:pt x="127" y="88"/>
                  </a:cubicBezTo>
                  <a:cubicBezTo>
                    <a:pt x="126" y="89"/>
                    <a:pt x="126" y="90"/>
                    <a:pt x="125" y="92"/>
                  </a:cubicBezTo>
                  <a:cubicBezTo>
                    <a:pt x="124" y="93"/>
                    <a:pt x="123" y="94"/>
                    <a:pt x="122" y="95"/>
                  </a:cubicBezTo>
                  <a:cubicBezTo>
                    <a:pt x="122" y="92"/>
                    <a:pt x="122" y="88"/>
                    <a:pt x="122" y="86"/>
                  </a:cubicBezTo>
                  <a:close/>
                  <a:moveTo>
                    <a:pt x="123" y="96"/>
                  </a:moveTo>
                  <a:cubicBezTo>
                    <a:pt x="124" y="93"/>
                    <a:pt x="126" y="92"/>
                    <a:pt x="126" y="90"/>
                  </a:cubicBezTo>
                  <a:cubicBezTo>
                    <a:pt x="127" y="90"/>
                    <a:pt x="127" y="89"/>
                    <a:pt x="127" y="89"/>
                  </a:cubicBezTo>
                  <a:cubicBezTo>
                    <a:pt x="127" y="89"/>
                    <a:pt x="128" y="89"/>
                    <a:pt x="127" y="89"/>
                  </a:cubicBezTo>
                  <a:cubicBezTo>
                    <a:pt x="130" y="86"/>
                    <a:pt x="131" y="83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3" y="82"/>
                    <a:pt x="133" y="83"/>
                    <a:pt x="133" y="85"/>
                  </a:cubicBezTo>
                  <a:cubicBezTo>
                    <a:pt x="133" y="86"/>
                    <a:pt x="132" y="87"/>
                    <a:pt x="131" y="88"/>
                  </a:cubicBezTo>
                  <a:cubicBezTo>
                    <a:pt x="130" y="90"/>
                    <a:pt x="128" y="93"/>
                    <a:pt x="127" y="95"/>
                  </a:cubicBezTo>
                  <a:cubicBezTo>
                    <a:pt x="126" y="96"/>
                    <a:pt x="125" y="97"/>
                    <a:pt x="125" y="98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1"/>
                    <a:pt x="122" y="101"/>
                  </a:cubicBezTo>
                  <a:cubicBezTo>
                    <a:pt x="122" y="99"/>
                    <a:pt x="122" y="98"/>
                    <a:pt x="122" y="96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22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4" y="99"/>
                    <a:pt x="127" y="97"/>
                    <a:pt x="128" y="94"/>
                  </a:cubicBezTo>
                  <a:cubicBezTo>
                    <a:pt x="128" y="94"/>
                    <a:pt x="129" y="93"/>
                    <a:pt x="129" y="92"/>
                  </a:cubicBezTo>
                  <a:cubicBezTo>
                    <a:pt x="130" y="91"/>
                    <a:pt x="132" y="89"/>
                    <a:pt x="133" y="8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33" y="88"/>
                    <a:pt x="134" y="90"/>
                    <a:pt x="133" y="92"/>
                  </a:cubicBezTo>
                  <a:cubicBezTo>
                    <a:pt x="133" y="93"/>
                    <a:pt x="131" y="94"/>
                    <a:pt x="131" y="96"/>
                  </a:cubicBezTo>
                  <a:cubicBezTo>
                    <a:pt x="128" y="99"/>
                    <a:pt x="126" y="104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6"/>
                    <a:pt x="122" y="104"/>
                    <a:pt x="122" y="102"/>
                  </a:cubicBezTo>
                  <a:close/>
                  <a:moveTo>
                    <a:pt x="125" y="112"/>
                  </a:moveTo>
                  <a:cubicBezTo>
                    <a:pt x="124" y="113"/>
                    <a:pt x="124" y="112"/>
                    <a:pt x="123" y="112"/>
                  </a:cubicBezTo>
                  <a:cubicBezTo>
                    <a:pt x="123" y="111"/>
                    <a:pt x="122" y="110"/>
                    <a:pt x="122" y="109"/>
                  </a:cubicBezTo>
                  <a:cubicBezTo>
                    <a:pt x="123" y="109"/>
                    <a:pt x="123" y="108"/>
                    <a:pt x="124" y="108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4"/>
                    <a:pt x="128" y="102"/>
                    <a:pt x="129" y="99"/>
                  </a:cubicBezTo>
                  <a:cubicBezTo>
                    <a:pt x="131" y="97"/>
                    <a:pt x="132" y="95"/>
                    <a:pt x="133" y="93"/>
                  </a:cubicBezTo>
                  <a:cubicBezTo>
                    <a:pt x="133" y="95"/>
                    <a:pt x="133" y="96"/>
                    <a:pt x="134" y="98"/>
                  </a:cubicBezTo>
                  <a:cubicBezTo>
                    <a:pt x="134" y="100"/>
                    <a:pt x="132" y="101"/>
                    <a:pt x="131" y="104"/>
                  </a:cubicBezTo>
                  <a:cubicBezTo>
                    <a:pt x="130" y="105"/>
                    <a:pt x="130" y="106"/>
                    <a:pt x="129" y="106"/>
                  </a:cubicBezTo>
                  <a:cubicBezTo>
                    <a:pt x="129" y="108"/>
                    <a:pt x="128" y="108"/>
                    <a:pt x="127" y="110"/>
                  </a:cubicBezTo>
                  <a:cubicBezTo>
                    <a:pt x="126" y="110"/>
                    <a:pt x="126" y="111"/>
                    <a:pt x="125" y="112"/>
                  </a:cubicBezTo>
                  <a:close/>
                  <a:moveTo>
                    <a:pt x="130" y="112"/>
                  </a:moveTo>
                  <a:cubicBezTo>
                    <a:pt x="130" y="111"/>
                    <a:pt x="132" y="110"/>
                    <a:pt x="132" y="109"/>
                  </a:cubicBezTo>
                  <a:cubicBezTo>
                    <a:pt x="132" y="108"/>
                    <a:pt x="133" y="108"/>
                    <a:pt x="133" y="107"/>
                  </a:cubicBezTo>
                  <a:cubicBezTo>
                    <a:pt x="134" y="108"/>
                    <a:pt x="133" y="111"/>
                    <a:pt x="134" y="112"/>
                  </a:cubicBezTo>
                  <a:cubicBezTo>
                    <a:pt x="133" y="112"/>
                    <a:pt x="131" y="112"/>
                    <a:pt x="130" y="112"/>
                  </a:cubicBezTo>
                  <a:close/>
                  <a:moveTo>
                    <a:pt x="129" y="112"/>
                  </a:moveTo>
                  <a:cubicBezTo>
                    <a:pt x="128" y="112"/>
                    <a:pt x="127" y="112"/>
                    <a:pt x="126" y="112"/>
                  </a:cubicBezTo>
                  <a:cubicBezTo>
                    <a:pt x="126" y="111"/>
                    <a:pt x="127" y="111"/>
                    <a:pt x="127" y="110"/>
                  </a:cubicBezTo>
                  <a:cubicBezTo>
                    <a:pt x="128" y="110"/>
                    <a:pt x="128" y="109"/>
                    <a:pt x="128" y="109"/>
                  </a:cubicBezTo>
                  <a:cubicBezTo>
                    <a:pt x="128" y="108"/>
                    <a:pt x="130" y="107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6"/>
                    <a:pt x="130" y="106"/>
                    <a:pt x="130" y="105"/>
                  </a:cubicBezTo>
                  <a:cubicBezTo>
                    <a:pt x="132" y="104"/>
                    <a:pt x="132" y="102"/>
                    <a:pt x="133" y="101"/>
                  </a:cubicBezTo>
                  <a:cubicBezTo>
                    <a:pt x="134" y="106"/>
                    <a:pt x="131" y="108"/>
                    <a:pt x="129" y="112"/>
                  </a:cubicBezTo>
                  <a:close/>
                  <a:moveTo>
                    <a:pt x="134" y="72"/>
                  </a:moveTo>
                  <a:cubicBezTo>
                    <a:pt x="134" y="71"/>
                    <a:pt x="134" y="71"/>
                    <a:pt x="134" y="70"/>
                  </a:cubicBezTo>
                  <a:cubicBezTo>
                    <a:pt x="135" y="71"/>
                    <a:pt x="135" y="71"/>
                    <a:pt x="134" y="72"/>
                  </a:cubicBezTo>
                  <a:close/>
                  <a:moveTo>
                    <a:pt x="135" y="104"/>
                  </a:moveTo>
                  <a:cubicBezTo>
                    <a:pt x="134" y="104"/>
                    <a:pt x="135" y="103"/>
                    <a:pt x="134" y="103"/>
                  </a:cubicBezTo>
                  <a:cubicBezTo>
                    <a:pt x="135" y="103"/>
                    <a:pt x="135" y="104"/>
                    <a:pt x="13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55"/>
            <p:cNvSpPr>
              <a:spLocks/>
            </p:cNvSpPr>
            <p:nvPr/>
          </p:nvSpPr>
          <p:spPr bwMode="auto">
            <a:xfrm>
              <a:off x="6985000" y="1854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175152" y="3029706"/>
            <a:ext cx="5528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90408" y="2636912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sp>
        <p:nvSpPr>
          <p:cNvPr id="15" name="矩形 14"/>
          <p:cNvSpPr/>
          <p:nvPr/>
        </p:nvSpPr>
        <p:spPr>
          <a:xfrm>
            <a:off x="5159896" y="4504069"/>
            <a:ext cx="5528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在此处填入你需要的内容。请在此处填入你需要的内容。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75152" y="4111275"/>
            <a:ext cx="2654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单击输入标题文字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33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/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064" y="407928"/>
            <a:ext cx="23251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请在此处添加标题文字</a:t>
            </a:r>
          </a:p>
        </p:txBody>
      </p:sp>
      <p:sp>
        <p:nvSpPr>
          <p:cNvPr id="5" name="TextBox 35"/>
          <p:cNvSpPr txBox="1"/>
          <p:nvPr/>
        </p:nvSpPr>
        <p:spPr>
          <a:xfrm>
            <a:off x="1559496" y="4531540"/>
            <a:ext cx="26666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9497" y="4162208"/>
            <a:ext cx="176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添加文字</a:t>
            </a:r>
          </a:p>
        </p:txBody>
      </p:sp>
      <p:sp>
        <p:nvSpPr>
          <p:cNvPr id="9" name="TextBox 35"/>
          <p:cNvSpPr txBox="1"/>
          <p:nvPr/>
        </p:nvSpPr>
        <p:spPr>
          <a:xfrm>
            <a:off x="4750528" y="4528742"/>
            <a:ext cx="26666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50529" y="4159410"/>
            <a:ext cx="176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添加文字</a:t>
            </a:r>
          </a:p>
        </p:txBody>
      </p:sp>
      <p:sp>
        <p:nvSpPr>
          <p:cNvPr id="11" name="TextBox 35"/>
          <p:cNvSpPr txBox="1"/>
          <p:nvPr/>
        </p:nvSpPr>
        <p:spPr>
          <a:xfrm>
            <a:off x="7846872" y="4536962"/>
            <a:ext cx="26666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点击添加文字点击添加文字点击添加文字点击添加文字请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46873" y="4167630"/>
            <a:ext cx="1763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1559496" y="2148583"/>
            <a:ext cx="2564110" cy="151216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50528" y="2178297"/>
            <a:ext cx="2564110" cy="151216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49384" y="2186517"/>
            <a:ext cx="2564110" cy="151216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9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1250</Words>
  <Application>Microsoft Office PowerPoint</Application>
  <PresentationFormat>宽屏</PresentationFormat>
  <Paragraphs>107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等线</vt:lpstr>
      <vt:lpstr>等线 Light</vt:lpstr>
      <vt:lpstr>方正粗倩简体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yike</cp:lastModifiedBy>
  <cp:revision>2</cp:revision>
  <dcterms:created xsi:type="dcterms:W3CDTF">2016-11-23T01:26:47Z</dcterms:created>
  <dcterms:modified xsi:type="dcterms:W3CDTF">2020-11-13T09:14:56Z</dcterms:modified>
</cp:coreProperties>
</file>