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7" r:id="rId3"/>
    <p:sldId id="282" r:id="rId5"/>
    <p:sldId id="258" r:id="rId6"/>
    <p:sldId id="266" r:id="rId7"/>
    <p:sldId id="256" r:id="rId8"/>
    <p:sldId id="276" r:id="rId9"/>
    <p:sldId id="257" r:id="rId10"/>
    <p:sldId id="270" r:id="rId11"/>
    <p:sldId id="259" r:id="rId12"/>
    <p:sldId id="260" r:id="rId13"/>
    <p:sldId id="261" r:id="rId14"/>
    <p:sldId id="274" r:id="rId15"/>
    <p:sldId id="262" r:id="rId16"/>
    <p:sldId id="263" r:id="rId17"/>
    <p:sldId id="272" r:id="rId18"/>
    <p:sldId id="264" r:id="rId19"/>
    <p:sldId id="265" r:id="rId20"/>
    <p:sldId id="267" r:id="rId21"/>
    <p:sldId id="268" r:id="rId22"/>
    <p:sldId id="269" r:id="rId23"/>
    <p:sldId id="271" r:id="rId24"/>
    <p:sldId id="273" r:id="rId25"/>
    <p:sldId id="275" r:id="rId26"/>
    <p:sldId id="279" r:id="rId27"/>
    <p:sldId id="280" r:id="rId28"/>
    <p:sldId id="28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B090"/>
    <a:srgbClr val="0AD4AE"/>
    <a:srgbClr val="14B9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74" autoAdjust="0"/>
    <p:restoredTop sz="93333" autoAdjust="0"/>
  </p:normalViewPr>
  <p:slideViewPr>
    <p:cSldViewPr snapToGrid="0">
      <p:cViewPr varScale="1">
        <p:scale>
          <a:sx n="79" d="100"/>
          <a:sy n="79" d="100"/>
        </p:scale>
        <p:origin x="634"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4B3974-1653-47A6-95BE-9DFD4CB2243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9906E0-9CC4-4A4D-A963-2837D5D12CC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906E0-9CC4-4A4D-A963-2837D5D12CC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7E8C19C-499A-41CE-B589-89ECC5FCBF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AA6BF4-E167-406C-9956-154EF42BE70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E8C19C-499A-41CE-B589-89ECC5FCBF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AA6BF4-E167-406C-9956-154EF42BE70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E8C19C-499A-41CE-B589-89ECC5FCBF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AA6BF4-E167-406C-9956-154EF42BE70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E8C19C-499A-41CE-B589-89ECC5FCBF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AA6BF4-E167-406C-9956-154EF42BE70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7E8C19C-499A-41CE-B589-89ECC5FCBF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AA6BF4-E167-406C-9956-154EF42BE70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7E8C19C-499A-41CE-B589-89ECC5FCBF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AA6BF4-E167-406C-9956-154EF42BE70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7E8C19C-499A-41CE-B589-89ECC5FCBFE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EAA6BF4-E167-406C-9956-154EF42BE70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7E8C19C-499A-41CE-B589-89ECC5FCBFE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EAA6BF4-E167-406C-9956-154EF42BE70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7E8C19C-499A-41CE-B589-89ECC5FCBFE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EAA6BF4-E167-406C-9956-154EF42BE70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7E8C19C-499A-41CE-B589-89ECC5FCBF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AA6BF4-E167-406C-9956-154EF42BE70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7E8C19C-499A-41CE-B589-89ECC5FCBF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AA6BF4-E167-406C-9956-154EF42BE70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E8C19C-499A-41CE-B589-89ECC5FCBFE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AA6BF4-E167-406C-9956-154EF42BE70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rcRect t="25773" r="178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p:cNvSpPr/>
          <p:nvPr/>
        </p:nvSpPr>
        <p:spPr>
          <a:xfrm>
            <a:off x="0"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762125" y="2596704"/>
            <a:ext cx="8667750" cy="1015663"/>
          </a:xfrm>
          <a:prstGeom prst="rect">
            <a:avLst/>
          </a:prstGeom>
          <a:noFill/>
        </p:spPr>
        <p:txBody>
          <a:bodyPr wrap="square" rtlCol="0">
            <a:spAutoFit/>
          </a:bodyPr>
          <a:lstStyle/>
          <a:p>
            <a:pPr algn="dist"/>
            <a:r>
              <a:rPr lang="zh-CN" altLang="en-US" sz="6000" dirty="0" smtClean="0">
                <a:solidFill>
                  <a:srgbClr val="FFC000"/>
                </a:solidFill>
                <a:latin typeface="微软雅黑" panose="020B0503020204020204" pitchFamily="34" charset="-122"/>
                <a:ea typeface="微软雅黑" panose="020B0503020204020204" pitchFamily="34" charset="-122"/>
              </a:rPr>
              <a:t>商务年终报告</a:t>
            </a:r>
            <a:r>
              <a:rPr lang="en-US" altLang="zh-CN" sz="6000" dirty="0" smtClean="0">
                <a:solidFill>
                  <a:srgbClr val="FFC000"/>
                </a:solidFill>
                <a:latin typeface="微软雅黑" panose="020B0503020204020204" pitchFamily="34" charset="-122"/>
                <a:ea typeface="微软雅黑" panose="020B0503020204020204" pitchFamily="34" charset="-122"/>
              </a:rPr>
              <a:t>PPT</a:t>
            </a:r>
            <a:r>
              <a:rPr lang="zh-CN" altLang="en-US" sz="6000" dirty="0" smtClean="0">
                <a:solidFill>
                  <a:srgbClr val="FFC000"/>
                </a:solidFill>
                <a:latin typeface="微软雅黑" panose="020B0503020204020204" pitchFamily="34" charset="-122"/>
                <a:ea typeface="微软雅黑" panose="020B0503020204020204" pitchFamily="34" charset="-122"/>
              </a:rPr>
              <a:t>模板</a:t>
            </a:r>
            <a:endParaRPr lang="zh-CN" altLang="en-US" sz="6000" dirty="0">
              <a:solidFill>
                <a:srgbClr val="FFC000"/>
              </a:solidFill>
              <a:latin typeface="微软雅黑" panose="020B0503020204020204" pitchFamily="34" charset="-122"/>
              <a:ea typeface="微软雅黑" panose="020B0503020204020204" pitchFamily="34" charset="-122"/>
            </a:endParaRPr>
          </a:p>
        </p:txBody>
      </p:sp>
      <p:sp>
        <p:nvSpPr>
          <p:cNvPr id="9" name="矩形 8"/>
          <p:cNvSpPr/>
          <p:nvPr/>
        </p:nvSpPr>
        <p:spPr>
          <a:xfrm rot="2700000">
            <a:off x="3981450" y="-3110680"/>
            <a:ext cx="4229100" cy="4229100"/>
          </a:xfrm>
          <a:prstGeom prst="rect">
            <a:avLst/>
          </a:prstGeom>
          <a:noFill/>
          <a:ln w="1270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575665" y="850"/>
            <a:ext cx="1040670" cy="1477328"/>
          </a:xfrm>
          <a:prstGeom prst="rect">
            <a:avLst/>
          </a:prstGeom>
          <a:noFill/>
        </p:spPr>
        <p:txBody>
          <a:bodyPr wrap="none" rtlCol="0">
            <a:spAutoFit/>
          </a:bodyPr>
          <a:lstStyle/>
          <a:p>
            <a:r>
              <a:rPr lang="en-US" altLang="zh-CN" sz="9000" dirty="0" smtClean="0">
                <a:solidFill>
                  <a:srgbClr val="FFC000"/>
                </a:solidFill>
                <a:latin typeface="微软雅黑" panose="020B0503020204020204" pitchFamily="34" charset="-122"/>
                <a:ea typeface="微软雅黑" panose="020B0503020204020204" pitchFamily="34" charset="-122"/>
              </a:rPr>
              <a:t>+</a:t>
            </a:r>
            <a:endParaRPr lang="zh-CN" altLang="en-US" sz="9000" dirty="0">
              <a:solidFill>
                <a:srgbClr val="FFC000"/>
              </a:solidFill>
              <a:latin typeface="微软雅黑" panose="020B0503020204020204" pitchFamily="34" charset="-122"/>
              <a:ea typeface="微软雅黑" panose="020B0503020204020204" pitchFamily="34" charset="-122"/>
            </a:endParaRPr>
          </a:p>
        </p:txBody>
      </p:sp>
      <p:sp>
        <p:nvSpPr>
          <p:cNvPr id="12" name="矩形 11"/>
          <p:cNvSpPr/>
          <p:nvPr/>
        </p:nvSpPr>
        <p:spPr>
          <a:xfrm>
            <a:off x="6616335" y="4155781"/>
            <a:ext cx="3580610" cy="59981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846743" y="4178688"/>
            <a:ext cx="3197802" cy="553085"/>
          </a:xfrm>
          <a:prstGeom prst="rect">
            <a:avLst/>
          </a:prstGeom>
          <a:noFill/>
        </p:spPr>
        <p:txBody>
          <a:bodyPr wrap="square" rtlCol="0">
            <a:spAutoFit/>
          </a:bodyPr>
          <a:lstStyle/>
          <a:p>
            <a:pPr algn="dist"/>
            <a:r>
              <a:rPr lang="zh-CN" altLang="en-US" sz="3000" dirty="0" smtClean="0">
                <a:solidFill>
                  <a:sysClr val="windowText" lastClr="000000"/>
                </a:solidFill>
                <a:latin typeface="微软雅黑" panose="020B0503020204020204" pitchFamily="34" charset="-122"/>
                <a:ea typeface="微软雅黑" panose="020B0503020204020204" pitchFamily="34" charset="-122"/>
              </a:rPr>
              <a:t>汇报人：</a:t>
            </a:r>
            <a:r>
              <a:rPr lang="zh-CN" altLang="en-US" sz="3000" b="1" dirty="0">
                <a:solidFill>
                  <a:schemeClr val="bg1">
                    <a:lumMod val="50000"/>
                  </a:schemeClr>
                </a:solidFill>
                <a:latin typeface="微软雅黑" panose="020B0503020204020204" pitchFamily="34" charset="-122"/>
                <a:ea typeface="微软雅黑" panose="020B0503020204020204" pitchFamily="34" charset="-122"/>
                <a:sym typeface="+mn-ea"/>
              </a:rPr>
              <a:t>尚景</a:t>
            </a:r>
            <a:endParaRPr lang="zh-CN" altLang="en-US" sz="3000" dirty="0">
              <a:solidFill>
                <a:sysClr val="windowText" lastClr="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rcRect l="23615" t="302" r="9581"/>
          <a:stretch>
            <a:fillRect/>
          </a:stretch>
        </p:blipFill>
        <p:spPr>
          <a:xfrm>
            <a:off x="800098" y="693327"/>
            <a:ext cx="5326473" cy="5326473"/>
          </a:xfrm>
          <a:custGeom>
            <a:avLst/>
            <a:gdLst>
              <a:gd name="connsiteX0" fmla="*/ 0 w 2389854"/>
              <a:gd name="connsiteY0" fmla="*/ 0 h 2389854"/>
              <a:gd name="connsiteX1" fmla="*/ 2389854 w 2389854"/>
              <a:gd name="connsiteY1" fmla="*/ 0 h 2389854"/>
              <a:gd name="connsiteX2" fmla="*/ 2389854 w 2389854"/>
              <a:gd name="connsiteY2" fmla="*/ 2389854 h 2389854"/>
              <a:gd name="connsiteX3" fmla="*/ 0 w 2389854"/>
              <a:gd name="connsiteY3" fmla="*/ 2389854 h 2389854"/>
            </a:gdLst>
            <a:ahLst/>
            <a:cxnLst>
              <a:cxn ang="0">
                <a:pos x="connsiteX0" y="connsiteY0"/>
              </a:cxn>
              <a:cxn ang="0">
                <a:pos x="connsiteX1" y="connsiteY1"/>
              </a:cxn>
              <a:cxn ang="0">
                <a:pos x="connsiteX2" y="connsiteY2"/>
              </a:cxn>
              <a:cxn ang="0">
                <a:pos x="connsiteX3" y="connsiteY3"/>
              </a:cxn>
            </a:cxnLst>
            <a:rect l="l" t="t" r="r" b="b"/>
            <a:pathLst>
              <a:path w="2389854" h="2389854">
                <a:moveTo>
                  <a:pt x="0" y="0"/>
                </a:moveTo>
                <a:lnTo>
                  <a:pt x="2389854" y="0"/>
                </a:lnTo>
                <a:lnTo>
                  <a:pt x="2389854" y="2389854"/>
                </a:lnTo>
                <a:lnTo>
                  <a:pt x="0" y="2389854"/>
                </a:lnTo>
                <a:close/>
              </a:path>
            </a:pathLst>
          </a:custGeom>
        </p:spPr>
      </p:pic>
      <p:grpSp>
        <p:nvGrpSpPr>
          <p:cNvPr id="2" name="组合 1"/>
          <p:cNvGrpSpPr/>
          <p:nvPr/>
        </p:nvGrpSpPr>
        <p:grpSpPr>
          <a:xfrm>
            <a:off x="4972050" y="1524000"/>
            <a:ext cx="5048250" cy="800100"/>
            <a:chOff x="4972050" y="1524000"/>
            <a:chExt cx="5048250" cy="800100"/>
          </a:xfrm>
        </p:grpSpPr>
        <p:sp>
          <p:nvSpPr>
            <p:cNvPr id="5" name="矩形 4"/>
            <p:cNvSpPr/>
            <p:nvPr/>
          </p:nvSpPr>
          <p:spPr>
            <a:xfrm>
              <a:off x="4972050" y="1524000"/>
              <a:ext cx="5048250" cy="8001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572250" y="1662440"/>
              <a:ext cx="3181350" cy="523220"/>
            </a:xfrm>
            <a:prstGeom prst="rect">
              <a:avLst/>
            </a:prstGeom>
            <a:noFill/>
          </p:spPr>
          <p:txBody>
            <a:bodyPr wrap="square" rtlCol="0">
              <a:spAutoFit/>
            </a:bodyPr>
            <a:lstStyle/>
            <a:p>
              <a:pPr algn="dist"/>
              <a:r>
                <a:rPr lang="zh-CN" altLang="en-US" sz="2800" dirty="0" smtClean="0">
                  <a:latin typeface="微软雅黑" panose="020B0503020204020204" pitchFamily="34" charset="-122"/>
                  <a:ea typeface="微软雅黑" panose="020B0503020204020204" pitchFamily="34" charset="-122"/>
                </a:rPr>
                <a:t>请输入您的标题</a:t>
              </a:r>
              <a:endParaRPr lang="zh-CN" altLang="en-US" sz="2800" dirty="0">
                <a:latin typeface="微软雅黑" panose="020B0503020204020204" pitchFamily="34" charset="-122"/>
                <a:ea typeface="微软雅黑" panose="020B0503020204020204" pitchFamily="34" charset="-122"/>
              </a:endParaRPr>
            </a:p>
          </p:txBody>
        </p:sp>
      </p:grpSp>
      <p:sp>
        <p:nvSpPr>
          <p:cNvPr id="7" name="矩形 6"/>
          <p:cNvSpPr/>
          <p:nvPr/>
        </p:nvSpPr>
        <p:spPr>
          <a:xfrm>
            <a:off x="6787598" y="3356563"/>
            <a:ext cx="4851952"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rcRect l="23615" t="302" r="9581"/>
          <a:stretch>
            <a:fillRect/>
          </a:stretch>
        </p:blipFill>
        <p:spPr>
          <a:xfrm>
            <a:off x="5334001" y="1"/>
            <a:ext cx="6858000" cy="6858000"/>
          </a:xfrm>
          <a:custGeom>
            <a:avLst/>
            <a:gdLst>
              <a:gd name="connsiteX0" fmla="*/ 0 w 2389854"/>
              <a:gd name="connsiteY0" fmla="*/ 0 h 2389854"/>
              <a:gd name="connsiteX1" fmla="*/ 2389854 w 2389854"/>
              <a:gd name="connsiteY1" fmla="*/ 0 h 2389854"/>
              <a:gd name="connsiteX2" fmla="*/ 2389854 w 2389854"/>
              <a:gd name="connsiteY2" fmla="*/ 2389854 h 2389854"/>
              <a:gd name="connsiteX3" fmla="*/ 0 w 2389854"/>
              <a:gd name="connsiteY3" fmla="*/ 2389854 h 2389854"/>
            </a:gdLst>
            <a:ahLst/>
            <a:cxnLst>
              <a:cxn ang="0">
                <a:pos x="connsiteX0" y="connsiteY0"/>
              </a:cxn>
              <a:cxn ang="0">
                <a:pos x="connsiteX1" y="connsiteY1"/>
              </a:cxn>
              <a:cxn ang="0">
                <a:pos x="connsiteX2" y="connsiteY2"/>
              </a:cxn>
              <a:cxn ang="0">
                <a:pos x="connsiteX3" y="connsiteY3"/>
              </a:cxn>
            </a:cxnLst>
            <a:rect l="l" t="t" r="r" b="b"/>
            <a:pathLst>
              <a:path w="2389854" h="2389854">
                <a:moveTo>
                  <a:pt x="0" y="0"/>
                </a:moveTo>
                <a:lnTo>
                  <a:pt x="2389854" y="0"/>
                </a:lnTo>
                <a:lnTo>
                  <a:pt x="2389854" y="2389854"/>
                </a:lnTo>
                <a:lnTo>
                  <a:pt x="0" y="2389854"/>
                </a:lnTo>
                <a:close/>
              </a:path>
            </a:pathLst>
          </a:custGeom>
        </p:spPr>
      </p:pic>
      <p:grpSp>
        <p:nvGrpSpPr>
          <p:cNvPr id="2" name="组合 1"/>
          <p:cNvGrpSpPr/>
          <p:nvPr/>
        </p:nvGrpSpPr>
        <p:grpSpPr>
          <a:xfrm>
            <a:off x="-323850" y="1222673"/>
            <a:ext cx="4000500" cy="4358977"/>
            <a:chOff x="-323850" y="1222673"/>
            <a:chExt cx="4000500" cy="4358977"/>
          </a:xfrm>
        </p:grpSpPr>
        <p:sp>
          <p:nvSpPr>
            <p:cNvPr id="11" name="矩形 10"/>
            <p:cNvSpPr/>
            <p:nvPr/>
          </p:nvSpPr>
          <p:spPr>
            <a:xfrm>
              <a:off x="323849" y="2891413"/>
              <a:ext cx="3009900"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323850" y="1295400"/>
              <a:ext cx="4000500" cy="4286250"/>
            </a:xfrm>
            <a:prstGeom prst="rect">
              <a:avLst/>
            </a:prstGeom>
            <a:noFill/>
            <a:ln w="1016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4" name="矩形 13"/>
            <p:cNvSpPr/>
            <p:nvPr/>
          </p:nvSpPr>
          <p:spPr>
            <a:xfrm>
              <a:off x="2615647" y="1222673"/>
              <a:ext cx="857252" cy="1191993"/>
            </a:xfrm>
            <a:prstGeom prst="rect">
              <a:avLst/>
            </a:prstGeom>
          </p:spPr>
          <p:txBody>
            <a:bodyPr wrap="square">
              <a:spAutoFit/>
            </a:bodyPr>
            <a:lstStyle/>
            <a:p>
              <a:pPr>
                <a:lnSpc>
                  <a:spcPct val="150000"/>
                </a:lnSpc>
              </a:pPr>
              <a:r>
                <a:rPr lang="en-US" altLang="zh-CN" sz="5400" dirty="0" smtClean="0">
                  <a:solidFill>
                    <a:srgbClr val="FFC000"/>
                  </a:solidFill>
                  <a:latin typeface="微软雅黑" panose="020B0503020204020204" pitchFamily="34" charset="-122"/>
                  <a:ea typeface="微软雅黑" panose="020B0503020204020204" pitchFamily="34" charset="-122"/>
                </a:rPr>
                <a:t>+</a:t>
              </a:r>
              <a:endParaRPr lang="zh-CN" altLang="en-US" sz="5400" dirty="0">
                <a:solidFill>
                  <a:srgbClr val="FFC000"/>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838700" y="1295400"/>
            <a:ext cx="6076949" cy="4286250"/>
            <a:chOff x="4838700" y="1295400"/>
            <a:chExt cx="6076949" cy="4286250"/>
          </a:xfrm>
        </p:grpSpPr>
        <p:sp>
          <p:nvSpPr>
            <p:cNvPr id="9" name="矩形 8"/>
            <p:cNvSpPr/>
            <p:nvPr/>
          </p:nvSpPr>
          <p:spPr>
            <a:xfrm>
              <a:off x="5334000" y="1295400"/>
              <a:ext cx="5581649" cy="4286250"/>
            </a:xfrm>
            <a:prstGeom prst="rect">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38700" y="1295400"/>
              <a:ext cx="495299" cy="4286250"/>
            </a:xfrm>
            <a:prstGeom prst="rect">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77948" y="1708447"/>
              <a:ext cx="2832652" cy="662554"/>
            </a:xfrm>
            <a:prstGeom prst="rect">
              <a:avLst/>
            </a:prstGeom>
          </p:spPr>
          <p:txBody>
            <a:bodyPr wrap="square">
              <a:spAutoFit/>
            </a:bodyPr>
            <a:lstStyle/>
            <a:p>
              <a:pPr algn="dist">
                <a:lnSpc>
                  <a:spcPct val="150000"/>
                </a:lnSpc>
              </a:pPr>
              <a:r>
                <a:rPr lang="zh-CN" altLang="en-US" sz="2800" dirty="0" smtClean="0">
                  <a:latin typeface="微软雅黑" panose="020B0503020204020204" pitchFamily="34" charset="-122"/>
                  <a:ea typeface="微软雅黑" panose="020B0503020204020204" pitchFamily="34" charset="-122"/>
                </a:rPr>
                <a:t>请输入您的标题</a:t>
              </a:r>
              <a:endParaRPr lang="zh-CN" altLang="en-US" sz="2800" dirty="0">
                <a:latin typeface="微软雅黑" panose="020B0503020204020204" pitchFamily="34" charset="-122"/>
                <a:ea typeface="微软雅黑" panose="020B0503020204020204" pitchFamily="34" charset="-122"/>
              </a:endParaRPr>
            </a:p>
          </p:txBody>
        </p:sp>
        <p:sp>
          <p:nvSpPr>
            <p:cNvPr id="16" name="矩形 15"/>
            <p:cNvSpPr/>
            <p:nvPr/>
          </p:nvSpPr>
          <p:spPr>
            <a:xfrm>
              <a:off x="5777948" y="2682928"/>
              <a:ext cx="4851952" cy="92202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r>
                <a:rPr lang="zh-CN" altLang="en-US" dirty="0" smtClean="0">
                  <a:latin typeface="微软雅黑" panose="020B0503020204020204" pitchFamily="34" charset="-122"/>
                  <a:ea typeface="微软雅黑" panose="020B0503020204020204" pitchFamily="34" charset="-122"/>
                </a:rPr>
                <a:t>。</a:t>
              </a:r>
              <a:endParaRPr lang="zh-CN" altLang="en-US" dirty="0" smtClean="0">
                <a:latin typeface="微软雅黑" panose="020B0503020204020204" pitchFamily="34" charset="-122"/>
                <a:ea typeface="微软雅黑" panose="020B0503020204020204" pitchFamily="34" charset="-122"/>
              </a:endParaRPr>
            </a:p>
            <a:p>
              <a:pPr>
                <a:lnSpc>
                  <a:spcPct val="150000"/>
                </a:lnSpc>
              </a:pP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rcRect l="16196" r="16196"/>
          <a:stretch>
            <a:fillRect/>
          </a:stretch>
        </p:blipFill>
        <p:spPr>
          <a:xfrm>
            <a:off x="709613" y="566737"/>
            <a:ext cx="5705475" cy="5648325"/>
          </a:xfrm>
          <a:custGeom>
            <a:avLst/>
            <a:gdLst>
              <a:gd name="connsiteX0" fmla="*/ 0 w 5705475"/>
              <a:gd name="connsiteY0" fmla="*/ 0 h 5648325"/>
              <a:gd name="connsiteX1" fmla="*/ 5705475 w 5705475"/>
              <a:gd name="connsiteY1" fmla="*/ 0 h 5648325"/>
              <a:gd name="connsiteX2" fmla="*/ 5705475 w 5705475"/>
              <a:gd name="connsiteY2" fmla="*/ 5648325 h 5648325"/>
              <a:gd name="connsiteX3" fmla="*/ 0 w 5705475"/>
              <a:gd name="connsiteY3" fmla="*/ 5648325 h 5648325"/>
            </a:gdLst>
            <a:ahLst/>
            <a:cxnLst>
              <a:cxn ang="0">
                <a:pos x="connsiteX0" y="connsiteY0"/>
              </a:cxn>
              <a:cxn ang="0">
                <a:pos x="connsiteX1" y="connsiteY1"/>
              </a:cxn>
              <a:cxn ang="0">
                <a:pos x="connsiteX2" y="connsiteY2"/>
              </a:cxn>
              <a:cxn ang="0">
                <a:pos x="connsiteX3" y="connsiteY3"/>
              </a:cxn>
            </a:cxnLst>
            <a:rect l="l" t="t" r="r" b="b"/>
            <a:pathLst>
              <a:path w="5705475" h="5648325">
                <a:moveTo>
                  <a:pt x="0" y="0"/>
                </a:moveTo>
                <a:lnTo>
                  <a:pt x="5705475" y="0"/>
                </a:lnTo>
                <a:lnTo>
                  <a:pt x="5705475" y="5648325"/>
                </a:lnTo>
                <a:lnTo>
                  <a:pt x="0" y="5648325"/>
                </a:lnTo>
                <a:close/>
              </a:path>
            </a:pathLst>
          </a:custGeom>
        </p:spPr>
      </p:pic>
      <p:sp>
        <p:nvSpPr>
          <p:cNvPr id="5" name="矩形 4"/>
          <p:cNvSpPr/>
          <p:nvPr/>
        </p:nvSpPr>
        <p:spPr>
          <a:xfrm>
            <a:off x="709612" y="990600"/>
            <a:ext cx="5705475"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9612" y="1644593"/>
            <a:ext cx="5705475"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09612" y="2298586"/>
            <a:ext cx="5705475"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9612" y="2952579"/>
            <a:ext cx="5705475"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9612" y="3606572"/>
            <a:ext cx="5705475"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09612" y="4260565"/>
            <a:ext cx="5705475"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09612" y="4914558"/>
            <a:ext cx="5705475"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09612" y="5568552"/>
            <a:ext cx="5705475"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7258050" y="566737"/>
            <a:ext cx="6210300" cy="5648325"/>
            <a:chOff x="7258050" y="566737"/>
            <a:chExt cx="6210300" cy="5648325"/>
          </a:xfrm>
        </p:grpSpPr>
        <p:sp>
          <p:nvSpPr>
            <p:cNvPr id="14" name="矩形 13"/>
            <p:cNvSpPr/>
            <p:nvPr/>
          </p:nvSpPr>
          <p:spPr>
            <a:xfrm>
              <a:off x="8205892" y="2123305"/>
              <a:ext cx="2832652" cy="662554"/>
            </a:xfrm>
            <a:prstGeom prst="rect">
              <a:avLst/>
            </a:prstGeom>
          </p:spPr>
          <p:txBody>
            <a:bodyPr wrap="square">
              <a:spAutoFit/>
            </a:bodyPr>
            <a:lstStyle/>
            <a:p>
              <a:pPr algn="dist">
                <a:lnSpc>
                  <a:spcPct val="150000"/>
                </a:lnSpc>
              </a:pPr>
              <a:r>
                <a:rPr lang="zh-CN" altLang="en-US" sz="2800" b="1" dirty="0" smtClean="0">
                  <a:latin typeface="微软雅黑" panose="020B0503020204020204" pitchFamily="34" charset="-122"/>
                  <a:ea typeface="微软雅黑" panose="020B0503020204020204" pitchFamily="34" charset="-122"/>
                </a:rPr>
                <a:t>请输入您的标题</a:t>
              </a:r>
              <a:endParaRPr lang="zh-CN" altLang="en-US" sz="2800" b="1" dirty="0">
                <a:latin typeface="微软雅黑" panose="020B0503020204020204" pitchFamily="34" charset="-122"/>
                <a:ea typeface="微软雅黑" panose="020B0503020204020204" pitchFamily="34" charset="-122"/>
              </a:endParaRPr>
            </a:p>
          </p:txBody>
        </p:sp>
        <p:sp>
          <p:nvSpPr>
            <p:cNvPr id="15" name="矩形 14"/>
            <p:cNvSpPr/>
            <p:nvPr/>
          </p:nvSpPr>
          <p:spPr>
            <a:xfrm>
              <a:off x="7789620" y="3806767"/>
              <a:ext cx="3735630"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7258050" y="566737"/>
              <a:ext cx="6210300" cy="5648325"/>
            </a:xfrm>
            <a:prstGeom prst="rect">
              <a:avLst/>
            </a:prstGeom>
            <a:noFill/>
            <a:ln w="1016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7" name="矩形 16"/>
            <p:cNvSpPr/>
            <p:nvPr/>
          </p:nvSpPr>
          <p:spPr>
            <a:xfrm>
              <a:off x="10464247" y="825931"/>
              <a:ext cx="857252" cy="1191993"/>
            </a:xfrm>
            <a:prstGeom prst="rect">
              <a:avLst/>
            </a:prstGeom>
          </p:spPr>
          <p:txBody>
            <a:bodyPr wrap="square">
              <a:spAutoFit/>
            </a:bodyPr>
            <a:lstStyle/>
            <a:p>
              <a:pPr>
                <a:lnSpc>
                  <a:spcPct val="150000"/>
                </a:lnSpc>
              </a:pPr>
              <a:r>
                <a:rPr lang="en-US" altLang="zh-CN" sz="5400" dirty="0" smtClean="0">
                  <a:solidFill>
                    <a:srgbClr val="FFC000"/>
                  </a:solidFill>
                  <a:latin typeface="微软雅黑" panose="020B0503020204020204" pitchFamily="34" charset="-122"/>
                  <a:ea typeface="微软雅黑" panose="020B0503020204020204" pitchFamily="34" charset="-122"/>
                </a:rPr>
                <a:t>+</a:t>
              </a:r>
              <a:endParaRPr lang="zh-CN" altLang="en-US" sz="5400" dirty="0">
                <a:solidFill>
                  <a:srgbClr val="FFC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90950" y="552450"/>
            <a:ext cx="8401050" cy="5562600"/>
          </a:xfrm>
          <a:prstGeom prst="rect">
            <a:avLst/>
          </a:prstGeom>
        </p:spPr>
      </p:pic>
      <p:grpSp>
        <p:nvGrpSpPr>
          <p:cNvPr id="6" name="组合 5"/>
          <p:cNvGrpSpPr/>
          <p:nvPr/>
        </p:nvGrpSpPr>
        <p:grpSpPr>
          <a:xfrm>
            <a:off x="558248" y="1578028"/>
            <a:ext cx="5613952" cy="3622622"/>
            <a:chOff x="558248" y="1578028"/>
            <a:chExt cx="5613952" cy="3622622"/>
          </a:xfrm>
        </p:grpSpPr>
        <p:sp>
          <p:nvSpPr>
            <p:cNvPr id="5" name="矩形 4"/>
            <p:cNvSpPr/>
            <p:nvPr/>
          </p:nvSpPr>
          <p:spPr>
            <a:xfrm>
              <a:off x="558248" y="2492428"/>
              <a:ext cx="5613952" cy="270822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39248" y="1578028"/>
              <a:ext cx="4699552" cy="662554"/>
            </a:xfrm>
            <a:prstGeom prst="rect">
              <a:avLst/>
            </a:prstGeom>
          </p:spPr>
          <p:txBody>
            <a:bodyPr wrap="square">
              <a:spAutoFit/>
            </a:bodyPr>
            <a:lstStyle/>
            <a:p>
              <a:pPr algn="dist">
                <a:lnSpc>
                  <a:spcPct val="150000"/>
                </a:lnSpc>
              </a:pPr>
              <a:r>
                <a:rPr lang="zh-CN" altLang="en-US" sz="2800" b="1" dirty="0" smtClean="0">
                  <a:latin typeface="微软雅黑" panose="020B0503020204020204" pitchFamily="34" charset="-122"/>
                  <a:ea typeface="微软雅黑" panose="020B0503020204020204" pitchFamily="34" charset="-122"/>
                </a:rPr>
                <a:t>请输入您的标题内容文字</a:t>
              </a:r>
              <a:endParaRPr lang="zh-CN" altLang="en-US" sz="2800" b="1" dirty="0">
                <a:latin typeface="微软雅黑" panose="020B0503020204020204" pitchFamily="34" charset="-122"/>
                <a:ea typeface="微软雅黑" panose="020B0503020204020204" pitchFamily="34" charset="-122"/>
              </a:endParaRPr>
            </a:p>
          </p:txBody>
        </p:sp>
        <p:sp>
          <p:nvSpPr>
            <p:cNvPr id="4" name="矩形 3"/>
            <p:cNvSpPr/>
            <p:nvPr/>
          </p:nvSpPr>
          <p:spPr>
            <a:xfrm>
              <a:off x="939248" y="2898413"/>
              <a:ext cx="4851952" cy="92202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endParaRPr lang="zh-CN" altLang="en-US" dirty="0" smtClean="0">
                <a:latin typeface="微软雅黑" panose="020B0503020204020204" pitchFamily="34" charset="-122"/>
                <a:ea typeface="微软雅黑" panose="020B0503020204020204" pitchFamily="34" charset="-122"/>
              </a:endParaRPr>
            </a:p>
            <a:p>
              <a:pPr>
                <a:lnSpc>
                  <a:spcPct val="150000"/>
                </a:lnSpc>
              </a:pP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t="7500" b="75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矩形 3"/>
          <p:cNvSpPr/>
          <p:nvPr/>
        </p:nvSpPr>
        <p:spPr>
          <a:xfrm>
            <a:off x="0" y="0"/>
            <a:ext cx="12192000" cy="685800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平行四边形 1"/>
          <p:cNvSpPr/>
          <p:nvPr/>
        </p:nvSpPr>
        <p:spPr>
          <a:xfrm>
            <a:off x="5791200" y="0"/>
            <a:ext cx="7239000" cy="6858000"/>
          </a:xfrm>
          <a:prstGeom prst="parallelogram">
            <a:avLst>
              <a:gd name="adj" fmla="val 43333"/>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7677150" y="-721087"/>
            <a:ext cx="7239000" cy="6858000"/>
          </a:xfrm>
          <a:prstGeom prst="parallelogram">
            <a:avLst>
              <a:gd name="adj" fmla="val 43333"/>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a:off x="4057650" y="2050082"/>
            <a:ext cx="7239000" cy="6858000"/>
          </a:xfrm>
          <a:prstGeom prst="parallelogram">
            <a:avLst>
              <a:gd name="adj" fmla="val 43333"/>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022902" y="1173250"/>
            <a:ext cx="6992178" cy="2109140"/>
            <a:chOff x="-1022902" y="1173250"/>
            <a:chExt cx="6992178" cy="2109140"/>
          </a:xfrm>
        </p:grpSpPr>
        <p:sp>
          <p:nvSpPr>
            <p:cNvPr id="5" name="矩形 4"/>
            <p:cNvSpPr/>
            <p:nvPr/>
          </p:nvSpPr>
          <p:spPr>
            <a:xfrm>
              <a:off x="1117324" y="1463728"/>
              <a:ext cx="3556552" cy="738664"/>
            </a:xfrm>
            <a:prstGeom prst="rect">
              <a:avLst/>
            </a:prstGeom>
          </p:spPr>
          <p:txBody>
            <a:bodyPr wrap="square">
              <a:spAutoFit/>
            </a:bodyPr>
            <a:lstStyle/>
            <a:p>
              <a:pPr algn="dist">
                <a:lnSpc>
                  <a:spcPct val="150000"/>
                </a:lnSpc>
              </a:pPr>
              <a:r>
                <a:rPr lang="zh-CN" altLang="en-US" sz="2800" b="1" dirty="0" smtClean="0">
                  <a:solidFill>
                    <a:schemeClr val="bg1"/>
                  </a:solidFill>
                  <a:latin typeface="微软雅黑" panose="020B0503020204020204" pitchFamily="34" charset="-122"/>
                  <a:ea typeface="微软雅黑" panose="020B0503020204020204" pitchFamily="34" charset="-122"/>
                </a:rPr>
                <a:t>请输入您的标题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17324" y="2360370"/>
              <a:ext cx="4851952" cy="92202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r>
                <a:rPr lang="zh-CN" altLang="en-US" dirty="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a:p>
              <a:pPr>
                <a:lnSpc>
                  <a:spcPct val="150000"/>
                </a:lnSpc>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1022902" y="1173250"/>
              <a:ext cx="3556552" cy="1110497"/>
            </a:xfrm>
            <a:prstGeom prst="rect">
              <a:avLst/>
            </a:prstGeom>
          </p:spPr>
          <p:txBody>
            <a:bodyPr wrap="square">
              <a:spAutoFit/>
            </a:bodyPr>
            <a:lstStyle/>
            <a:p>
              <a:pPr algn="dist">
                <a:lnSpc>
                  <a:spcPct val="150000"/>
                </a:lnSpc>
              </a:pPr>
              <a:r>
                <a:rPr lang="en-US" altLang="zh-CN" sz="5000" b="1" dirty="0" smtClean="0">
                  <a:solidFill>
                    <a:srgbClr val="FFC000"/>
                  </a:solidFill>
                  <a:latin typeface="微软雅黑" panose="020B0503020204020204" pitchFamily="34" charset="-122"/>
                  <a:ea typeface="微软雅黑" panose="020B0503020204020204" pitchFamily="34" charset="-122"/>
                </a:rPr>
                <a:t>+</a:t>
              </a:r>
              <a:endParaRPr lang="zh-CN" altLang="en-US" sz="5000" b="1" dirty="0">
                <a:solidFill>
                  <a:srgbClr val="FFC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rcRect t="7500" b="75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7" name="矩形 6"/>
          <p:cNvSpPr/>
          <p:nvPr/>
        </p:nvSpPr>
        <p:spPr>
          <a:xfrm>
            <a:off x="0" y="0"/>
            <a:ext cx="12192000" cy="685800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3881933" y="2921167"/>
            <a:ext cx="6024706" cy="1015663"/>
            <a:chOff x="3881933" y="2921167"/>
            <a:chExt cx="6024706" cy="1015663"/>
          </a:xfrm>
        </p:grpSpPr>
        <p:sp>
          <p:nvSpPr>
            <p:cNvPr id="12" name="文本框 11"/>
            <p:cNvSpPr txBox="1"/>
            <p:nvPr/>
          </p:nvSpPr>
          <p:spPr>
            <a:xfrm>
              <a:off x="3881933" y="3105834"/>
              <a:ext cx="6024706" cy="646331"/>
            </a:xfrm>
            <a:prstGeom prst="rect">
              <a:avLst/>
            </a:prstGeom>
            <a:noFill/>
          </p:spPr>
          <p:txBody>
            <a:bodyPr wrap="square" rtlCol="0">
              <a:spAutoFit/>
            </a:bodyPr>
            <a:lstStyle/>
            <a:p>
              <a:pPr algn="ctr"/>
              <a:r>
                <a:rPr lang="zh-CN" altLang="en-US" sz="3600" dirty="0" smtClean="0">
                  <a:solidFill>
                    <a:schemeClr val="bg1"/>
                  </a:solidFill>
                  <a:latin typeface="微软雅黑" panose="020B0503020204020204" pitchFamily="34" charset="-122"/>
                  <a:ea typeface="微软雅黑" panose="020B0503020204020204" pitchFamily="34" charset="-122"/>
                </a:rPr>
                <a:t>请输入您的标题</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881933" y="2921167"/>
              <a:ext cx="1052532" cy="1015663"/>
            </a:xfrm>
            <a:prstGeom prst="rect">
              <a:avLst/>
            </a:prstGeom>
            <a:noFill/>
          </p:spPr>
          <p:txBody>
            <a:bodyPr wrap="square" rtlCol="0">
              <a:spAutoFit/>
            </a:bodyPr>
            <a:lstStyle/>
            <a:p>
              <a:pPr algn="dist"/>
              <a:r>
                <a:rPr lang="en-US" altLang="zh-CN" sz="6000" dirty="0" smtClean="0">
                  <a:solidFill>
                    <a:schemeClr val="bg1"/>
                  </a:solidFill>
                  <a:latin typeface="Impact" panose="020B0806030902050204" pitchFamily="34" charset="0"/>
                  <a:ea typeface="微软雅黑" panose="020B0503020204020204" pitchFamily="34" charset="-122"/>
                </a:rPr>
                <a:t>03</a:t>
              </a:r>
              <a:endParaRPr lang="zh-CN" altLang="en-US" sz="6000" dirty="0">
                <a:solidFill>
                  <a:schemeClr val="bg1"/>
                </a:solidFill>
                <a:latin typeface="Impact" panose="020B0806030902050204" pitchFamily="34" charset="0"/>
                <a:ea typeface="微软雅黑" panose="020B0503020204020204" pitchFamily="34" charset="-122"/>
              </a:endParaRPr>
            </a:p>
          </p:txBody>
        </p:sp>
      </p:grpSp>
      <p:sp>
        <p:nvSpPr>
          <p:cNvPr id="13" name="直角三角形 12"/>
          <p:cNvSpPr/>
          <p:nvPr/>
        </p:nvSpPr>
        <p:spPr>
          <a:xfrm>
            <a:off x="0" y="527685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rot="10800000">
            <a:off x="10610850" y="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438150" y="4667250"/>
            <a:ext cx="2019300" cy="19812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0782300" y="381000"/>
            <a:ext cx="2019300" cy="19812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7" name="直角三角形 16"/>
          <p:cNvSpPr/>
          <p:nvPr/>
        </p:nvSpPr>
        <p:spPr>
          <a:xfrm rot="10800000">
            <a:off x="10915650" y="-20955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17"/>
          <p:cNvSpPr/>
          <p:nvPr/>
        </p:nvSpPr>
        <p:spPr>
          <a:xfrm>
            <a:off x="-438150" y="548640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平行四边形 11"/>
          <p:cNvSpPr/>
          <p:nvPr/>
        </p:nvSpPr>
        <p:spPr>
          <a:xfrm>
            <a:off x="5648325" y="0"/>
            <a:ext cx="7239000" cy="6858000"/>
          </a:xfrm>
          <a:prstGeom prst="parallelogram">
            <a:avLst>
              <a:gd name="adj" fmla="val 2611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rcRect l="25383" r="17604"/>
          <a:stretch>
            <a:fillRect/>
          </a:stretch>
        </p:blipFill>
        <p:spPr>
          <a:xfrm>
            <a:off x="6343650" y="0"/>
            <a:ext cx="5848350" cy="6858000"/>
          </a:xfrm>
          <a:custGeom>
            <a:avLst/>
            <a:gdLst>
              <a:gd name="connsiteX0" fmla="*/ 1809750 w 5848350"/>
              <a:gd name="connsiteY0" fmla="*/ 0 h 6858000"/>
              <a:gd name="connsiteX1" fmla="*/ 5848350 w 5848350"/>
              <a:gd name="connsiteY1" fmla="*/ 0 h 6858000"/>
              <a:gd name="connsiteX2" fmla="*/ 5848350 w 5848350"/>
              <a:gd name="connsiteY2" fmla="*/ 6858000 h 6858000"/>
              <a:gd name="connsiteX3" fmla="*/ 0 w 58483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848350" h="6858000">
                <a:moveTo>
                  <a:pt x="1809750" y="0"/>
                </a:moveTo>
                <a:lnTo>
                  <a:pt x="5848350" y="0"/>
                </a:lnTo>
                <a:lnTo>
                  <a:pt x="5848350" y="6858000"/>
                </a:lnTo>
                <a:lnTo>
                  <a:pt x="0" y="6858000"/>
                </a:lnTo>
                <a:close/>
              </a:path>
            </a:pathLst>
          </a:custGeom>
        </p:spPr>
      </p:pic>
      <p:grpSp>
        <p:nvGrpSpPr>
          <p:cNvPr id="2" name="组合 1"/>
          <p:cNvGrpSpPr/>
          <p:nvPr/>
        </p:nvGrpSpPr>
        <p:grpSpPr>
          <a:xfrm>
            <a:off x="1044046" y="1010554"/>
            <a:ext cx="4515913" cy="922020"/>
            <a:chOff x="1044046" y="1010554"/>
            <a:chExt cx="4515913" cy="922020"/>
          </a:xfrm>
        </p:grpSpPr>
        <p:sp>
          <p:nvSpPr>
            <p:cNvPr id="6" name="矩形 5"/>
            <p:cNvSpPr/>
            <p:nvPr/>
          </p:nvSpPr>
          <p:spPr>
            <a:xfrm>
              <a:off x="1856093" y="1010554"/>
              <a:ext cx="3703866" cy="92202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Freeform 241"/>
            <p:cNvSpPr>
              <a:spLocks noEditPoints="1"/>
            </p:cNvSpPr>
            <p:nvPr/>
          </p:nvSpPr>
          <p:spPr bwMode="auto">
            <a:xfrm>
              <a:off x="1044046" y="1124854"/>
              <a:ext cx="485357" cy="457247"/>
            </a:xfrm>
            <a:custGeom>
              <a:avLst/>
              <a:gdLst>
                <a:gd name="T0" fmla="*/ 216 w 216"/>
                <a:gd name="T1" fmla="*/ 50 h 204"/>
                <a:gd name="T2" fmla="*/ 216 w 216"/>
                <a:gd name="T3" fmla="*/ 67 h 204"/>
                <a:gd name="T4" fmla="*/ 216 w 216"/>
                <a:gd name="T5" fmla="*/ 80 h 204"/>
                <a:gd name="T6" fmla="*/ 147 w 216"/>
                <a:gd name="T7" fmla="*/ 80 h 204"/>
                <a:gd name="T8" fmla="*/ 123 w 216"/>
                <a:gd name="T9" fmla="*/ 104 h 204"/>
                <a:gd name="T10" fmla="*/ 123 w 216"/>
                <a:gd name="T11" fmla="*/ 125 h 204"/>
                <a:gd name="T12" fmla="*/ 147 w 216"/>
                <a:gd name="T13" fmla="*/ 149 h 204"/>
                <a:gd name="T14" fmla="*/ 216 w 216"/>
                <a:gd name="T15" fmla="*/ 149 h 204"/>
                <a:gd name="T16" fmla="*/ 216 w 216"/>
                <a:gd name="T17" fmla="*/ 189 h 204"/>
                <a:gd name="T18" fmla="*/ 198 w 216"/>
                <a:gd name="T19" fmla="*/ 204 h 204"/>
                <a:gd name="T20" fmla="*/ 18 w 216"/>
                <a:gd name="T21" fmla="*/ 204 h 204"/>
                <a:gd name="T22" fmla="*/ 0 w 216"/>
                <a:gd name="T23" fmla="*/ 189 h 204"/>
                <a:gd name="T24" fmla="*/ 0 w 216"/>
                <a:gd name="T25" fmla="*/ 26 h 204"/>
                <a:gd name="T26" fmla="*/ 26 w 216"/>
                <a:gd name="T27" fmla="*/ 0 h 204"/>
                <a:gd name="T28" fmla="*/ 206 w 216"/>
                <a:gd name="T29" fmla="*/ 0 h 204"/>
                <a:gd name="T30" fmla="*/ 214 w 216"/>
                <a:gd name="T31" fmla="*/ 9 h 204"/>
                <a:gd name="T32" fmla="*/ 206 w 216"/>
                <a:gd name="T33" fmla="*/ 17 h 204"/>
                <a:gd name="T34" fmla="*/ 26 w 216"/>
                <a:gd name="T35" fmla="*/ 17 h 204"/>
                <a:gd name="T36" fmla="*/ 17 w 216"/>
                <a:gd name="T37" fmla="*/ 26 h 204"/>
                <a:gd name="T38" fmla="*/ 26 w 216"/>
                <a:gd name="T39" fmla="*/ 36 h 204"/>
                <a:gd name="T40" fmla="*/ 198 w 216"/>
                <a:gd name="T41" fmla="*/ 36 h 204"/>
                <a:gd name="T42" fmla="*/ 216 w 216"/>
                <a:gd name="T43" fmla="*/ 50 h 204"/>
                <a:gd name="T44" fmla="*/ 147 w 216"/>
                <a:gd name="T45" fmla="*/ 92 h 204"/>
                <a:gd name="T46" fmla="*/ 216 w 216"/>
                <a:gd name="T47" fmla="*/ 92 h 204"/>
                <a:gd name="T48" fmla="*/ 216 w 216"/>
                <a:gd name="T49" fmla="*/ 99 h 204"/>
                <a:gd name="T50" fmla="*/ 216 w 216"/>
                <a:gd name="T51" fmla="*/ 137 h 204"/>
                <a:gd name="T52" fmla="*/ 147 w 216"/>
                <a:gd name="T53" fmla="*/ 137 h 204"/>
                <a:gd name="T54" fmla="*/ 136 w 216"/>
                <a:gd name="T55" fmla="*/ 125 h 204"/>
                <a:gd name="T56" fmla="*/ 136 w 216"/>
                <a:gd name="T57" fmla="*/ 104 h 204"/>
                <a:gd name="T58" fmla="*/ 147 w 216"/>
                <a:gd name="T59" fmla="*/ 92 h 204"/>
                <a:gd name="T60" fmla="*/ 151 w 216"/>
                <a:gd name="T61" fmla="*/ 114 h 204"/>
                <a:gd name="T62" fmla="*/ 160 w 216"/>
                <a:gd name="T63" fmla="*/ 123 h 204"/>
                <a:gd name="T64" fmla="*/ 169 w 216"/>
                <a:gd name="T65" fmla="*/ 114 h 204"/>
                <a:gd name="T66" fmla="*/ 160 w 216"/>
                <a:gd name="T67" fmla="*/ 106 h 204"/>
                <a:gd name="T68" fmla="*/ 151 w 216"/>
                <a:gd name="T69" fmla="*/ 11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 h="204">
                  <a:moveTo>
                    <a:pt x="216" y="50"/>
                  </a:moveTo>
                  <a:cubicBezTo>
                    <a:pt x="216" y="50"/>
                    <a:pt x="216" y="57"/>
                    <a:pt x="216" y="67"/>
                  </a:cubicBezTo>
                  <a:cubicBezTo>
                    <a:pt x="216" y="80"/>
                    <a:pt x="216" y="80"/>
                    <a:pt x="216" y="80"/>
                  </a:cubicBezTo>
                  <a:cubicBezTo>
                    <a:pt x="147" y="80"/>
                    <a:pt x="147" y="80"/>
                    <a:pt x="147" y="80"/>
                  </a:cubicBezTo>
                  <a:cubicBezTo>
                    <a:pt x="134" y="80"/>
                    <a:pt x="123" y="91"/>
                    <a:pt x="123" y="104"/>
                  </a:cubicBezTo>
                  <a:cubicBezTo>
                    <a:pt x="123" y="125"/>
                    <a:pt x="123" y="125"/>
                    <a:pt x="123" y="125"/>
                  </a:cubicBezTo>
                  <a:cubicBezTo>
                    <a:pt x="123" y="138"/>
                    <a:pt x="134" y="149"/>
                    <a:pt x="147" y="149"/>
                  </a:cubicBezTo>
                  <a:cubicBezTo>
                    <a:pt x="216" y="149"/>
                    <a:pt x="216" y="149"/>
                    <a:pt x="216" y="149"/>
                  </a:cubicBezTo>
                  <a:cubicBezTo>
                    <a:pt x="216" y="189"/>
                    <a:pt x="216" y="189"/>
                    <a:pt x="216" y="189"/>
                  </a:cubicBezTo>
                  <a:cubicBezTo>
                    <a:pt x="216" y="197"/>
                    <a:pt x="208" y="204"/>
                    <a:pt x="198" y="204"/>
                  </a:cubicBezTo>
                  <a:cubicBezTo>
                    <a:pt x="18" y="204"/>
                    <a:pt x="18" y="204"/>
                    <a:pt x="18" y="204"/>
                  </a:cubicBezTo>
                  <a:cubicBezTo>
                    <a:pt x="8" y="204"/>
                    <a:pt x="0" y="197"/>
                    <a:pt x="0" y="189"/>
                  </a:cubicBezTo>
                  <a:cubicBezTo>
                    <a:pt x="0" y="26"/>
                    <a:pt x="0" y="26"/>
                    <a:pt x="0" y="26"/>
                  </a:cubicBezTo>
                  <a:cubicBezTo>
                    <a:pt x="0" y="12"/>
                    <a:pt x="12" y="0"/>
                    <a:pt x="26" y="0"/>
                  </a:cubicBezTo>
                  <a:cubicBezTo>
                    <a:pt x="206" y="0"/>
                    <a:pt x="206" y="0"/>
                    <a:pt x="206" y="0"/>
                  </a:cubicBezTo>
                  <a:cubicBezTo>
                    <a:pt x="210" y="0"/>
                    <a:pt x="214" y="4"/>
                    <a:pt x="214" y="9"/>
                  </a:cubicBezTo>
                  <a:cubicBezTo>
                    <a:pt x="214" y="13"/>
                    <a:pt x="210" y="17"/>
                    <a:pt x="206" y="17"/>
                  </a:cubicBezTo>
                  <a:cubicBezTo>
                    <a:pt x="26" y="17"/>
                    <a:pt x="26" y="17"/>
                    <a:pt x="26" y="17"/>
                  </a:cubicBezTo>
                  <a:cubicBezTo>
                    <a:pt x="21" y="17"/>
                    <a:pt x="17" y="21"/>
                    <a:pt x="17" y="26"/>
                  </a:cubicBezTo>
                  <a:cubicBezTo>
                    <a:pt x="17" y="32"/>
                    <a:pt x="21" y="36"/>
                    <a:pt x="26" y="36"/>
                  </a:cubicBezTo>
                  <a:cubicBezTo>
                    <a:pt x="198" y="36"/>
                    <a:pt x="198" y="36"/>
                    <a:pt x="198" y="36"/>
                  </a:cubicBezTo>
                  <a:cubicBezTo>
                    <a:pt x="208" y="36"/>
                    <a:pt x="216" y="42"/>
                    <a:pt x="216" y="50"/>
                  </a:cubicBezTo>
                  <a:close/>
                  <a:moveTo>
                    <a:pt x="147" y="92"/>
                  </a:moveTo>
                  <a:cubicBezTo>
                    <a:pt x="216" y="92"/>
                    <a:pt x="216" y="92"/>
                    <a:pt x="216" y="92"/>
                  </a:cubicBezTo>
                  <a:cubicBezTo>
                    <a:pt x="216" y="99"/>
                    <a:pt x="216" y="99"/>
                    <a:pt x="216" y="99"/>
                  </a:cubicBezTo>
                  <a:cubicBezTo>
                    <a:pt x="216" y="137"/>
                    <a:pt x="216" y="137"/>
                    <a:pt x="216" y="137"/>
                  </a:cubicBezTo>
                  <a:cubicBezTo>
                    <a:pt x="147" y="137"/>
                    <a:pt x="147" y="137"/>
                    <a:pt x="147" y="137"/>
                  </a:cubicBezTo>
                  <a:cubicBezTo>
                    <a:pt x="141" y="137"/>
                    <a:pt x="136" y="131"/>
                    <a:pt x="136" y="125"/>
                  </a:cubicBezTo>
                  <a:cubicBezTo>
                    <a:pt x="136" y="104"/>
                    <a:pt x="136" y="104"/>
                    <a:pt x="136" y="104"/>
                  </a:cubicBezTo>
                  <a:cubicBezTo>
                    <a:pt x="136" y="98"/>
                    <a:pt x="141" y="92"/>
                    <a:pt x="147" y="92"/>
                  </a:cubicBezTo>
                  <a:close/>
                  <a:moveTo>
                    <a:pt x="151" y="114"/>
                  </a:moveTo>
                  <a:cubicBezTo>
                    <a:pt x="151" y="119"/>
                    <a:pt x="155" y="123"/>
                    <a:pt x="160" y="123"/>
                  </a:cubicBezTo>
                  <a:cubicBezTo>
                    <a:pt x="165" y="123"/>
                    <a:pt x="169" y="119"/>
                    <a:pt x="169" y="114"/>
                  </a:cubicBezTo>
                  <a:cubicBezTo>
                    <a:pt x="169" y="110"/>
                    <a:pt x="165" y="106"/>
                    <a:pt x="160" y="106"/>
                  </a:cubicBezTo>
                  <a:cubicBezTo>
                    <a:pt x="155" y="106"/>
                    <a:pt x="151" y="110"/>
                    <a:pt x="151" y="114"/>
                  </a:cubicBezTo>
                  <a:close/>
                </a:path>
              </a:pathLst>
            </a:custGeom>
            <a:solidFill>
              <a:srgbClr val="FFC000"/>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984035" y="2798183"/>
            <a:ext cx="4575924" cy="922020"/>
            <a:chOff x="984035" y="2798183"/>
            <a:chExt cx="4575924" cy="922020"/>
          </a:xfrm>
        </p:grpSpPr>
        <p:grpSp>
          <p:nvGrpSpPr>
            <p:cNvPr id="16" name="组合 15"/>
            <p:cNvGrpSpPr/>
            <p:nvPr/>
          </p:nvGrpSpPr>
          <p:grpSpPr>
            <a:xfrm>
              <a:off x="984035" y="2911502"/>
              <a:ext cx="605379" cy="618117"/>
              <a:chOff x="3810000" y="1108075"/>
              <a:chExt cx="4602163" cy="4699000"/>
            </a:xfrm>
            <a:solidFill>
              <a:srgbClr val="FFC000"/>
            </a:solidFill>
          </p:grpSpPr>
          <p:sp>
            <p:nvSpPr>
              <p:cNvPr id="17" name="Rectangle 188"/>
              <p:cNvSpPr>
                <a:spLocks noChangeArrowheads="1"/>
              </p:cNvSpPr>
              <p:nvPr/>
            </p:nvSpPr>
            <p:spPr bwMode="auto">
              <a:xfrm>
                <a:off x="3810000" y="4749800"/>
                <a:ext cx="579438" cy="933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Freeform 189"/>
              <p:cNvSpPr/>
              <p:nvPr/>
            </p:nvSpPr>
            <p:spPr bwMode="auto">
              <a:xfrm>
                <a:off x="4449763" y="4070350"/>
                <a:ext cx="3962400" cy="1736725"/>
              </a:xfrm>
              <a:custGeom>
                <a:avLst/>
                <a:gdLst>
                  <a:gd name="T0" fmla="*/ 0 w 1054"/>
                  <a:gd name="T1" fmla="*/ 201 h 462"/>
                  <a:gd name="T2" fmla="*/ 0 w 1054"/>
                  <a:gd name="T3" fmla="*/ 406 h 462"/>
                  <a:gd name="T4" fmla="*/ 263 w 1054"/>
                  <a:gd name="T5" fmla="*/ 432 h 462"/>
                  <a:gd name="T6" fmla="*/ 598 w 1054"/>
                  <a:gd name="T7" fmla="*/ 432 h 462"/>
                  <a:gd name="T8" fmla="*/ 801 w 1054"/>
                  <a:gd name="T9" fmla="*/ 354 h 462"/>
                  <a:gd name="T10" fmla="*/ 961 w 1054"/>
                  <a:gd name="T11" fmla="*/ 231 h 462"/>
                  <a:gd name="T12" fmla="*/ 1028 w 1054"/>
                  <a:gd name="T13" fmla="*/ 101 h 462"/>
                  <a:gd name="T14" fmla="*/ 1045 w 1054"/>
                  <a:gd name="T15" fmla="*/ 31 h 462"/>
                  <a:gd name="T16" fmla="*/ 972 w 1054"/>
                  <a:gd name="T17" fmla="*/ 33 h 462"/>
                  <a:gd name="T18" fmla="*/ 898 w 1054"/>
                  <a:gd name="T19" fmla="*/ 160 h 462"/>
                  <a:gd name="T20" fmla="*/ 723 w 1054"/>
                  <a:gd name="T21" fmla="*/ 257 h 462"/>
                  <a:gd name="T22" fmla="*/ 548 w 1054"/>
                  <a:gd name="T23" fmla="*/ 257 h 462"/>
                  <a:gd name="T24" fmla="*/ 447 w 1054"/>
                  <a:gd name="T25" fmla="*/ 209 h 462"/>
                  <a:gd name="T26" fmla="*/ 570 w 1054"/>
                  <a:gd name="T27" fmla="*/ 209 h 462"/>
                  <a:gd name="T28" fmla="*/ 667 w 1054"/>
                  <a:gd name="T29" fmla="*/ 141 h 462"/>
                  <a:gd name="T30" fmla="*/ 596 w 1054"/>
                  <a:gd name="T31" fmla="*/ 100 h 462"/>
                  <a:gd name="T32" fmla="*/ 536 w 1054"/>
                  <a:gd name="T33" fmla="*/ 100 h 462"/>
                  <a:gd name="T34" fmla="*/ 360 w 1054"/>
                  <a:gd name="T35" fmla="*/ 100 h 462"/>
                  <a:gd name="T36" fmla="*/ 289 w 1054"/>
                  <a:gd name="T37" fmla="*/ 119 h 462"/>
                  <a:gd name="T38" fmla="*/ 148 w 1054"/>
                  <a:gd name="T39" fmla="*/ 182 h 462"/>
                  <a:gd name="T40" fmla="*/ 49 w 1054"/>
                  <a:gd name="T41" fmla="*/ 201 h 462"/>
                  <a:gd name="T42" fmla="*/ 0 w 1054"/>
                  <a:gd name="T43" fmla="*/ 2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4" h="462">
                    <a:moveTo>
                      <a:pt x="0" y="201"/>
                    </a:moveTo>
                    <a:cubicBezTo>
                      <a:pt x="0" y="406"/>
                      <a:pt x="0" y="406"/>
                      <a:pt x="0" y="406"/>
                    </a:cubicBezTo>
                    <a:cubicBezTo>
                      <a:pt x="0" y="406"/>
                      <a:pt x="199" y="414"/>
                      <a:pt x="263" y="432"/>
                    </a:cubicBezTo>
                    <a:cubicBezTo>
                      <a:pt x="263" y="432"/>
                      <a:pt x="418" y="462"/>
                      <a:pt x="598" y="432"/>
                    </a:cubicBezTo>
                    <a:cubicBezTo>
                      <a:pt x="659" y="422"/>
                      <a:pt x="801" y="354"/>
                      <a:pt x="801" y="354"/>
                    </a:cubicBezTo>
                    <a:cubicBezTo>
                      <a:pt x="961" y="231"/>
                      <a:pt x="961" y="231"/>
                      <a:pt x="961" y="231"/>
                    </a:cubicBezTo>
                    <a:cubicBezTo>
                      <a:pt x="961" y="231"/>
                      <a:pt x="995" y="171"/>
                      <a:pt x="1028" y="101"/>
                    </a:cubicBezTo>
                    <a:cubicBezTo>
                      <a:pt x="1037" y="83"/>
                      <a:pt x="1054" y="51"/>
                      <a:pt x="1045" y="31"/>
                    </a:cubicBezTo>
                    <a:cubicBezTo>
                      <a:pt x="1031" y="0"/>
                      <a:pt x="992" y="13"/>
                      <a:pt x="972" y="33"/>
                    </a:cubicBezTo>
                    <a:cubicBezTo>
                      <a:pt x="898" y="160"/>
                      <a:pt x="898" y="160"/>
                      <a:pt x="898" y="160"/>
                    </a:cubicBezTo>
                    <a:cubicBezTo>
                      <a:pt x="723" y="257"/>
                      <a:pt x="723" y="257"/>
                      <a:pt x="723" y="257"/>
                    </a:cubicBezTo>
                    <a:cubicBezTo>
                      <a:pt x="723" y="257"/>
                      <a:pt x="622" y="257"/>
                      <a:pt x="548" y="257"/>
                    </a:cubicBezTo>
                    <a:cubicBezTo>
                      <a:pt x="473" y="257"/>
                      <a:pt x="447" y="209"/>
                      <a:pt x="447" y="209"/>
                    </a:cubicBezTo>
                    <a:cubicBezTo>
                      <a:pt x="447" y="209"/>
                      <a:pt x="495" y="209"/>
                      <a:pt x="570" y="209"/>
                    </a:cubicBezTo>
                    <a:cubicBezTo>
                      <a:pt x="644" y="209"/>
                      <a:pt x="667" y="194"/>
                      <a:pt x="667" y="141"/>
                    </a:cubicBezTo>
                    <a:cubicBezTo>
                      <a:pt x="667" y="89"/>
                      <a:pt x="596" y="100"/>
                      <a:pt x="596" y="100"/>
                    </a:cubicBezTo>
                    <a:cubicBezTo>
                      <a:pt x="536" y="100"/>
                      <a:pt x="536" y="100"/>
                      <a:pt x="536" y="100"/>
                    </a:cubicBezTo>
                    <a:cubicBezTo>
                      <a:pt x="536" y="100"/>
                      <a:pt x="406" y="100"/>
                      <a:pt x="360" y="100"/>
                    </a:cubicBezTo>
                    <a:cubicBezTo>
                      <a:pt x="315" y="100"/>
                      <a:pt x="289" y="119"/>
                      <a:pt x="289" y="119"/>
                    </a:cubicBezTo>
                    <a:cubicBezTo>
                      <a:pt x="148" y="182"/>
                      <a:pt x="148" y="182"/>
                      <a:pt x="148" y="182"/>
                    </a:cubicBezTo>
                    <a:cubicBezTo>
                      <a:pt x="148" y="182"/>
                      <a:pt x="99" y="201"/>
                      <a:pt x="49" y="201"/>
                    </a:cubicBezTo>
                    <a:cubicBezTo>
                      <a:pt x="0" y="201"/>
                      <a:pt x="0" y="201"/>
                      <a:pt x="0" y="2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0"/>
              <p:cNvSpPr/>
              <p:nvPr/>
            </p:nvSpPr>
            <p:spPr bwMode="auto">
              <a:xfrm>
                <a:off x="4603750" y="2652713"/>
                <a:ext cx="1143000" cy="1162050"/>
              </a:xfrm>
              <a:custGeom>
                <a:avLst/>
                <a:gdLst>
                  <a:gd name="T0" fmla="*/ 360 w 720"/>
                  <a:gd name="T1" fmla="*/ 0 h 732"/>
                  <a:gd name="T2" fmla="*/ 0 w 720"/>
                  <a:gd name="T3" fmla="*/ 732 h 732"/>
                  <a:gd name="T4" fmla="*/ 365 w 720"/>
                  <a:gd name="T5" fmla="*/ 616 h 732"/>
                  <a:gd name="T6" fmla="*/ 720 w 720"/>
                  <a:gd name="T7" fmla="*/ 732 h 732"/>
                  <a:gd name="T8" fmla="*/ 360 w 720"/>
                  <a:gd name="T9" fmla="*/ 0 h 732"/>
                </a:gdLst>
                <a:ahLst/>
                <a:cxnLst>
                  <a:cxn ang="0">
                    <a:pos x="T0" y="T1"/>
                  </a:cxn>
                  <a:cxn ang="0">
                    <a:pos x="T2" y="T3"/>
                  </a:cxn>
                  <a:cxn ang="0">
                    <a:pos x="T4" y="T5"/>
                  </a:cxn>
                  <a:cxn ang="0">
                    <a:pos x="T6" y="T7"/>
                  </a:cxn>
                  <a:cxn ang="0">
                    <a:pos x="T8" y="T9"/>
                  </a:cxn>
                </a:cxnLst>
                <a:rect l="0" t="0" r="r" b="b"/>
                <a:pathLst>
                  <a:path w="720" h="732">
                    <a:moveTo>
                      <a:pt x="360" y="0"/>
                    </a:moveTo>
                    <a:lnTo>
                      <a:pt x="0" y="732"/>
                    </a:lnTo>
                    <a:lnTo>
                      <a:pt x="365" y="616"/>
                    </a:lnTo>
                    <a:lnTo>
                      <a:pt x="720" y="732"/>
                    </a:lnTo>
                    <a:lnTo>
                      <a:pt x="3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Rectangle 191"/>
              <p:cNvSpPr>
                <a:spLocks noChangeArrowheads="1"/>
              </p:cNvSpPr>
              <p:nvPr/>
            </p:nvSpPr>
            <p:spPr bwMode="auto">
              <a:xfrm>
                <a:off x="5002213" y="4171950"/>
                <a:ext cx="349250"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 name="Rectangle 192"/>
              <p:cNvSpPr>
                <a:spLocks noChangeArrowheads="1"/>
              </p:cNvSpPr>
              <p:nvPr/>
            </p:nvSpPr>
            <p:spPr bwMode="auto">
              <a:xfrm>
                <a:off x="5002213" y="3983038"/>
                <a:ext cx="349250" cy="1174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Freeform 193"/>
              <p:cNvSpPr/>
              <p:nvPr/>
            </p:nvSpPr>
            <p:spPr bwMode="auto">
              <a:xfrm>
                <a:off x="5002213" y="3727450"/>
                <a:ext cx="349250" cy="184150"/>
              </a:xfrm>
              <a:custGeom>
                <a:avLst/>
                <a:gdLst>
                  <a:gd name="T0" fmla="*/ 0 w 220"/>
                  <a:gd name="T1" fmla="*/ 36 h 116"/>
                  <a:gd name="T2" fmla="*/ 0 w 220"/>
                  <a:gd name="T3" fmla="*/ 116 h 116"/>
                  <a:gd name="T4" fmla="*/ 220 w 220"/>
                  <a:gd name="T5" fmla="*/ 116 h 116"/>
                  <a:gd name="T6" fmla="*/ 220 w 220"/>
                  <a:gd name="T7" fmla="*/ 33 h 116"/>
                  <a:gd name="T8" fmla="*/ 116 w 220"/>
                  <a:gd name="T9" fmla="*/ 0 h 116"/>
                  <a:gd name="T10" fmla="*/ 0 w 220"/>
                  <a:gd name="T11" fmla="*/ 36 h 116"/>
                </a:gdLst>
                <a:ahLst/>
                <a:cxnLst>
                  <a:cxn ang="0">
                    <a:pos x="T0" y="T1"/>
                  </a:cxn>
                  <a:cxn ang="0">
                    <a:pos x="T2" y="T3"/>
                  </a:cxn>
                  <a:cxn ang="0">
                    <a:pos x="T4" y="T5"/>
                  </a:cxn>
                  <a:cxn ang="0">
                    <a:pos x="T6" y="T7"/>
                  </a:cxn>
                  <a:cxn ang="0">
                    <a:pos x="T8" y="T9"/>
                  </a:cxn>
                  <a:cxn ang="0">
                    <a:pos x="T10" y="T11"/>
                  </a:cxn>
                </a:cxnLst>
                <a:rect l="0" t="0" r="r" b="b"/>
                <a:pathLst>
                  <a:path w="220" h="116">
                    <a:moveTo>
                      <a:pt x="0" y="36"/>
                    </a:moveTo>
                    <a:lnTo>
                      <a:pt x="0" y="116"/>
                    </a:lnTo>
                    <a:lnTo>
                      <a:pt x="220" y="116"/>
                    </a:lnTo>
                    <a:lnTo>
                      <a:pt x="220" y="33"/>
                    </a:lnTo>
                    <a:lnTo>
                      <a:pt x="116"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94"/>
              <p:cNvSpPr/>
              <p:nvPr/>
            </p:nvSpPr>
            <p:spPr bwMode="auto">
              <a:xfrm>
                <a:off x="5765800" y="2024063"/>
                <a:ext cx="1141413" cy="1162050"/>
              </a:xfrm>
              <a:custGeom>
                <a:avLst/>
                <a:gdLst>
                  <a:gd name="T0" fmla="*/ 360 w 719"/>
                  <a:gd name="T1" fmla="*/ 0 h 732"/>
                  <a:gd name="T2" fmla="*/ 0 w 719"/>
                  <a:gd name="T3" fmla="*/ 732 h 732"/>
                  <a:gd name="T4" fmla="*/ 364 w 719"/>
                  <a:gd name="T5" fmla="*/ 616 h 732"/>
                  <a:gd name="T6" fmla="*/ 719 w 719"/>
                  <a:gd name="T7" fmla="*/ 732 h 732"/>
                  <a:gd name="T8" fmla="*/ 360 w 719"/>
                  <a:gd name="T9" fmla="*/ 0 h 732"/>
                </a:gdLst>
                <a:ahLst/>
                <a:cxnLst>
                  <a:cxn ang="0">
                    <a:pos x="T0" y="T1"/>
                  </a:cxn>
                  <a:cxn ang="0">
                    <a:pos x="T2" y="T3"/>
                  </a:cxn>
                  <a:cxn ang="0">
                    <a:pos x="T4" y="T5"/>
                  </a:cxn>
                  <a:cxn ang="0">
                    <a:pos x="T6" y="T7"/>
                  </a:cxn>
                  <a:cxn ang="0">
                    <a:pos x="T8" y="T9"/>
                  </a:cxn>
                </a:cxnLst>
                <a:rect l="0" t="0" r="r" b="b"/>
                <a:pathLst>
                  <a:path w="719" h="732">
                    <a:moveTo>
                      <a:pt x="360" y="0"/>
                    </a:moveTo>
                    <a:lnTo>
                      <a:pt x="0" y="732"/>
                    </a:lnTo>
                    <a:lnTo>
                      <a:pt x="364" y="616"/>
                    </a:lnTo>
                    <a:lnTo>
                      <a:pt x="719" y="732"/>
                    </a:lnTo>
                    <a:lnTo>
                      <a:pt x="3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Rectangle 195"/>
              <p:cNvSpPr>
                <a:spLocks noChangeArrowheads="1"/>
              </p:cNvSpPr>
              <p:nvPr/>
            </p:nvSpPr>
            <p:spPr bwMode="auto">
              <a:xfrm>
                <a:off x="6164263" y="4171950"/>
                <a:ext cx="349250" cy="101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196"/>
              <p:cNvSpPr>
                <a:spLocks noChangeArrowheads="1"/>
              </p:cNvSpPr>
              <p:nvPr/>
            </p:nvSpPr>
            <p:spPr bwMode="auto">
              <a:xfrm>
                <a:off x="6164263" y="3983038"/>
                <a:ext cx="349250" cy="1174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197"/>
              <p:cNvSpPr>
                <a:spLocks noChangeArrowheads="1"/>
              </p:cNvSpPr>
              <p:nvPr/>
            </p:nvSpPr>
            <p:spPr bwMode="auto">
              <a:xfrm>
                <a:off x="6164263" y="3790950"/>
                <a:ext cx="3492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198"/>
              <p:cNvSpPr>
                <a:spLocks noChangeArrowheads="1"/>
              </p:cNvSpPr>
              <p:nvPr/>
            </p:nvSpPr>
            <p:spPr bwMode="auto">
              <a:xfrm>
                <a:off x="6164263" y="3595688"/>
                <a:ext cx="3492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199"/>
              <p:cNvSpPr>
                <a:spLocks noChangeArrowheads="1"/>
              </p:cNvSpPr>
              <p:nvPr/>
            </p:nvSpPr>
            <p:spPr bwMode="auto">
              <a:xfrm>
                <a:off x="6164263" y="3408363"/>
                <a:ext cx="3492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Freeform 200"/>
              <p:cNvSpPr/>
              <p:nvPr/>
            </p:nvSpPr>
            <p:spPr bwMode="auto">
              <a:xfrm>
                <a:off x="6164263" y="3095625"/>
                <a:ext cx="349250" cy="241300"/>
              </a:xfrm>
              <a:custGeom>
                <a:avLst/>
                <a:gdLst>
                  <a:gd name="T0" fmla="*/ 0 w 220"/>
                  <a:gd name="T1" fmla="*/ 38 h 152"/>
                  <a:gd name="T2" fmla="*/ 0 w 220"/>
                  <a:gd name="T3" fmla="*/ 152 h 152"/>
                  <a:gd name="T4" fmla="*/ 220 w 220"/>
                  <a:gd name="T5" fmla="*/ 152 h 152"/>
                  <a:gd name="T6" fmla="*/ 220 w 220"/>
                  <a:gd name="T7" fmla="*/ 36 h 152"/>
                  <a:gd name="T8" fmla="*/ 116 w 220"/>
                  <a:gd name="T9" fmla="*/ 0 h 152"/>
                  <a:gd name="T10" fmla="*/ 0 w 220"/>
                  <a:gd name="T11" fmla="*/ 38 h 152"/>
                </a:gdLst>
                <a:ahLst/>
                <a:cxnLst>
                  <a:cxn ang="0">
                    <a:pos x="T0" y="T1"/>
                  </a:cxn>
                  <a:cxn ang="0">
                    <a:pos x="T2" y="T3"/>
                  </a:cxn>
                  <a:cxn ang="0">
                    <a:pos x="T4" y="T5"/>
                  </a:cxn>
                  <a:cxn ang="0">
                    <a:pos x="T6" y="T7"/>
                  </a:cxn>
                  <a:cxn ang="0">
                    <a:pos x="T8" y="T9"/>
                  </a:cxn>
                  <a:cxn ang="0">
                    <a:pos x="T10" y="T11"/>
                  </a:cxn>
                </a:cxnLst>
                <a:rect l="0" t="0" r="r" b="b"/>
                <a:pathLst>
                  <a:path w="220" h="152">
                    <a:moveTo>
                      <a:pt x="0" y="38"/>
                    </a:moveTo>
                    <a:lnTo>
                      <a:pt x="0" y="152"/>
                    </a:lnTo>
                    <a:lnTo>
                      <a:pt x="220" y="152"/>
                    </a:lnTo>
                    <a:lnTo>
                      <a:pt x="220" y="36"/>
                    </a:lnTo>
                    <a:lnTo>
                      <a:pt x="116"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01"/>
              <p:cNvSpPr/>
              <p:nvPr/>
            </p:nvSpPr>
            <p:spPr bwMode="auto">
              <a:xfrm>
                <a:off x="6870700" y="1108075"/>
                <a:ext cx="1143000" cy="1160463"/>
              </a:xfrm>
              <a:custGeom>
                <a:avLst/>
                <a:gdLst>
                  <a:gd name="T0" fmla="*/ 360 w 720"/>
                  <a:gd name="T1" fmla="*/ 0 h 731"/>
                  <a:gd name="T2" fmla="*/ 0 w 720"/>
                  <a:gd name="T3" fmla="*/ 731 h 731"/>
                  <a:gd name="T4" fmla="*/ 364 w 720"/>
                  <a:gd name="T5" fmla="*/ 615 h 731"/>
                  <a:gd name="T6" fmla="*/ 720 w 720"/>
                  <a:gd name="T7" fmla="*/ 731 h 731"/>
                  <a:gd name="T8" fmla="*/ 360 w 720"/>
                  <a:gd name="T9" fmla="*/ 0 h 731"/>
                </a:gdLst>
                <a:ahLst/>
                <a:cxnLst>
                  <a:cxn ang="0">
                    <a:pos x="T0" y="T1"/>
                  </a:cxn>
                  <a:cxn ang="0">
                    <a:pos x="T2" y="T3"/>
                  </a:cxn>
                  <a:cxn ang="0">
                    <a:pos x="T4" y="T5"/>
                  </a:cxn>
                  <a:cxn ang="0">
                    <a:pos x="T6" y="T7"/>
                  </a:cxn>
                  <a:cxn ang="0">
                    <a:pos x="T8" y="T9"/>
                  </a:cxn>
                </a:cxnLst>
                <a:rect l="0" t="0" r="r" b="b"/>
                <a:pathLst>
                  <a:path w="720" h="731">
                    <a:moveTo>
                      <a:pt x="360" y="0"/>
                    </a:moveTo>
                    <a:lnTo>
                      <a:pt x="0" y="731"/>
                    </a:lnTo>
                    <a:lnTo>
                      <a:pt x="364" y="615"/>
                    </a:lnTo>
                    <a:lnTo>
                      <a:pt x="720" y="731"/>
                    </a:lnTo>
                    <a:lnTo>
                      <a:pt x="3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Rectangle 202"/>
              <p:cNvSpPr>
                <a:spLocks noChangeArrowheads="1"/>
              </p:cNvSpPr>
              <p:nvPr/>
            </p:nvSpPr>
            <p:spPr bwMode="auto">
              <a:xfrm>
                <a:off x="7264400" y="4130675"/>
                <a:ext cx="354013" cy="142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 name="Rectangle 203"/>
              <p:cNvSpPr>
                <a:spLocks noChangeArrowheads="1"/>
              </p:cNvSpPr>
              <p:nvPr/>
            </p:nvSpPr>
            <p:spPr bwMode="auto">
              <a:xfrm>
                <a:off x="7264400" y="3952875"/>
                <a:ext cx="35401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04"/>
              <p:cNvSpPr>
                <a:spLocks noChangeArrowheads="1"/>
              </p:cNvSpPr>
              <p:nvPr/>
            </p:nvSpPr>
            <p:spPr bwMode="auto">
              <a:xfrm>
                <a:off x="7264400" y="3760788"/>
                <a:ext cx="354013"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05"/>
              <p:cNvSpPr>
                <a:spLocks noChangeArrowheads="1"/>
              </p:cNvSpPr>
              <p:nvPr/>
            </p:nvSpPr>
            <p:spPr bwMode="auto">
              <a:xfrm>
                <a:off x="7264400" y="3570288"/>
                <a:ext cx="35401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Rectangle 206"/>
              <p:cNvSpPr>
                <a:spLocks noChangeArrowheads="1"/>
              </p:cNvSpPr>
              <p:nvPr/>
            </p:nvSpPr>
            <p:spPr bwMode="auto">
              <a:xfrm>
                <a:off x="7264400" y="3378200"/>
                <a:ext cx="354013"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Rectangle 207"/>
              <p:cNvSpPr>
                <a:spLocks noChangeArrowheads="1"/>
              </p:cNvSpPr>
              <p:nvPr/>
            </p:nvSpPr>
            <p:spPr bwMode="auto">
              <a:xfrm>
                <a:off x="7264400" y="3190875"/>
                <a:ext cx="354013" cy="115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 name="Rectangle 208"/>
              <p:cNvSpPr>
                <a:spLocks noChangeArrowheads="1"/>
              </p:cNvSpPr>
              <p:nvPr/>
            </p:nvSpPr>
            <p:spPr bwMode="auto">
              <a:xfrm>
                <a:off x="7264400" y="2998788"/>
                <a:ext cx="354013"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 name="Rectangle 209"/>
              <p:cNvSpPr>
                <a:spLocks noChangeArrowheads="1"/>
              </p:cNvSpPr>
              <p:nvPr/>
            </p:nvSpPr>
            <p:spPr bwMode="auto">
              <a:xfrm>
                <a:off x="7264400" y="2803525"/>
                <a:ext cx="354013"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Rectangle 210"/>
              <p:cNvSpPr>
                <a:spLocks noChangeArrowheads="1"/>
              </p:cNvSpPr>
              <p:nvPr/>
            </p:nvSpPr>
            <p:spPr bwMode="auto">
              <a:xfrm>
                <a:off x="7264400" y="2614613"/>
                <a:ext cx="354013" cy="1174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211"/>
              <p:cNvSpPr/>
              <p:nvPr/>
            </p:nvSpPr>
            <p:spPr bwMode="auto">
              <a:xfrm>
                <a:off x="7264400" y="2178050"/>
                <a:ext cx="354013" cy="365125"/>
              </a:xfrm>
              <a:custGeom>
                <a:avLst/>
                <a:gdLst>
                  <a:gd name="T0" fmla="*/ 0 w 223"/>
                  <a:gd name="T1" fmla="*/ 38 h 230"/>
                  <a:gd name="T2" fmla="*/ 0 w 223"/>
                  <a:gd name="T3" fmla="*/ 230 h 230"/>
                  <a:gd name="T4" fmla="*/ 223 w 223"/>
                  <a:gd name="T5" fmla="*/ 230 h 230"/>
                  <a:gd name="T6" fmla="*/ 223 w 223"/>
                  <a:gd name="T7" fmla="*/ 36 h 230"/>
                  <a:gd name="T8" fmla="*/ 116 w 223"/>
                  <a:gd name="T9" fmla="*/ 0 h 230"/>
                  <a:gd name="T10" fmla="*/ 0 w 223"/>
                  <a:gd name="T11" fmla="*/ 38 h 230"/>
                </a:gdLst>
                <a:ahLst/>
                <a:cxnLst>
                  <a:cxn ang="0">
                    <a:pos x="T0" y="T1"/>
                  </a:cxn>
                  <a:cxn ang="0">
                    <a:pos x="T2" y="T3"/>
                  </a:cxn>
                  <a:cxn ang="0">
                    <a:pos x="T4" y="T5"/>
                  </a:cxn>
                  <a:cxn ang="0">
                    <a:pos x="T6" y="T7"/>
                  </a:cxn>
                  <a:cxn ang="0">
                    <a:pos x="T8" y="T9"/>
                  </a:cxn>
                  <a:cxn ang="0">
                    <a:pos x="T10" y="T11"/>
                  </a:cxn>
                </a:cxnLst>
                <a:rect l="0" t="0" r="r" b="b"/>
                <a:pathLst>
                  <a:path w="223" h="230">
                    <a:moveTo>
                      <a:pt x="0" y="38"/>
                    </a:moveTo>
                    <a:lnTo>
                      <a:pt x="0" y="230"/>
                    </a:lnTo>
                    <a:lnTo>
                      <a:pt x="223" y="230"/>
                    </a:lnTo>
                    <a:lnTo>
                      <a:pt x="223" y="36"/>
                    </a:lnTo>
                    <a:lnTo>
                      <a:pt x="116"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2" name="矩形 41"/>
            <p:cNvSpPr/>
            <p:nvPr/>
          </p:nvSpPr>
          <p:spPr>
            <a:xfrm>
              <a:off x="1856093" y="2798183"/>
              <a:ext cx="3703866" cy="92202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此处输入您的内容此处输入您的内容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053511" y="4600802"/>
            <a:ext cx="4506448" cy="922020"/>
            <a:chOff x="1053511" y="4600802"/>
            <a:chExt cx="4506448" cy="922020"/>
          </a:xfrm>
        </p:grpSpPr>
        <p:sp>
          <p:nvSpPr>
            <p:cNvPr id="41" name="Freeform 253"/>
            <p:cNvSpPr>
              <a:spLocks noEditPoints="1"/>
            </p:cNvSpPr>
            <p:nvPr/>
          </p:nvSpPr>
          <p:spPr bwMode="auto">
            <a:xfrm>
              <a:off x="1053511" y="4714621"/>
              <a:ext cx="466427" cy="535133"/>
            </a:xfrm>
            <a:custGeom>
              <a:avLst/>
              <a:gdLst>
                <a:gd name="T0" fmla="*/ 100 w 201"/>
                <a:gd name="T1" fmla="*/ 176 h 231"/>
                <a:gd name="T2" fmla="*/ 201 w 201"/>
                <a:gd name="T3" fmla="*/ 109 h 231"/>
                <a:gd name="T4" fmla="*/ 201 w 201"/>
                <a:gd name="T5" fmla="*/ 229 h 231"/>
                <a:gd name="T6" fmla="*/ 142 w 201"/>
                <a:gd name="T7" fmla="*/ 185 h 231"/>
                <a:gd name="T8" fmla="*/ 135 w 201"/>
                <a:gd name="T9" fmla="*/ 194 h 231"/>
                <a:gd name="T10" fmla="*/ 185 w 201"/>
                <a:gd name="T11" fmla="*/ 231 h 231"/>
                <a:gd name="T12" fmla="*/ 16 w 201"/>
                <a:gd name="T13" fmla="*/ 231 h 231"/>
                <a:gd name="T14" fmla="*/ 66 w 201"/>
                <a:gd name="T15" fmla="*/ 195 h 231"/>
                <a:gd name="T16" fmla="*/ 59 w 201"/>
                <a:gd name="T17" fmla="*/ 185 h 231"/>
                <a:gd name="T18" fmla="*/ 0 w 201"/>
                <a:gd name="T19" fmla="*/ 229 h 231"/>
                <a:gd name="T20" fmla="*/ 0 w 201"/>
                <a:gd name="T21" fmla="*/ 110 h 231"/>
                <a:gd name="T22" fmla="*/ 100 w 201"/>
                <a:gd name="T23" fmla="*/ 176 h 231"/>
                <a:gd name="T24" fmla="*/ 187 w 201"/>
                <a:gd name="T25" fmla="*/ 73 h 231"/>
                <a:gd name="T26" fmla="*/ 161 w 201"/>
                <a:gd name="T27" fmla="*/ 50 h 231"/>
                <a:gd name="T28" fmla="*/ 154 w 201"/>
                <a:gd name="T29" fmla="*/ 16 h 231"/>
                <a:gd name="T30" fmla="*/ 130 w 201"/>
                <a:gd name="T31" fmla="*/ 22 h 231"/>
                <a:gd name="T32" fmla="*/ 115 w 201"/>
                <a:gd name="T33" fmla="*/ 7 h 231"/>
                <a:gd name="T34" fmla="*/ 86 w 201"/>
                <a:gd name="T35" fmla="*/ 7 h 231"/>
                <a:gd name="T36" fmla="*/ 51 w 201"/>
                <a:gd name="T37" fmla="*/ 39 h 231"/>
                <a:gd name="T38" fmla="*/ 13 w 201"/>
                <a:gd name="T39" fmla="*/ 48 h 231"/>
                <a:gd name="T40" fmla="*/ 18 w 201"/>
                <a:gd name="T41" fmla="*/ 69 h 231"/>
                <a:gd name="T42" fmla="*/ 14 w 201"/>
                <a:gd name="T43" fmla="*/ 73 h 231"/>
                <a:gd name="T44" fmla="*/ 0 w 201"/>
                <a:gd name="T45" fmla="*/ 95 h 231"/>
                <a:gd name="T46" fmla="*/ 0 w 201"/>
                <a:gd name="T47" fmla="*/ 96 h 231"/>
                <a:gd name="T48" fmla="*/ 42 w 201"/>
                <a:gd name="T49" fmla="*/ 124 h 231"/>
                <a:gd name="T50" fmla="*/ 27 w 201"/>
                <a:gd name="T51" fmla="*/ 56 h 231"/>
                <a:gd name="T52" fmla="*/ 145 w 201"/>
                <a:gd name="T53" fmla="*/ 30 h 231"/>
                <a:gd name="T54" fmla="*/ 165 w 201"/>
                <a:gd name="T55" fmla="*/ 119 h 231"/>
                <a:gd name="T56" fmla="*/ 201 w 201"/>
                <a:gd name="T57" fmla="*/ 95 h 231"/>
                <a:gd name="T58" fmla="*/ 201 w 201"/>
                <a:gd name="T59" fmla="*/ 95 h 231"/>
                <a:gd name="T60" fmla="*/ 187 w 201"/>
                <a:gd name="T61" fmla="*/ 73 h 231"/>
                <a:gd name="T62" fmla="*/ 51 w 201"/>
                <a:gd name="T63" fmla="*/ 113 h 231"/>
                <a:gd name="T64" fmla="*/ 54 w 201"/>
                <a:gd name="T65" fmla="*/ 124 h 231"/>
                <a:gd name="T66" fmla="*/ 150 w 201"/>
                <a:gd name="T67" fmla="*/ 103 h 231"/>
                <a:gd name="T68" fmla="*/ 147 w 201"/>
                <a:gd name="T69" fmla="*/ 92 h 231"/>
                <a:gd name="T70" fmla="*/ 51 w 201"/>
                <a:gd name="T71" fmla="*/ 113 h 231"/>
                <a:gd name="T72" fmla="*/ 142 w 201"/>
                <a:gd name="T73" fmla="*/ 70 h 231"/>
                <a:gd name="T74" fmla="*/ 46 w 201"/>
                <a:gd name="T75" fmla="*/ 91 h 231"/>
                <a:gd name="T76" fmla="*/ 49 w 201"/>
                <a:gd name="T77" fmla="*/ 102 h 231"/>
                <a:gd name="T78" fmla="*/ 145 w 201"/>
                <a:gd name="T79" fmla="*/ 81 h 231"/>
                <a:gd name="T80" fmla="*/ 142 w 201"/>
                <a:gd name="T81" fmla="*/ 70 h 231"/>
                <a:gd name="T82" fmla="*/ 137 w 201"/>
                <a:gd name="T83" fmla="*/ 47 h 231"/>
                <a:gd name="T84" fmla="*/ 41 w 201"/>
                <a:gd name="T85" fmla="*/ 68 h 231"/>
                <a:gd name="T86" fmla="*/ 43 w 201"/>
                <a:gd name="T87" fmla="*/ 79 h 231"/>
                <a:gd name="T88" fmla="*/ 140 w 201"/>
                <a:gd name="T89" fmla="*/ 58 h 231"/>
                <a:gd name="T90" fmla="*/ 137 w 201"/>
                <a:gd name="T91" fmla="*/ 4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231">
                  <a:moveTo>
                    <a:pt x="100" y="176"/>
                  </a:moveTo>
                  <a:cubicBezTo>
                    <a:pt x="201" y="109"/>
                    <a:pt x="201" y="109"/>
                    <a:pt x="201" y="109"/>
                  </a:cubicBezTo>
                  <a:cubicBezTo>
                    <a:pt x="201" y="141"/>
                    <a:pt x="201" y="216"/>
                    <a:pt x="201" y="229"/>
                  </a:cubicBezTo>
                  <a:cubicBezTo>
                    <a:pt x="142" y="185"/>
                    <a:pt x="142" y="185"/>
                    <a:pt x="142" y="185"/>
                  </a:cubicBezTo>
                  <a:cubicBezTo>
                    <a:pt x="135" y="194"/>
                    <a:pt x="135" y="194"/>
                    <a:pt x="135" y="194"/>
                  </a:cubicBezTo>
                  <a:cubicBezTo>
                    <a:pt x="185" y="231"/>
                    <a:pt x="185" y="231"/>
                    <a:pt x="185" y="231"/>
                  </a:cubicBezTo>
                  <a:cubicBezTo>
                    <a:pt x="16" y="231"/>
                    <a:pt x="16" y="231"/>
                    <a:pt x="16" y="231"/>
                  </a:cubicBezTo>
                  <a:cubicBezTo>
                    <a:pt x="66" y="195"/>
                    <a:pt x="66" y="195"/>
                    <a:pt x="66" y="195"/>
                  </a:cubicBezTo>
                  <a:cubicBezTo>
                    <a:pt x="59" y="185"/>
                    <a:pt x="59" y="185"/>
                    <a:pt x="59" y="185"/>
                  </a:cubicBezTo>
                  <a:cubicBezTo>
                    <a:pt x="0" y="229"/>
                    <a:pt x="0" y="229"/>
                    <a:pt x="0" y="229"/>
                  </a:cubicBezTo>
                  <a:cubicBezTo>
                    <a:pt x="0" y="216"/>
                    <a:pt x="0" y="141"/>
                    <a:pt x="0" y="110"/>
                  </a:cubicBezTo>
                  <a:lnTo>
                    <a:pt x="100" y="176"/>
                  </a:lnTo>
                  <a:close/>
                  <a:moveTo>
                    <a:pt x="187" y="73"/>
                  </a:moveTo>
                  <a:cubicBezTo>
                    <a:pt x="161" y="50"/>
                    <a:pt x="161" y="50"/>
                    <a:pt x="161" y="50"/>
                  </a:cubicBezTo>
                  <a:cubicBezTo>
                    <a:pt x="154" y="16"/>
                    <a:pt x="154" y="16"/>
                    <a:pt x="154" y="16"/>
                  </a:cubicBezTo>
                  <a:cubicBezTo>
                    <a:pt x="130" y="22"/>
                    <a:pt x="130" y="22"/>
                    <a:pt x="130" y="22"/>
                  </a:cubicBezTo>
                  <a:cubicBezTo>
                    <a:pt x="115" y="7"/>
                    <a:pt x="115" y="7"/>
                    <a:pt x="115" y="7"/>
                  </a:cubicBezTo>
                  <a:cubicBezTo>
                    <a:pt x="107" y="0"/>
                    <a:pt x="94" y="0"/>
                    <a:pt x="86" y="7"/>
                  </a:cubicBezTo>
                  <a:cubicBezTo>
                    <a:pt x="51" y="39"/>
                    <a:pt x="51" y="39"/>
                    <a:pt x="51" y="39"/>
                  </a:cubicBezTo>
                  <a:cubicBezTo>
                    <a:pt x="13" y="48"/>
                    <a:pt x="13" y="48"/>
                    <a:pt x="13" y="48"/>
                  </a:cubicBezTo>
                  <a:cubicBezTo>
                    <a:pt x="18" y="69"/>
                    <a:pt x="18" y="69"/>
                    <a:pt x="18" y="69"/>
                  </a:cubicBezTo>
                  <a:cubicBezTo>
                    <a:pt x="14" y="73"/>
                    <a:pt x="14" y="73"/>
                    <a:pt x="14" y="73"/>
                  </a:cubicBezTo>
                  <a:cubicBezTo>
                    <a:pt x="6" y="80"/>
                    <a:pt x="0" y="86"/>
                    <a:pt x="0" y="95"/>
                  </a:cubicBezTo>
                  <a:cubicBezTo>
                    <a:pt x="0" y="95"/>
                    <a:pt x="0" y="95"/>
                    <a:pt x="0" y="96"/>
                  </a:cubicBezTo>
                  <a:cubicBezTo>
                    <a:pt x="42" y="124"/>
                    <a:pt x="42" y="124"/>
                    <a:pt x="42" y="124"/>
                  </a:cubicBezTo>
                  <a:cubicBezTo>
                    <a:pt x="27" y="56"/>
                    <a:pt x="27" y="56"/>
                    <a:pt x="27" y="56"/>
                  </a:cubicBezTo>
                  <a:cubicBezTo>
                    <a:pt x="145" y="30"/>
                    <a:pt x="145" y="30"/>
                    <a:pt x="145" y="30"/>
                  </a:cubicBezTo>
                  <a:cubicBezTo>
                    <a:pt x="165" y="119"/>
                    <a:pt x="165" y="119"/>
                    <a:pt x="165" y="119"/>
                  </a:cubicBezTo>
                  <a:cubicBezTo>
                    <a:pt x="201" y="95"/>
                    <a:pt x="201" y="95"/>
                    <a:pt x="201" y="95"/>
                  </a:cubicBezTo>
                  <a:cubicBezTo>
                    <a:pt x="201" y="95"/>
                    <a:pt x="201" y="95"/>
                    <a:pt x="201" y="95"/>
                  </a:cubicBezTo>
                  <a:cubicBezTo>
                    <a:pt x="201" y="85"/>
                    <a:pt x="195" y="80"/>
                    <a:pt x="187" y="73"/>
                  </a:cubicBezTo>
                  <a:close/>
                  <a:moveTo>
                    <a:pt x="51" y="113"/>
                  </a:moveTo>
                  <a:cubicBezTo>
                    <a:pt x="54" y="124"/>
                    <a:pt x="54" y="124"/>
                    <a:pt x="54" y="124"/>
                  </a:cubicBezTo>
                  <a:cubicBezTo>
                    <a:pt x="150" y="103"/>
                    <a:pt x="150" y="103"/>
                    <a:pt x="150" y="103"/>
                  </a:cubicBezTo>
                  <a:cubicBezTo>
                    <a:pt x="147" y="92"/>
                    <a:pt x="147" y="92"/>
                    <a:pt x="147" y="92"/>
                  </a:cubicBezTo>
                  <a:lnTo>
                    <a:pt x="51" y="113"/>
                  </a:lnTo>
                  <a:close/>
                  <a:moveTo>
                    <a:pt x="142" y="70"/>
                  </a:moveTo>
                  <a:cubicBezTo>
                    <a:pt x="46" y="91"/>
                    <a:pt x="46" y="91"/>
                    <a:pt x="46" y="91"/>
                  </a:cubicBezTo>
                  <a:cubicBezTo>
                    <a:pt x="49" y="102"/>
                    <a:pt x="49" y="102"/>
                    <a:pt x="49" y="102"/>
                  </a:cubicBezTo>
                  <a:cubicBezTo>
                    <a:pt x="145" y="81"/>
                    <a:pt x="145" y="81"/>
                    <a:pt x="145" y="81"/>
                  </a:cubicBezTo>
                  <a:lnTo>
                    <a:pt x="142" y="70"/>
                  </a:lnTo>
                  <a:close/>
                  <a:moveTo>
                    <a:pt x="137" y="47"/>
                  </a:moveTo>
                  <a:cubicBezTo>
                    <a:pt x="41" y="68"/>
                    <a:pt x="41" y="68"/>
                    <a:pt x="41" y="68"/>
                  </a:cubicBezTo>
                  <a:cubicBezTo>
                    <a:pt x="43" y="79"/>
                    <a:pt x="43" y="79"/>
                    <a:pt x="43" y="79"/>
                  </a:cubicBezTo>
                  <a:cubicBezTo>
                    <a:pt x="140" y="58"/>
                    <a:pt x="140" y="58"/>
                    <a:pt x="140" y="58"/>
                  </a:cubicBezTo>
                  <a:lnTo>
                    <a:pt x="137" y="47"/>
                  </a:ln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43" name="矩形 42"/>
            <p:cNvSpPr/>
            <p:nvPr/>
          </p:nvSpPr>
          <p:spPr>
            <a:xfrm>
              <a:off x="1856093" y="4600802"/>
              <a:ext cx="3703866" cy="92202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此处输入您的内容此处输入您的内容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09625" y="514350"/>
            <a:ext cx="8515350" cy="5676900"/>
          </a:xfrm>
          <a:prstGeom prst="rect">
            <a:avLst/>
          </a:prstGeom>
        </p:spPr>
      </p:pic>
      <p:grpSp>
        <p:nvGrpSpPr>
          <p:cNvPr id="6" name="组合 5"/>
          <p:cNvGrpSpPr/>
          <p:nvPr/>
        </p:nvGrpSpPr>
        <p:grpSpPr>
          <a:xfrm>
            <a:off x="5372100" y="1362075"/>
            <a:ext cx="6819900" cy="3981450"/>
            <a:chOff x="5372100" y="1362075"/>
            <a:chExt cx="6819900" cy="3981450"/>
          </a:xfrm>
        </p:grpSpPr>
        <p:sp>
          <p:nvSpPr>
            <p:cNvPr id="3" name="矩形 2"/>
            <p:cNvSpPr/>
            <p:nvPr/>
          </p:nvSpPr>
          <p:spPr>
            <a:xfrm>
              <a:off x="5372100" y="1362075"/>
              <a:ext cx="6819900" cy="39814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146524" y="2725087"/>
              <a:ext cx="4851952" cy="1753235"/>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此处输入您的内容此处输入您的内容此处输入您的内容此处输入您的内容此处输入您的内容此处输入您的内容此处输入您的内容</a:t>
              </a:r>
              <a:endParaRPr lang="zh-CN" altLang="en-US" dirty="0" smtClean="0">
                <a:latin typeface="微软雅黑" panose="020B0503020204020204" pitchFamily="34" charset="-122"/>
                <a:ea typeface="微软雅黑" panose="020B0503020204020204" pitchFamily="34" charset="-122"/>
              </a:endParaRPr>
            </a:p>
            <a:p>
              <a:pPr>
                <a:lnSpc>
                  <a:spcPct val="150000"/>
                </a:lnSpc>
              </a:pPr>
              <a:endParaRPr lang="zh-CN" altLang="en-US" dirty="0">
                <a:latin typeface="微软雅黑" panose="020B0503020204020204" pitchFamily="34" charset="-122"/>
                <a:ea typeface="微软雅黑" panose="020B0503020204020204" pitchFamily="34" charset="-122"/>
              </a:endParaRPr>
            </a:p>
          </p:txBody>
        </p:sp>
        <p:sp>
          <p:nvSpPr>
            <p:cNvPr id="5" name="矩形 4"/>
            <p:cNvSpPr/>
            <p:nvPr/>
          </p:nvSpPr>
          <p:spPr>
            <a:xfrm>
              <a:off x="6146524" y="1880620"/>
              <a:ext cx="3378476" cy="738664"/>
            </a:xfrm>
            <a:prstGeom prst="rect">
              <a:avLst/>
            </a:prstGeom>
          </p:spPr>
          <p:txBody>
            <a:bodyPr wrap="square">
              <a:spAutoFit/>
            </a:bodyPr>
            <a:lstStyle/>
            <a:p>
              <a:pPr algn="dist">
                <a:lnSpc>
                  <a:spcPct val="150000"/>
                </a:lnSpc>
              </a:pPr>
              <a:r>
                <a:rPr lang="zh-CN" altLang="en-US" sz="2800" dirty="0" smtClean="0">
                  <a:latin typeface="微软雅黑" panose="020B0503020204020204" pitchFamily="34" charset="-122"/>
                  <a:ea typeface="微软雅黑" panose="020B0503020204020204" pitchFamily="34" charset="-122"/>
                </a:rPr>
                <a:t>请输入您的标题</a:t>
              </a:r>
              <a:endParaRPr lang="zh-CN" altLang="en-US" sz="28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rcRect l="1123" t="2159" r="34019" b="108"/>
          <a:stretch>
            <a:fillRect/>
          </a:stretch>
        </p:blipFill>
        <p:spPr>
          <a:xfrm>
            <a:off x="6055611" y="3347896"/>
            <a:ext cx="2404871" cy="2404871"/>
          </a:xfrm>
          <a:custGeom>
            <a:avLst/>
            <a:gdLst>
              <a:gd name="connsiteX0" fmla="*/ 0 w 2404871"/>
              <a:gd name="connsiteY0" fmla="*/ 0 h 2404871"/>
              <a:gd name="connsiteX1" fmla="*/ 2404871 w 2404871"/>
              <a:gd name="connsiteY1" fmla="*/ 0 h 2404871"/>
              <a:gd name="connsiteX2" fmla="*/ 2404871 w 2404871"/>
              <a:gd name="connsiteY2" fmla="*/ 2404871 h 2404871"/>
              <a:gd name="connsiteX3" fmla="*/ 0 w 2404871"/>
              <a:gd name="connsiteY3" fmla="*/ 2404871 h 2404871"/>
            </a:gdLst>
            <a:ahLst/>
            <a:cxnLst>
              <a:cxn ang="0">
                <a:pos x="connsiteX0" y="connsiteY0"/>
              </a:cxn>
              <a:cxn ang="0">
                <a:pos x="connsiteX1" y="connsiteY1"/>
              </a:cxn>
              <a:cxn ang="0">
                <a:pos x="connsiteX2" y="connsiteY2"/>
              </a:cxn>
              <a:cxn ang="0">
                <a:pos x="connsiteX3" y="connsiteY3"/>
              </a:cxn>
            </a:cxnLst>
            <a:rect l="l" t="t" r="r" b="b"/>
            <a:pathLst>
              <a:path w="2404871" h="2404871">
                <a:moveTo>
                  <a:pt x="0" y="0"/>
                </a:moveTo>
                <a:lnTo>
                  <a:pt x="2404871" y="0"/>
                </a:lnTo>
                <a:lnTo>
                  <a:pt x="2404871" y="2404871"/>
                </a:lnTo>
                <a:lnTo>
                  <a:pt x="0" y="2404871"/>
                </a:lnTo>
                <a:close/>
              </a:path>
            </a:pathLst>
          </a:cu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l="23615" t="302" r="9581"/>
          <a:stretch>
            <a:fillRect/>
          </a:stretch>
        </p:blipFill>
        <p:spPr>
          <a:xfrm>
            <a:off x="1276349" y="3354882"/>
            <a:ext cx="2389854" cy="2389854"/>
          </a:xfrm>
          <a:custGeom>
            <a:avLst/>
            <a:gdLst>
              <a:gd name="connsiteX0" fmla="*/ 0 w 2389854"/>
              <a:gd name="connsiteY0" fmla="*/ 0 h 2389854"/>
              <a:gd name="connsiteX1" fmla="*/ 2389854 w 2389854"/>
              <a:gd name="connsiteY1" fmla="*/ 0 h 2389854"/>
              <a:gd name="connsiteX2" fmla="*/ 2389854 w 2389854"/>
              <a:gd name="connsiteY2" fmla="*/ 2389854 h 2389854"/>
              <a:gd name="connsiteX3" fmla="*/ 0 w 2389854"/>
              <a:gd name="connsiteY3" fmla="*/ 2389854 h 2389854"/>
            </a:gdLst>
            <a:ahLst/>
            <a:cxnLst>
              <a:cxn ang="0">
                <a:pos x="connsiteX0" y="connsiteY0"/>
              </a:cxn>
              <a:cxn ang="0">
                <a:pos x="connsiteX1" y="connsiteY1"/>
              </a:cxn>
              <a:cxn ang="0">
                <a:pos x="connsiteX2" y="connsiteY2"/>
              </a:cxn>
              <a:cxn ang="0">
                <a:pos x="connsiteX3" y="connsiteY3"/>
              </a:cxn>
            </a:cxnLst>
            <a:rect l="l" t="t" r="r" b="b"/>
            <a:pathLst>
              <a:path w="2389854" h="2389854">
                <a:moveTo>
                  <a:pt x="0" y="0"/>
                </a:moveTo>
                <a:lnTo>
                  <a:pt x="2389854" y="0"/>
                </a:lnTo>
                <a:lnTo>
                  <a:pt x="2389854" y="2389854"/>
                </a:lnTo>
                <a:lnTo>
                  <a:pt x="0" y="2389854"/>
                </a:lnTo>
                <a:close/>
              </a:path>
            </a:pathLst>
          </a:cu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l="10976" r="22848"/>
          <a:stretch>
            <a:fillRect/>
          </a:stretch>
        </p:blipFill>
        <p:spPr>
          <a:xfrm>
            <a:off x="3666203" y="965252"/>
            <a:ext cx="2389854" cy="2389854"/>
          </a:xfrm>
          <a:custGeom>
            <a:avLst/>
            <a:gdLst>
              <a:gd name="connsiteX0" fmla="*/ 0 w 2389854"/>
              <a:gd name="connsiteY0" fmla="*/ 0 h 2389854"/>
              <a:gd name="connsiteX1" fmla="*/ 2389854 w 2389854"/>
              <a:gd name="connsiteY1" fmla="*/ 0 h 2389854"/>
              <a:gd name="connsiteX2" fmla="*/ 2389854 w 2389854"/>
              <a:gd name="connsiteY2" fmla="*/ 2389854 h 2389854"/>
              <a:gd name="connsiteX3" fmla="*/ 0 w 2389854"/>
              <a:gd name="connsiteY3" fmla="*/ 2389854 h 2389854"/>
            </a:gdLst>
            <a:ahLst/>
            <a:cxnLst>
              <a:cxn ang="0">
                <a:pos x="connsiteX0" y="connsiteY0"/>
              </a:cxn>
              <a:cxn ang="0">
                <a:pos x="connsiteX1" y="connsiteY1"/>
              </a:cxn>
              <a:cxn ang="0">
                <a:pos x="connsiteX2" y="connsiteY2"/>
              </a:cxn>
              <a:cxn ang="0">
                <a:pos x="connsiteX3" y="connsiteY3"/>
              </a:cxn>
            </a:cxnLst>
            <a:rect l="l" t="t" r="r" b="b"/>
            <a:pathLst>
              <a:path w="2389854" h="2389854">
                <a:moveTo>
                  <a:pt x="0" y="0"/>
                </a:moveTo>
                <a:lnTo>
                  <a:pt x="2389854" y="0"/>
                </a:lnTo>
                <a:lnTo>
                  <a:pt x="2389854" y="2389854"/>
                </a:lnTo>
                <a:lnTo>
                  <a:pt x="0" y="2389854"/>
                </a:lnTo>
                <a:close/>
              </a:path>
            </a:pathLst>
          </a:cu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l="28402" r="4743"/>
          <a:stretch>
            <a:fillRect/>
          </a:stretch>
        </p:blipFill>
        <p:spPr>
          <a:xfrm>
            <a:off x="8440162" y="965252"/>
            <a:ext cx="2404871" cy="2404870"/>
          </a:xfrm>
          <a:custGeom>
            <a:avLst/>
            <a:gdLst>
              <a:gd name="connsiteX0" fmla="*/ 0 w 2404871"/>
              <a:gd name="connsiteY0" fmla="*/ 0 h 2404870"/>
              <a:gd name="connsiteX1" fmla="*/ 2404871 w 2404871"/>
              <a:gd name="connsiteY1" fmla="*/ 0 h 2404870"/>
              <a:gd name="connsiteX2" fmla="*/ 2404871 w 2404871"/>
              <a:gd name="connsiteY2" fmla="*/ 2404870 h 2404870"/>
              <a:gd name="connsiteX3" fmla="*/ 0 w 2404871"/>
              <a:gd name="connsiteY3" fmla="*/ 2404870 h 2404870"/>
            </a:gdLst>
            <a:ahLst/>
            <a:cxnLst>
              <a:cxn ang="0">
                <a:pos x="connsiteX0" y="connsiteY0"/>
              </a:cxn>
              <a:cxn ang="0">
                <a:pos x="connsiteX1" y="connsiteY1"/>
              </a:cxn>
              <a:cxn ang="0">
                <a:pos x="connsiteX2" y="connsiteY2"/>
              </a:cxn>
              <a:cxn ang="0">
                <a:pos x="connsiteX3" y="connsiteY3"/>
              </a:cxn>
            </a:cxnLst>
            <a:rect l="l" t="t" r="r" b="b"/>
            <a:pathLst>
              <a:path w="2404871" h="2404870">
                <a:moveTo>
                  <a:pt x="0" y="0"/>
                </a:moveTo>
                <a:lnTo>
                  <a:pt x="2404871" y="0"/>
                </a:lnTo>
                <a:lnTo>
                  <a:pt x="2404871" y="2404870"/>
                </a:lnTo>
                <a:lnTo>
                  <a:pt x="0" y="2404870"/>
                </a:lnTo>
                <a:close/>
              </a:path>
            </a:pathLst>
          </a:custGeom>
        </p:spPr>
      </p:pic>
      <p:sp>
        <p:nvSpPr>
          <p:cNvPr id="7" name="矩形 6"/>
          <p:cNvSpPr/>
          <p:nvPr/>
        </p:nvSpPr>
        <p:spPr>
          <a:xfrm>
            <a:off x="6056658" y="965252"/>
            <a:ext cx="2389854" cy="238985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65980" y="3354882"/>
            <a:ext cx="2389854" cy="238985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455179" y="3370122"/>
            <a:ext cx="2389854" cy="238985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72651" y="965252"/>
            <a:ext cx="2389854" cy="238985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7061" y="1907868"/>
            <a:ext cx="2353957"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1297061" y="1538536"/>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请输入您的标题</a:t>
            </a:r>
            <a:endParaRPr lang="zh-CN" altLang="en-US" b="1" dirty="0"/>
          </a:p>
        </p:txBody>
      </p:sp>
      <p:sp>
        <p:nvSpPr>
          <p:cNvPr id="13" name="矩形 12"/>
          <p:cNvSpPr/>
          <p:nvPr/>
        </p:nvSpPr>
        <p:spPr>
          <a:xfrm>
            <a:off x="6101222" y="1907868"/>
            <a:ext cx="2353957"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endParaRPr lang="zh-CN" altLang="en-US" dirty="0">
              <a:latin typeface="微软雅黑" panose="020B0503020204020204" pitchFamily="34" charset="-122"/>
              <a:ea typeface="微软雅黑" panose="020B0503020204020204" pitchFamily="34" charset="-122"/>
            </a:endParaRPr>
          </a:p>
        </p:txBody>
      </p:sp>
      <p:sp>
        <p:nvSpPr>
          <p:cNvPr id="14" name="矩形 13"/>
          <p:cNvSpPr/>
          <p:nvPr/>
        </p:nvSpPr>
        <p:spPr>
          <a:xfrm>
            <a:off x="6101222" y="1538536"/>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请输入您的标题</a:t>
            </a:r>
            <a:endParaRPr lang="zh-CN" altLang="en-US" b="1" dirty="0"/>
          </a:p>
        </p:txBody>
      </p:sp>
      <p:sp>
        <p:nvSpPr>
          <p:cNvPr id="15" name="矩形 14"/>
          <p:cNvSpPr/>
          <p:nvPr/>
        </p:nvSpPr>
        <p:spPr>
          <a:xfrm>
            <a:off x="3675694" y="3366518"/>
            <a:ext cx="2389854" cy="238985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720258" y="4309134"/>
            <a:ext cx="2353957"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p:nvSpPr>
        <p:spPr>
          <a:xfrm>
            <a:off x="3720258" y="3939802"/>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请输入您的标题</a:t>
            </a:r>
            <a:endParaRPr lang="zh-CN" altLang="en-US" b="1" dirty="0"/>
          </a:p>
        </p:txBody>
      </p:sp>
      <p:sp>
        <p:nvSpPr>
          <p:cNvPr id="18" name="矩形 17"/>
          <p:cNvSpPr/>
          <p:nvPr/>
        </p:nvSpPr>
        <p:spPr>
          <a:xfrm>
            <a:off x="8445746" y="3366518"/>
            <a:ext cx="2389854" cy="238985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490310" y="4309134"/>
            <a:ext cx="2353957"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20" name="矩形 19"/>
          <p:cNvSpPr/>
          <p:nvPr/>
        </p:nvSpPr>
        <p:spPr>
          <a:xfrm>
            <a:off x="8490310" y="3939802"/>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请输入您的标题</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92058" y="3437319"/>
            <a:ext cx="304800" cy="22479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492058" y="1238250"/>
            <a:ext cx="313346" cy="219906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524991" y="4065969"/>
            <a:ext cx="304800" cy="16192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24990" y="1238250"/>
            <a:ext cx="313347" cy="2827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57924" y="3646869"/>
            <a:ext cx="304800" cy="20383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57924" y="1238250"/>
            <a:ext cx="304800" cy="24086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90858" y="4885119"/>
            <a:ext cx="275086" cy="8001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90858" y="1238250"/>
            <a:ext cx="275086" cy="364686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49108" y="5685219"/>
            <a:ext cx="4895850"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289178" y="5853785"/>
            <a:ext cx="710559" cy="458908"/>
          </a:xfrm>
          <a:prstGeom prst="rect">
            <a:avLst/>
          </a:prstGeom>
        </p:spPr>
        <p:txBody>
          <a:bodyPr wrap="square">
            <a:spAutoFit/>
          </a:bodyPr>
          <a:lstStyle/>
          <a:p>
            <a:pPr>
              <a:lnSpc>
                <a:spcPct val="150000"/>
              </a:lnSpc>
            </a:pP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列</a:t>
            </a:r>
            <a:r>
              <a:rPr lang="en-US" altLang="zh-CN" dirty="0" smtClean="0">
                <a:solidFill>
                  <a:schemeClr val="bg1">
                    <a:lumMod val="65000"/>
                  </a:schemeClr>
                </a:solidFill>
                <a:latin typeface="微软雅黑" panose="020B0503020204020204" pitchFamily="34" charset="-122"/>
                <a:ea typeface="微软雅黑" panose="020B0503020204020204" pitchFamily="34" charset="-122"/>
              </a:rPr>
              <a:t>1</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2474511" y="5853785"/>
            <a:ext cx="710559" cy="458908"/>
          </a:xfrm>
          <a:prstGeom prst="rect">
            <a:avLst/>
          </a:prstGeom>
        </p:spPr>
        <p:txBody>
          <a:bodyPr wrap="square">
            <a:spAutoFit/>
          </a:bodyPr>
          <a:lstStyle/>
          <a:p>
            <a:pPr>
              <a:lnSpc>
                <a:spcPct val="150000"/>
              </a:lnSpc>
            </a:pP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列</a:t>
            </a:r>
            <a:r>
              <a:rPr lang="en-US" altLang="zh-CN" dirty="0" smtClean="0">
                <a:solidFill>
                  <a:schemeClr val="bg1">
                    <a:lumMod val="65000"/>
                  </a:schemeClr>
                </a:solidFill>
                <a:latin typeface="微软雅黑" panose="020B0503020204020204" pitchFamily="34" charset="-122"/>
                <a:ea typeface="微软雅黑" panose="020B0503020204020204" pitchFamily="34" charset="-122"/>
              </a:rPr>
              <a:t>2</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537925" y="5853785"/>
            <a:ext cx="710559" cy="458908"/>
          </a:xfrm>
          <a:prstGeom prst="rect">
            <a:avLst/>
          </a:prstGeom>
        </p:spPr>
        <p:txBody>
          <a:bodyPr wrap="square">
            <a:spAutoFit/>
          </a:bodyPr>
          <a:lstStyle/>
          <a:p>
            <a:pPr>
              <a:lnSpc>
                <a:spcPct val="150000"/>
              </a:lnSpc>
            </a:pP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列</a:t>
            </a:r>
            <a:r>
              <a:rPr lang="en-US" altLang="zh-CN" dirty="0" smtClean="0">
                <a:solidFill>
                  <a:schemeClr val="bg1">
                    <a:lumMod val="65000"/>
                  </a:schemeClr>
                </a:solidFill>
                <a:latin typeface="微软雅黑" panose="020B0503020204020204" pitchFamily="34" charset="-122"/>
                <a:ea typeface="微软雅黑" panose="020B0503020204020204" pitchFamily="34" charset="-122"/>
              </a:rPr>
              <a:t>3</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4570859" y="5853785"/>
            <a:ext cx="710559" cy="458908"/>
          </a:xfrm>
          <a:prstGeom prst="rect">
            <a:avLst/>
          </a:prstGeom>
        </p:spPr>
        <p:txBody>
          <a:bodyPr wrap="square">
            <a:spAutoFit/>
          </a:bodyPr>
          <a:lstStyle/>
          <a:p>
            <a:pPr>
              <a:lnSpc>
                <a:spcPct val="150000"/>
              </a:lnSpc>
            </a:pP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列</a:t>
            </a:r>
            <a:r>
              <a:rPr lang="en-US" altLang="zh-CN" dirty="0" smtClean="0">
                <a:solidFill>
                  <a:schemeClr val="bg1">
                    <a:lumMod val="65000"/>
                  </a:schemeClr>
                </a:solidFill>
                <a:latin typeface="微软雅黑" panose="020B0503020204020204" pitchFamily="34" charset="-122"/>
                <a:ea typeface="微软雅黑" panose="020B0503020204020204" pitchFamily="34" charset="-122"/>
              </a:rPr>
              <a:t>4</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6648178" y="1137455"/>
            <a:ext cx="5150126" cy="3401692"/>
            <a:chOff x="6648178" y="1137455"/>
            <a:chExt cx="5150126" cy="3401692"/>
          </a:xfrm>
        </p:grpSpPr>
        <p:sp>
          <p:nvSpPr>
            <p:cNvPr id="14" name="矩形 13"/>
            <p:cNvSpPr/>
            <p:nvPr/>
          </p:nvSpPr>
          <p:spPr>
            <a:xfrm>
              <a:off x="6648178" y="4032417"/>
              <a:ext cx="5150126"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6781800" y="1238250"/>
              <a:ext cx="1946729" cy="1946729"/>
            </a:xfrm>
            <a:prstGeom prst="rect">
              <a:avLst/>
            </a:prstGeom>
            <a:noFill/>
            <a:ln w="1016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974258" y="2107478"/>
              <a:ext cx="3378476" cy="1308884"/>
            </a:xfrm>
            <a:prstGeom prst="rect">
              <a:avLst/>
            </a:prstGeom>
          </p:spPr>
          <p:txBody>
            <a:bodyPr wrap="square">
              <a:spAutoFit/>
            </a:bodyPr>
            <a:lstStyle/>
            <a:p>
              <a:pPr>
                <a:lnSpc>
                  <a:spcPct val="150000"/>
                </a:lnSpc>
              </a:pPr>
              <a:r>
                <a:rPr lang="zh-CN" altLang="en-US" sz="2800" b="1" dirty="0" smtClean="0">
                  <a:latin typeface="微软雅黑" panose="020B0503020204020204" pitchFamily="34" charset="-122"/>
                  <a:ea typeface="微软雅黑" panose="020B0503020204020204" pitchFamily="34" charset="-122"/>
                </a:rPr>
                <a:t>请输入</a:t>
              </a:r>
              <a:endParaRPr lang="en-US" altLang="zh-CN" sz="2800" b="1" dirty="0" smtClean="0">
                <a:latin typeface="微软雅黑" panose="020B0503020204020204" pitchFamily="34" charset="-122"/>
                <a:ea typeface="微软雅黑" panose="020B0503020204020204" pitchFamily="34" charset="-122"/>
              </a:endParaRPr>
            </a:p>
            <a:p>
              <a:pPr>
                <a:lnSpc>
                  <a:spcPct val="150000"/>
                </a:lnSpc>
              </a:pPr>
              <a:r>
                <a:rPr lang="zh-CN" altLang="en-US" sz="2800" b="1" dirty="0" smtClean="0">
                  <a:latin typeface="微软雅黑" panose="020B0503020204020204" pitchFamily="34" charset="-122"/>
                  <a:ea typeface="微软雅黑" panose="020B0503020204020204" pitchFamily="34" charset="-122"/>
                </a:rPr>
                <a:t>您的标题</a:t>
              </a:r>
              <a:r>
                <a:rPr lang="zh-CN" altLang="en-US" sz="2800" b="1" dirty="0">
                  <a:latin typeface="微软雅黑" panose="020B0503020204020204" pitchFamily="34" charset="-122"/>
                  <a:ea typeface="微软雅黑" panose="020B0503020204020204" pitchFamily="34" charset="-122"/>
                </a:rPr>
                <a:t>内容</a:t>
              </a:r>
              <a:endParaRPr lang="zh-CN" altLang="en-US" sz="2800" b="1" dirty="0">
                <a:latin typeface="微软雅黑" panose="020B0503020204020204" pitchFamily="34" charset="-122"/>
                <a:ea typeface="微软雅黑" panose="020B0503020204020204" pitchFamily="34" charset="-122"/>
              </a:endParaRPr>
            </a:p>
          </p:txBody>
        </p:sp>
        <p:sp>
          <p:nvSpPr>
            <p:cNvPr id="33" name="矩形 32"/>
            <p:cNvSpPr/>
            <p:nvPr/>
          </p:nvSpPr>
          <p:spPr>
            <a:xfrm>
              <a:off x="6981234" y="1137455"/>
              <a:ext cx="574497" cy="1200329"/>
            </a:xfrm>
            <a:prstGeom prst="rect">
              <a:avLst/>
            </a:prstGeom>
          </p:spPr>
          <p:txBody>
            <a:bodyPr wrap="square">
              <a:spAutoFit/>
            </a:bodyPr>
            <a:lstStyle/>
            <a:p>
              <a:pPr>
                <a:lnSpc>
                  <a:spcPct val="150000"/>
                </a:lnSpc>
              </a:pPr>
              <a:r>
                <a:rPr lang="en-US" altLang="zh-CN" sz="4800" b="1" dirty="0" smtClean="0">
                  <a:latin typeface="微软雅黑" panose="020B0503020204020204" pitchFamily="34" charset="-122"/>
                  <a:ea typeface="微软雅黑" panose="020B0503020204020204" pitchFamily="34" charset="-122"/>
                </a:rPr>
                <a:t>+</a:t>
              </a:r>
              <a:endParaRPr lang="zh-CN" altLang="en-US" sz="48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2050" y="0"/>
            <a:ext cx="5157956" cy="6858000"/>
          </a:xfrm>
          <a:prstGeom prst="rect">
            <a:avLst/>
          </a:prstGeom>
        </p:spPr>
      </p:pic>
      <p:sp>
        <p:nvSpPr>
          <p:cNvPr id="9" name="矩形 8"/>
          <p:cNvSpPr/>
          <p:nvPr/>
        </p:nvSpPr>
        <p:spPr>
          <a:xfrm>
            <a:off x="-1162050" y="0"/>
            <a:ext cx="5157955"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5036" y="1135794"/>
            <a:ext cx="2876903" cy="3226656"/>
          </a:xfrm>
          <a:prstGeom prst="rect">
            <a:avLst/>
          </a:prstGeom>
          <a:noFill/>
          <a:ln w="1016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704093" y="1409579"/>
            <a:ext cx="800219" cy="830997"/>
          </a:xfrm>
          <a:prstGeom prst="rect">
            <a:avLst/>
          </a:prstGeom>
          <a:noFill/>
        </p:spPr>
        <p:txBody>
          <a:bodyPr wrap="none" rtlCol="0">
            <a:spAutoFit/>
          </a:bodyPr>
          <a:lstStyle/>
          <a:p>
            <a:pPr algn="ctr"/>
            <a:r>
              <a:rPr lang="zh-CN" altLang="en-US" sz="4800" b="1" dirty="0" smtClean="0">
                <a:solidFill>
                  <a:srgbClr val="FFC000"/>
                </a:solidFill>
                <a:latin typeface="微软雅黑" panose="020B0503020204020204" pitchFamily="34" charset="-122"/>
                <a:ea typeface="微软雅黑" panose="020B0503020204020204" pitchFamily="34" charset="-122"/>
              </a:rPr>
              <a:t>目</a:t>
            </a:r>
            <a:endParaRPr lang="zh-CN" altLang="en-US" sz="4800" b="1" dirty="0">
              <a:solidFill>
                <a:srgbClr val="FFC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rot="5400000">
            <a:off x="-4046552" y="2890391"/>
            <a:ext cx="6858000" cy="1077218"/>
          </a:xfrm>
          <a:prstGeom prst="rect">
            <a:avLst/>
          </a:prstGeom>
          <a:noFill/>
        </p:spPr>
        <p:txBody>
          <a:bodyPr wrap="square" rtlCol="0">
            <a:spAutoFit/>
          </a:bodyPr>
          <a:lstStyle/>
          <a:p>
            <a:pPr algn="dist"/>
            <a:r>
              <a:rPr lang="en-US" altLang="zh-CN" sz="6400" dirty="0" smtClean="0">
                <a:solidFill>
                  <a:srgbClr val="FFC000">
                    <a:alpha val="38000"/>
                  </a:srgbClr>
                </a:solidFill>
                <a:latin typeface="Impact" panose="020B0806030902050204" pitchFamily="34" charset="0"/>
                <a:ea typeface="微软雅黑" panose="020B0503020204020204" pitchFamily="34" charset="-122"/>
              </a:rPr>
              <a:t>CONTENT</a:t>
            </a:r>
            <a:endParaRPr lang="zh-CN" altLang="en-US" sz="6400" dirty="0">
              <a:solidFill>
                <a:srgbClr val="FFC000">
                  <a:alpha val="38000"/>
                </a:srgbClr>
              </a:solidFill>
              <a:latin typeface="Impact" panose="020B0806030902050204" pitchFamily="34" charset="0"/>
              <a:ea typeface="微软雅黑" panose="020B0503020204020204" pitchFamily="34" charset="-122"/>
            </a:endParaRPr>
          </a:p>
        </p:txBody>
      </p:sp>
      <p:sp>
        <p:nvSpPr>
          <p:cNvPr id="10" name="文本框 9"/>
          <p:cNvSpPr txBox="1"/>
          <p:nvPr/>
        </p:nvSpPr>
        <p:spPr>
          <a:xfrm>
            <a:off x="834944" y="2958249"/>
            <a:ext cx="869149" cy="1200329"/>
          </a:xfrm>
          <a:prstGeom prst="rect">
            <a:avLst/>
          </a:prstGeom>
          <a:noFill/>
        </p:spPr>
        <p:txBody>
          <a:bodyPr wrap="none" rtlCol="0">
            <a:spAutoFit/>
          </a:bodyPr>
          <a:lstStyle/>
          <a:p>
            <a:r>
              <a:rPr lang="en-US" altLang="zh-CN" sz="7200" dirty="0" smtClean="0">
                <a:solidFill>
                  <a:srgbClr val="FFC000"/>
                </a:solidFill>
                <a:latin typeface="微软雅黑" panose="020B0503020204020204" pitchFamily="34" charset="-122"/>
                <a:ea typeface="微软雅黑" panose="020B0503020204020204" pitchFamily="34" charset="-122"/>
              </a:rPr>
              <a:t>+</a:t>
            </a:r>
            <a:endParaRPr lang="zh-CN" altLang="en-US" sz="7200" dirty="0">
              <a:solidFill>
                <a:srgbClr val="FFC000"/>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598754" y="874094"/>
            <a:ext cx="7431875" cy="1107996"/>
            <a:chOff x="5598754" y="1196547"/>
            <a:chExt cx="7431875" cy="1107996"/>
          </a:xfrm>
        </p:grpSpPr>
        <p:grpSp>
          <p:nvGrpSpPr>
            <p:cNvPr id="24" name="组合 23"/>
            <p:cNvGrpSpPr/>
            <p:nvPr/>
          </p:nvGrpSpPr>
          <p:grpSpPr>
            <a:xfrm>
              <a:off x="5598754" y="1372849"/>
              <a:ext cx="7431875" cy="847725"/>
              <a:chOff x="5598754" y="1372849"/>
              <a:chExt cx="7431875" cy="847725"/>
            </a:xfrm>
          </p:grpSpPr>
          <p:sp>
            <p:nvSpPr>
              <p:cNvPr id="11" name="矩形 10"/>
              <p:cNvSpPr/>
              <p:nvPr/>
            </p:nvSpPr>
            <p:spPr>
              <a:xfrm>
                <a:off x="5598754" y="1427380"/>
                <a:ext cx="4803197" cy="738664"/>
              </a:xfrm>
              <a:prstGeom prst="rect">
                <a:avLst/>
              </a:prstGeom>
            </p:spPr>
            <p:txBody>
              <a:bodyPr wrap="square">
                <a:spAutoFit/>
              </a:bodyPr>
              <a:lstStyle/>
              <a:p>
                <a:pPr algn="dist">
                  <a:lnSpc>
                    <a:spcPct val="150000"/>
                  </a:lnSpc>
                </a:pPr>
                <a:r>
                  <a:rPr lang="zh-CN" altLang="en-US" sz="2800" b="1" dirty="0" smtClean="0">
                    <a:latin typeface="微软雅黑" panose="020B0503020204020204" pitchFamily="34" charset="-122"/>
                    <a:ea typeface="微软雅黑" panose="020B0503020204020204" pitchFamily="34" charset="-122"/>
                  </a:rPr>
                  <a:t>请输入您的</a:t>
                </a:r>
                <a:r>
                  <a:rPr lang="zh-CN" altLang="en-US" sz="2800" b="1" dirty="0">
                    <a:latin typeface="微软雅黑" panose="020B0503020204020204" pitchFamily="34" charset="-122"/>
                    <a:ea typeface="微软雅黑" panose="020B0503020204020204" pitchFamily="34" charset="-122"/>
                  </a:rPr>
                  <a:t>内容</a:t>
                </a:r>
                <a:r>
                  <a:rPr lang="zh-CN" altLang="en-US" sz="2800" b="1" dirty="0" smtClean="0">
                    <a:latin typeface="微软雅黑" panose="020B0503020204020204" pitchFamily="34" charset="-122"/>
                    <a:ea typeface="微软雅黑" panose="020B0503020204020204" pitchFamily="34" charset="-122"/>
                  </a:rPr>
                  <a:t>标题文字</a:t>
                </a:r>
                <a:endParaRPr lang="zh-CN" altLang="en-US" sz="2800" b="1" dirty="0">
                  <a:latin typeface="微软雅黑" panose="020B0503020204020204" pitchFamily="34" charset="-122"/>
                  <a:ea typeface="微软雅黑" panose="020B0503020204020204" pitchFamily="34" charset="-122"/>
                </a:endParaRPr>
              </a:p>
            </p:txBody>
          </p:sp>
          <p:sp>
            <p:nvSpPr>
              <p:cNvPr id="12" name="矩形 11"/>
              <p:cNvSpPr/>
              <p:nvPr/>
            </p:nvSpPr>
            <p:spPr>
              <a:xfrm>
                <a:off x="10706529" y="1372849"/>
                <a:ext cx="2324100" cy="8477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10916079" y="1196547"/>
              <a:ext cx="781050" cy="1107996"/>
            </a:xfrm>
            <a:prstGeom prst="rect">
              <a:avLst/>
            </a:prstGeom>
          </p:spPr>
          <p:txBody>
            <a:bodyPr wrap="square">
              <a:spAutoFit/>
            </a:bodyPr>
            <a:lstStyle/>
            <a:p>
              <a:pPr algn="r">
                <a:lnSpc>
                  <a:spcPct val="150000"/>
                </a:lnSpc>
              </a:pPr>
              <a:r>
                <a:rPr lang="en-US" altLang="zh-CN" sz="4400" b="1" dirty="0" smtClean="0">
                  <a:latin typeface="Impact" panose="020B0806030902050204" pitchFamily="34" charset="0"/>
                  <a:ea typeface="微软雅黑" panose="020B0503020204020204" pitchFamily="34" charset="-122"/>
                </a:rPr>
                <a:t>01</a:t>
              </a:r>
              <a:endParaRPr lang="zh-CN" altLang="en-US" sz="4400" b="1" dirty="0">
                <a:latin typeface="Impact" panose="020B0806030902050204" pitchFamily="34" charset="0"/>
                <a:ea typeface="微软雅黑" panose="020B0503020204020204" pitchFamily="34" charset="-122"/>
              </a:endParaRPr>
            </a:p>
          </p:txBody>
        </p:sp>
      </p:grpSp>
      <p:grpSp>
        <p:nvGrpSpPr>
          <p:cNvPr id="25" name="组合 24"/>
          <p:cNvGrpSpPr/>
          <p:nvPr/>
        </p:nvGrpSpPr>
        <p:grpSpPr>
          <a:xfrm>
            <a:off x="5598754" y="2295413"/>
            <a:ext cx="7431875" cy="1107996"/>
            <a:chOff x="5598754" y="2682447"/>
            <a:chExt cx="7431875" cy="1107996"/>
          </a:xfrm>
        </p:grpSpPr>
        <p:sp>
          <p:nvSpPr>
            <p:cNvPr id="14" name="矩形 13"/>
            <p:cNvSpPr/>
            <p:nvPr/>
          </p:nvSpPr>
          <p:spPr>
            <a:xfrm>
              <a:off x="5598754" y="2913280"/>
              <a:ext cx="4803197" cy="738664"/>
            </a:xfrm>
            <a:prstGeom prst="rect">
              <a:avLst/>
            </a:prstGeom>
          </p:spPr>
          <p:txBody>
            <a:bodyPr wrap="square">
              <a:spAutoFit/>
            </a:bodyPr>
            <a:lstStyle/>
            <a:p>
              <a:pPr algn="dist">
                <a:lnSpc>
                  <a:spcPct val="150000"/>
                </a:lnSpc>
              </a:pPr>
              <a:r>
                <a:rPr lang="zh-CN" altLang="en-US" sz="2800" b="1" dirty="0" smtClean="0">
                  <a:latin typeface="微软雅黑" panose="020B0503020204020204" pitchFamily="34" charset="-122"/>
                  <a:ea typeface="微软雅黑" panose="020B0503020204020204" pitchFamily="34" charset="-122"/>
                </a:rPr>
                <a:t>请输入您的</a:t>
              </a:r>
              <a:r>
                <a:rPr lang="zh-CN" altLang="en-US" sz="2800" b="1" dirty="0">
                  <a:latin typeface="微软雅黑" panose="020B0503020204020204" pitchFamily="34" charset="-122"/>
                  <a:ea typeface="微软雅黑" panose="020B0503020204020204" pitchFamily="34" charset="-122"/>
                </a:rPr>
                <a:t>内容</a:t>
              </a:r>
              <a:r>
                <a:rPr lang="zh-CN" altLang="en-US" sz="2800" b="1" dirty="0" smtClean="0">
                  <a:latin typeface="微软雅黑" panose="020B0503020204020204" pitchFamily="34" charset="-122"/>
                  <a:ea typeface="微软雅黑" panose="020B0503020204020204" pitchFamily="34" charset="-122"/>
                </a:rPr>
                <a:t>标题文字</a:t>
              </a:r>
              <a:endParaRPr lang="zh-CN" altLang="en-US" sz="2800" b="1" dirty="0">
                <a:latin typeface="微软雅黑" panose="020B0503020204020204" pitchFamily="34" charset="-122"/>
                <a:ea typeface="微软雅黑" panose="020B0503020204020204" pitchFamily="34" charset="-122"/>
              </a:endParaRPr>
            </a:p>
          </p:txBody>
        </p:sp>
        <p:sp>
          <p:nvSpPr>
            <p:cNvPr id="15" name="矩形 14"/>
            <p:cNvSpPr/>
            <p:nvPr/>
          </p:nvSpPr>
          <p:spPr>
            <a:xfrm>
              <a:off x="10706529" y="2858749"/>
              <a:ext cx="2324100" cy="8477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916079" y="2682447"/>
              <a:ext cx="781050" cy="1107996"/>
            </a:xfrm>
            <a:prstGeom prst="rect">
              <a:avLst/>
            </a:prstGeom>
          </p:spPr>
          <p:txBody>
            <a:bodyPr wrap="square">
              <a:spAutoFit/>
            </a:bodyPr>
            <a:lstStyle/>
            <a:p>
              <a:pPr algn="r">
                <a:lnSpc>
                  <a:spcPct val="150000"/>
                </a:lnSpc>
              </a:pPr>
              <a:r>
                <a:rPr lang="en-US" altLang="zh-CN" sz="4400" b="1" dirty="0" smtClean="0">
                  <a:latin typeface="Impact" panose="020B0806030902050204" pitchFamily="34" charset="0"/>
                  <a:ea typeface="微软雅黑" panose="020B0503020204020204" pitchFamily="34" charset="-122"/>
                </a:rPr>
                <a:t>02</a:t>
              </a:r>
              <a:endParaRPr lang="zh-CN" altLang="en-US" sz="4400" b="1" dirty="0">
                <a:latin typeface="Impact" panose="020B0806030902050204" pitchFamily="34" charset="0"/>
                <a:ea typeface="微软雅黑" panose="020B0503020204020204" pitchFamily="34" charset="-122"/>
              </a:endParaRPr>
            </a:p>
          </p:txBody>
        </p:sp>
      </p:grpSp>
      <p:grpSp>
        <p:nvGrpSpPr>
          <p:cNvPr id="26" name="组合 25"/>
          <p:cNvGrpSpPr/>
          <p:nvPr/>
        </p:nvGrpSpPr>
        <p:grpSpPr>
          <a:xfrm>
            <a:off x="5598754" y="3716732"/>
            <a:ext cx="7431875" cy="1107996"/>
            <a:chOff x="5598754" y="3937514"/>
            <a:chExt cx="7431875" cy="1107996"/>
          </a:xfrm>
        </p:grpSpPr>
        <p:sp>
          <p:nvSpPr>
            <p:cNvPr id="17" name="矩形 16"/>
            <p:cNvSpPr/>
            <p:nvPr/>
          </p:nvSpPr>
          <p:spPr>
            <a:xfrm>
              <a:off x="5598754" y="4168347"/>
              <a:ext cx="4803197" cy="738664"/>
            </a:xfrm>
            <a:prstGeom prst="rect">
              <a:avLst/>
            </a:prstGeom>
          </p:spPr>
          <p:txBody>
            <a:bodyPr wrap="square">
              <a:spAutoFit/>
            </a:bodyPr>
            <a:lstStyle/>
            <a:p>
              <a:pPr algn="dist">
                <a:lnSpc>
                  <a:spcPct val="150000"/>
                </a:lnSpc>
              </a:pPr>
              <a:r>
                <a:rPr lang="zh-CN" altLang="en-US" sz="2800" b="1" dirty="0" smtClean="0">
                  <a:latin typeface="微软雅黑" panose="020B0503020204020204" pitchFamily="34" charset="-122"/>
                  <a:ea typeface="微软雅黑" panose="020B0503020204020204" pitchFamily="34" charset="-122"/>
                </a:rPr>
                <a:t>请输入您的</a:t>
              </a:r>
              <a:r>
                <a:rPr lang="zh-CN" altLang="en-US" sz="2800" b="1" dirty="0">
                  <a:latin typeface="微软雅黑" panose="020B0503020204020204" pitchFamily="34" charset="-122"/>
                  <a:ea typeface="微软雅黑" panose="020B0503020204020204" pitchFamily="34" charset="-122"/>
                </a:rPr>
                <a:t>内容</a:t>
              </a:r>
              <a:r>
                <a:rPr lang="zh-CN" altLang="en-US" sz="2800" b="1" dirty="0" smtClean="0">
                  <a:latin typeface="微软雅黑" panose="020B0503020204020204" pitchFamily="34" charset="-122"/>
                  <a:ea typeface="微软雅黑" panose="020B0503020204020204" pitchFamily="34" charset="-122"/>
                </a:rPr>
                <a:t>标题文字</a:t>
              </a:r>
              <a:endParaRPr lang="zh-CN" altLang="en-US" sz="2800" b="1" dirty="0">
                <a:latin typeface="微软雅黑" panose="020B0503020204020204" pitchFamily="34" charset="-122"/>
                <a:ea typeface="微软雅黑" panose="020B0503020204020204" pitchFamily="34" charset="-122"/>
              </a:endParaRPr>
            </a:p>
          </p:txBody>
        </p:sp>
        <p:sp>
          <p:nvSpPr>
            <p:cNvPr id="18" name="矩形 17"/>
            <p:cNvSpPr/>
            <p:nvPr/>
          </p:nvSpPr>
          <p:spPr>
            <a:xfrm>
              <a:off x="10706529" y="4113816"/>
              <a:ext cx="2324100" cy="8477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916079" y="3937514"/>
              <a:ext cx="781050" cy="1107996"/>
            </a:xfrm>
            <a:prstGeom prst="rect">
              <a:avLst/>
            </a:prstGeom>
          </p:spPr>
          <p:txBody>
            <a:bodyPr wrap="square">
              <a:spAutoFit/>
            </a:bodyPr>
            <a:lstStyle/>
            <a:p>
              <a:pPr algn="r">
                <a:lnSpc>
                  <a:spcPct val="150000"/>
                </a:lnSpc>
              </a:pPr>
              <a:r>
                <a:rPr lang="en-US" altLang="zh-CN" sz="4400" b="1" dirty="0" smtClean="0">
                  <a:latin typeface="Impact" panose="020B0806030902050204" pitchFamily="34" charset="0"/>
                  <a:ea typeface="微软雅黑" panose="020B0503020204020204" pitchFamily="34" charset="-122"/>
                </a:rPr>
                <a:t>03</a:t>
              </a:r>
              <a:endParaRPr lang="zh-CN" altLang="en-US" sz="4400" b="1" dirty="0">
                <a:latin typeface="Impact" panose="020B0806030902050204" pitchFamily="34" charset="0"/>
                <a:ea typeface="微软雅黑" panose="020B0503020204020204" pitchFamily="34" charset="-122"/>
              </a:endParaRPr>
            </a:p>
          </p:txBody>
        </p:sp>
      </p:grpSp>
      <p:grpSp>
        <p:nvGrpSpPr>
          <p:cNvPr id="27" name="组合 26"/>
          <p:cNvGrpSpPr/>
          <p:nvPr/>
        </p:nvGrpSpPr>
        <p:grpSpPr>
          <a:xfrm>
            <a:off x="5598754" y="5138050"/>
            <a:ext cx="7431875" cy="1107996"/>
            <a:chOff x="5598754" y="5138050"/>
            <a:chExt cx="7431875" cy="1107996"/>
          </a:xfrm>
        </p:grpSpPr>
        <p:sp>
          <p:nvSpPr>
            <p:cNvPr id="20" name="矩形 19"/>
            <p:cNvSpPr/>
            <p:nvPr/>
          </p:nvSpPr>
          <p:spPr>
            <a:xfrm>
              <a:off x="5598754" y="5368883"/>
              <a:ext cx="4803197" cy="738664"/>
            </a:xfrm>
            <a:prstGeom prst="rect">
              <a:avLst/>
            </a:prstGeom>
          </p:spPr>
          <p:txBody>
            <a:bodyPr wrap="square">
              <a:spAutoFit/>
            </a:bodyPr>
            <a:lstStyle/>
            <a:p>
              <a:pPr algn="dist">
                <a:lnSpc>
                  <a:spcPct val="150000"/>
                </a:lnSpc>
              </a:pPr>
              <a:r>
                <a:rPr lang="zh-CN" altLang="en-US" sz="2800" b="1" dirty="0" smtClean="0">
                  <a:latin typeface="微软雅黑" panose="020B0503020204020204" pitchFamily="34" charset="-122"/>
                  <a:ea typeface="微软雅黑" panose="020B0503020204020204" pitchFamily="34" charset="-122"/>
                </a:rPr>
                <a:t>请输入您的</a:t>
              </a:r>
              <a:r>
                <a:rPr lang="zh-CN" altLang="en-US" sz="2800" b="1" dirty="0">
                  <a:latin typeface="微软雅黑" panose="020B0503020204020204" pitchFamily="34" charset="-122"/>
                  <a:ea typeface="微软雅黑" panose="020B0503020204020204" pitchFamily="34" charset="-122"/>
                </a:rPr>
                <a:t>内容</a:t>
              </a:r>
              <a:r>
                <a:rPr lang="zh-CN" altLang="en-US" sz="2800" b="1" dirty="0" smtClean="0">
                  <a:latin typeface="微软雅黑" panose="020B0503020204020204" pitchFamily="34" charset="-122"/>
                  <a:ea typeface="微软雅黑" panose="020B0503020204020204" pitchFamily="34" charset="-122"/>
                </a:rPr>
                <a:t>标题文字</a:t>
              </a:r>
              <a:endParaRPr lang="zh-CN" altLang="en-US" sz="2800" b="1" dirty="0">
                <a:latin typeface="微软雅黑" panose="020B0503020204020204" pitchFamily="34" charset="-122"/>
                <a:ea typeface="微软雅黑" panose="020B0503020204020204" pitchFamily="34" charset="-122"/>
              </a:endParaRPr>
            </a:p>
          </p:txBody>
        </p:sp>
        <p:sp>
          <p:nvSpPr>
            <p:cNvPr id="21" name="矩形 20"/>
            <p:cNvSpPr/>
            <p:nvPr/>
          </p:nvSpPr>
          <p:spPr>
            <a:xfrm>
              <a:off x="10706529" y="5314352"/>
              <a:ext cx="2324100" cy="8477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916079" y="5138050"/>
              <a:ext cx="781050" cy="1107996"/>
            </a:xfrm>
            <a:prstGeom prst="rect">
              <a:avLst/>
            </a:prstGeom>
          </p:spPr>
          <p:txBody>
            <a:bodyPr wrap="square">
              <a:spAutoFit/>
            </a:bodyPr>
            <a:lstStyle/>
            <a:p>
              <a:pPr algn="r">
                <a:lnSpc>
                  <a:spcPct val="150000"/>
                </a:lnSpc>
              </a:pPr>
              <a:r>
                <a:rPr lang="en-US" altLang="zh-CN" sz="4400" b="1" dirty="0" smtClean="0">
                  <a:latin typeface="Impact" panose="020B0806030902050204" pitchFamily="34" charset="0"/>
                  <a:ea typeface="微软雅黑" panose="020B0503020204020204" pitchFamily="34" charset="-122"/>
                </a:rPr>
                <a:t>04</a:t>
              </a:r>
              <a:endParaRPr lang="zh-CN" altLang="en-US" sz="4400" b="1" dirty="0">
                <a:latin typeface="Impact" panose="020B0806030902050204" pitchFamily="34" charset="0"/>
                <a:ea typeface="微软雅黑" panose="020B0503020204020204" pitchFamily="34" charset="-122"/>
              </a:endParaRPr>
            </a:p>
          </p:txBody>
        </p:sp>
      </p:grpSp>
      <p:sp>
        <p:nvSpPr>
          <p:cNvPr id="23" name="矩形 22"/>
          <p:cNvSpPr/>
          <p:nvPr/>
        </p:nvSpPr>
        <p:spPr>
          <a:xfrm>
            <a:off x="2358539" y="2240576"/>
            <a:ext cx="800219" cy="830997"/>
          </a:xfrm>
          <a:prstGeom prst="rect">
            <a:avLst/>
          </a:prstGeom>
        </p:spPr>
        <p:txBody>
          <a:bodyPr wrap="none">
            <a:spAutoFit/>
          </a:bodyPr>
          <a:lstStyle/>
          <a:p>
            <a:r>
              <a:rPr lang="zh-CN" altLang="en-US" sz="4800" b="1" dirty="0">
                <a:solidFill>
                  <a:srgbClr val="FFC000"/>
                </a:solidFill>
                <a:latin typeface="微软雅黑" panose="020B0503020204020204" pitchFamily="34" charset="-122"/>
                <a:ea typeface="微软雅黑" panose="020B0503020204020204" pitchFamily="34" charset="-122"/>
              </a:rPr>
              <a:t>录</a:t>
            </a:r>
            <a:endParaRPr lang="zh-CN" altLang="en-US" sz="4800" dirty="0"/>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1+#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1+#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rcRect l="34842" b="548"/>
          <a:stretch>
            <a:fillRect/>
          </a:stretch>
        </p:blipFill>
        <p:spPr>
          <a:xfrm>
            <a:off x="0" y="0"/>
            <a:ext cx="6858000" cy="6858000"/>
          </a:xfrm>
          <a:custGeom>
            <a:avLst/>
            <a:gdLst>
              <a:gd name="connsiteX0" fmla="*/ 0 w 6858000"/>
              <a:gd name="connsiteY0" fmla="*/ 0 h 6858000"/>
              <a:gd name="connsiteX1" fmla="*/ 6858000 w 6858000"/>
              <a:gd name="connsiteY1" fmla="*/ 6858000 h 6858000"/>
              <a:gd name="connsiteX2" fmla="*/ 0 w 6858000"/>
              <a:gd name="connsiteY2" fmla="*/ 6858000 h 6858000"/>
            </a:gdLst>
            <a:ahLst/>
            <a:cxnLst>
              <a:cxn ang="0">
                <a:pos x="connsiteX0" y="connsiteY0"/>
              </a:cxn>
              <a:cxn ang="0">
                <a:pos x="connsiteX1" y="connsiteY1"/>
              </a:cxn>
              <a:cxn ang="0">
                <a:pos x="connsiteX2" y="connsiteY2"/>
              </a:cxn>
            </a:cxnLst>
            <a:rect l="l" t="t" r="r" b="b"/>
            <a:pathLst>
              <a:path w="6858000" h="6858000">
                <a:moveTo>
                  <a:pt x="0" y="0"/>
                </a:moveTo>
                <a:lnTo>
                  <a:pt x="6858000" y="6858000"/>
                </a:lnTo>
                <a:lnTo>
                  <a:pt x="0" y="6858000"/>
                </a:lnTo>
                <a:close/>
              </a:path>
            </a:pathLst>
          </a:custGeom>
        </p:spPr>
      </p:pic>
      <p:sp>
        <p:nvSpPr>
          <p:cNvPr id="6" name="等腰三角形 5"/>
          <p:cNvSpPr/>
          <p:nvPr/>
        </p:nvSpPr>
        <p:spPr>
          <a:xfrm rot="10800000">
            <a:off x="9077325" y="-76200"/>
            <a:ext cx="1657350" cy="14287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8267700" y="-76200"/>
            <a:ext cx="3276600" cy="2043604"/>
          </a:xfrm>
          <a:prstGeom prst="triangl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97023" y="3921178"/>
            <a:ext cx="5528227" cy="1337945"/>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此处输入您的内容此处输入您的内容此处输入您的内容此处输入您的内容此处输入您的内容此处输入您的内容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998261" y="422573"/>
            <a:ext cx="4000500" cy="2524124"/>
            <a:chOff x="998261" y="422573"/>
            <a:chExt cx="4000500" cy="2524124"/>
          </a:xfrm>
        </p:grpSpPr>
        <p:sp>
          <p:nvSpPr>
            <p:cNvPr id="8" name="矩形 7"/>
            <p:cNvSpPr/>
            <p:nvPr/>
          </p:nvSpPr>
          <p:spPr>
            <a:xfrm>
              <a:off x="1679403" y="1949354"/>
              <a:ext cx="2832652" cy="662554"/>
            </a:xfrm>
            <a:prstGeom prst="rect">
              <a:avLst/>
            </a:prstGeom>
          </p:spPr>
          <p:txBody>
            <a:bodyPr wrap="square">
              <a:spAutoFit/>
            </a:bodyPr>
            <a:lstStyle/>
            <a:p>
              <a:pPr algn="dist">
                <a:lnSpc>
                  <a:spcPct val="150000"/>
                </a:lnSpc>
              </a:pPr>
              <a:r>
                <a:rPr lang="zh-CN" altLang="en-US" sz="2800" b="1" dirty="0" smtClean="0">
                  <a:latin typeface="微软雅黑" panose="020B0503020204020204" pitchFamily="34" charset="-122"/>
                  <a:ea typeface="微软雅黑" panose="020B0503020204020204" pitchFamily="34" charset="-122"/>
                </a:rPr>
                <a:t>请输入您的标题</a:t>
              </a:r>
              <a:endParaRPr lang="zh-CN" altLang="en-US" sz="2800" b="1" dirty="0">
                <a:latin typeface="微软雅黑" panose="020B0503020204020204" pitchFamily="34" charset="-122"/>
                <a:ea typeface="微软雅黑" panose="020B0503020204020204" pitchFamily="34" charset="-122"/>
              </a:endParaRPr>
            </a:p>
          </p:txBody>
        </p:sp>
        <p:sp>
          <p:nvSpPr>
            <p:cNvPr id="12" name="矩形 11"/>
            <p:cNvSpPr/>
            <p:nvPr/>
          </p:nvSpPr>
          <p:spPr>
            <a:xfrm>
              <a:off x="998261" y="495300"/>
              <a:ext cx="4000500" cy="2451397"/>
            </a:xfrm>
            <a:prstGeom prst="rect">
              <a:avLst/>
            </a:prstGeom>
            <a:noFill/>
            <a:ln w="1016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3" name="矩形 12"/>
            <p:cNvSpPr/>
            <p:nvPr/>
          </p:nvSpPr>
          <p:spPr>
            <a:xfrm>
              <a:off x="3937758" y="422573"/>
              <a:ext cx="857252" cy="1191993"/>
            </a:xfrm>
            <a:prstGeom prst="rect">
              <a:avLst/>
            </a:prstGeom>
          </p:spPr>
          <p:txBody>
            <a:bodyPr wrap="square">
              <a:spAutoFit/>
            </a:bodyPr>
            <a:lstStyle/>
            <a:p>
              <a:pPr>
                <a:lnSpc>
                  <a:spcPct val="150000"/>
                </a:lnSpc>
              </a:pPr>
              <a:r>
                <a:rPr lang="en-US" altLang="zh-CN" sz="5400" dirty="0" smtClean="0">
                  <a:solidFill>
                    <a:srgbClr val="FFC000"/>
                  </a:solidFill>
                  <a:latin typeface="微软雅黑" panose="020B0503020204020204" pitchFamily="34" charset="-122"/>
                  <a:ea typeface="微软雅黑" panose="020B0503020204020204" pitchFamily="34" charset="-122"/>
                </a:rPr>
                <a:t>+</a:t>
              </a:r>
              <a:endParaRPr lang="zh-CN" altLang="en-US" sz="5400" dirty="0">
                <a:solidFill>
                  <a:srgbClr val="FFC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rcRect t="7500" b="75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7" name="矩形 6"/>
          <p:cNvSpPr/>
          <p:nvPr/>
        </p:nvSpPr>
        <p:spPr>
          <a:xfrm>
            <a:off x="0" y="0"/>
            <a:ext cx="12192000" cy="685800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3881933" y="2921167"/>
            <a:ext cx="6024706" cy="1015663"/>
            <a:chOff x="3881933" y="2921167"/>
            <a:chExt cx="6024706" cy="1015663"/>
          </a:xfrm>
        </p:grpSpPr>
        <p:sp>
          <p:nvSpPr>
            <p:cNvPr id="12" name="文本框 11"/>
            <p:cNvSpPr txBox="1"/>
            <p:nvPr/>
          </p:nvSpPr>
          <p:spPr>
            <a:xfrm>
              <a:off x="3881933" y="3105834"/>
              <a:ext cx="6024706" cy="646331"/>
            </a:xfrm>
            <a:prstGeom prst="rect">
              <a:avLst/>
            </a:prstGeom>
            <a:noFill/>
          </p:spPr>
          <p:txBody>
            <a:bodyPr wrap="square" rtlCol="0">
              <a:spAutoFit/>
            </a:bodyPr>
            <a:lstStyle/>
            <a:p>
              <a:pPr algn="ctr"/>
              <a:r>
                <a:rPr lang="zh-CN" altLang="en-US" sz="3600" dirty="0" smtClean="0">
                  <a:solidFill>
                    <a:schemeClr val="bg1"/>
                  </a:solidFill>
                  <a:latin typeface="微软雅黑" panose="020B0503020204020204" pitchFamily="34" charset="-122"/>
                  <a:ea typeface="微软雅黑" panose="020B0503020204020204" pitchFamily="34" charset="-122"/>
                </a:rPr>
                <a:t>请输入您的标题</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881933" y="2921167"/>
              <a:ext cx="1052532" cy="1015663"/>
            </a:xfrm>
            <a:prstGeom prst="rect">
              <a:avLst/>
            </a:prstGeom>
            <a:noFill/>
          </p:spPr>
          <p:txBody>
            <a:bodyPr wrap="square" rtlCol="0">
              <a:spAutoFit/>
            </a:bodyPr>
            <a:lstStyle/>
            <a:p>
              <a:pPr algn="dist"/>
              <a:r>
                <a:rPr lang="en-US" altLang="zh-CN" sz="6000" dirty="0" smtClean="0">
                  <a:solidFill>
                    <a:schemeClr val="bg1"/>
                  </a:solidFill>
                  <a:latin typeface="Impact" panose="020B0806030902050204" pitchFamily="34" charset="0"/>
                  <a:ea typeface="微软雅黑" panose="020B0503020204020204" pitchFamily="34" charset="-122"/>
                </a:rPr>
                <a:t>04</a:t>
              </a:r>
              <a:endParaRPr lang="zh-CN" altLang="en-US" sz="6000" dirty="0">
                <a:solidFill>
                  <a:schemeClr val="bg1"/>
                </a:solidFill>
                <a:latin typeface="Impact" panose="020B0806030902050204" pitchFamily="34" charset="0"/>
                <a:ea typeface="微软雅黑" panose="020B0503020204020204" pitchFamily="34" charset="-122"/>
              </a:endParaRPr>
            </a:p>
          </p:txBody>
        </p:sp>
      </p:grpSp>
      <p:sp>
        <p:nvSpPr>
          <p:cNvPr id="4" name="直角三角形 3"/>
          <p:cNvSpPr/>
          <p:nvPr/>
        </p:nvSpPr>
        <p:spPr>
          <a:xfrm>
            <a:off x="0" y="527685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rot="10800000">
            <a:off x="10610850" y="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38150" y="4667250"/>
            <a:ext cx="2019300" cy="19812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782300" y="381000"/>
            <a:ext cx="2019300" cy="19812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3" name="直角三角形 22"/>
          <p:cNvSpPr/>
          <p:nvPr/>
        </p:nvSpPr>
        <p:spPr>
          <a:xfrm rot="10800000">
            <a:off x="10915650" y="-20955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a:off x="-438150" y="548640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550091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789620" y="3806767"/>
            <a:ext cx="3735630"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7789620" y="825931"/>
            <a:ext cx="3735630" cy="2222069"/>
            <a:chOff x="7789620" y="825931"/>
            <a:chExt cx="3735630" cy="2222069"/>
          </a:xfrm>
        </p:grpSpPr>
        <p:sp>
          <p:nvSpPr>
            <p:cNvPr id="4" name="矩形 3"/>
            <p:cNvSpPr/>
            <p:nvPr/>
          </p:nvSpPr>
          <p:spPr>
            <a:xfrm>
              <a:off x="8205892" y="2123305"/>
              <a:ext cx="2832652" cy="662554"/>
            </a:xfrm>
            <a:prstGeom prst="rect">
              <a:avLst/>
            </a:prstGeom>
          </p:spPr>
          <p:txBody>
            <a:bodyPr wrap="square">
              <a:spAutoFit/>
            </a:bodyPr>
            <a:lstStyle/>
            <a:p>
              <a:pPr algn="dist">
                <a:lnSpc>
                  <a:spcPct val="150000"/>
                </a:lnSpc>
              </a:pPr>
              <a:r>
                <a:rPr lang="zh-CN" altLang="en-US" sz="2800" b="1" dirty="0" smtClean="0">
                  <a:latin typeface="微软雅黑" panose="020B0503020204020204" pitchFamily="34" charset="-122"/>
                  <a:ea typeface="微软雅黑" panose="020B0503020204020204" pitchFamily="34" charset="-122"/>
                </a:rPr>
                <a:t>请输入您的标题</a:t>
              </a:r>
              <a:endParaRPr lang="zh-CN" altLang="en-US" sz="2800" b="1" dirty="0">
                <a:latin typeface="微软雅黑" panose="020B0503020204020204" pitchFamily="34" charset="-122"/>
                <a:ea typeface="微软雅黑" panose="020B0503020204020204" pitchFamily="34" charset="-122"/>
              </a:endParaRPr>
            </a:p>
          </p:txBody>
        </p:sp>
        <p:sp>
          <p:nvSpPr>
            <p:cNvPr id="6" name="矩形 5"/>
            <p:cNvSpPr/>
            <p:nvPr/>
          </p:nvSpPr>
          <p:spPr>
            <a:xfrm>
              <a:off x="7789620" y="1102397"/>
              <a:ext cx="3735630" cy="1945603"/>
            </a:xfrm>
            <a:prstGeom prst="rect">
              <a:avLst/>
            </a:prstGeom>
            <a:noFill/>
            <a:ln w="1016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7" name="矩形 6"/>
            <p:cNvSpPr/>
            <p:nvPr/>
          </p:nvSpPr>
          <p:spPr>
            <a:xfrm>
              <a:off x="10464247" y="825931"/>
              <a:ext cx="857252" cy="1191993"/>
            </a:xfrm>
            <a:prstGeom prst="rect">
              <a:avLst/>
            </a:prstGeom>
          </p:spPr>
          <p:txBody>
            <a:bodyPr wrap="square">
              <a:spAutoFit/>
            </a:bodyPr>
            <a:lstStyle/>
            <a:p>
              <a:pPr>
                <a:lnSpc>
                  <a:spcPct val="150000"/>
                </a:lnSpc>
              </a:pPr>
              <a:r>
                <a:rPr lang="en-US" altLang="zh-CN" sz="5400" dirty="0" smtClean="0">
                  <a:solidFill>
                    <a:srgbClr val="FFC000"/>
                  </a:solidFill>
                  <a:latin typeface="微软雅黑" panose="020B0503020204020204" pitchFamily="34" charset="-122"/>
                  <a:ea typeface="微软雅黑" panose="020B0503020204020204" pitchFamily="34" charset="-122"/>
                </a:rPr>
                <a:t>+</a:t>
              </a:r>
              <a:endParaRPr lang="zh-CN" altLang="en-US" sz="5400" dirty="0">
                <a:solidFill>
                  <a:srgbClr val="FFC000"/>
                </a:solidFill>
                <a:latin typeface="微软雅黑" panose="020B0503020204020204" pitchFamily="34" charset="-122"/>
                <a:ea typeface="微软雅黑" panose="020B0503020204020204" pitchFamily="34" charset="-122"/>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l="9417" r="10368" b="10755"/>
          <a:stretch>
            <a:fillRect/>
          </a:stretch>
        </p:blipFill>
        <p:spPr>
          <a:xfrm>
            <a:off x="605600" y="980833"/>
            <a:ext cx="6578420" cy="4896333"/>
          </a:xfrm>
          <a:custGeom>
            <a:avLst/>
            <a:gdLst>
              <a:gd name="connsiteX0" fmla="*/ 0 w 6578420"/>
              <a:gd name="connsiteY0" fmla="*/ 0 h 4896333"/>
              <a:gd name="connsiteX1" fmla="*/ 6578420 w 6578420"/>
              <a:gd name="connsiteY1" fmla="*/ 0 h 4896333"/>
              <a:gd name="connsiteX2" fmla="*/ 6578420 w 6578420"/>
              <a:gd name="connsiteY2" fmla="*/ 4896333 h 4896333"/>
              <a:gd name="connsiteX3" fmla="*/ 0 w 6578420"/>
              <a:gd name="connsiteY3" fmla="*/ 4896333 h 4896333"/>
            </a:gdLst>
            <a:ahLst/>
            <a:cxnLst>
              <a:cxn ang="0">
                <a:pos x="connsiteX0" y="connsiteY0"/>
              </a:cxn>
              <a:cxn ang="0">
                <a:pos x="connsiteX1" y="connsiteY1"/>
              </a:cxn>
              <a:cxn ang="0">
                <a:pos x="connsiteX2" y="connsiteY2"/>
              </a:cxn>
              <a:cxn ang="0">
                <a:pos x="connsiteX3" y="connsiteY3"/>
              </a:cxn>
            </a:cxnLst>
            <a:rect l="l" t="t" r="r" b="b"/>
            <a:pathLst>
              <a:path w="6578420" h="4896333">
                <a:moveTo>
                  <a:pt x="0" y="0"/>
                </a:moveTo>
                <a:lnTo>
                  <a:pt x="6578420" y="0"/>
                </a:lnTo>
                <a:lnTo>
                  <a:pt x="6578420" y="4896333"/>
                </a:lnTo>
                <a:lnTo>
                  <a:pt x="0" y="4896333"/>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771900"/>
            <a:ext cx="12192000" cy="30861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869540" y="714326"/>
            <a:ext cx="6452920" cy="3943451"/>
            <a:chOff x="2472212" y="1069017"/>
            <a:chExt cx="6452920" cy="3943451"/>
          </a:xfrm>
        </p:grpSpPr>
        <p:pic>
          <p:nvPicPr>
            <p:cNvPr id="5" name="图片 4"/>
            <p:cNvPicPr>
              <a:picLocks noChangeAspect="1"/>
            </p:cNvPicPr>
            <p:nvPr/>
          </p:nvPicPr>
          <p:blipFill>
            <a:blip r:embed="rId1"/>
            <a:srcRect t="2643" b="2931"/>
            <a:stretch>
              <a:fillRect/>
            </a:stretch>
          </p:blipFill>
          <p:spPr>
            <a:xfrm>
              <a:off x="3340101" y="1472092"/>
              <a:ext cx="4717142" cy="2975428"/>
            </a:xfrm>
            <a:custGeom>
              <a:avLst/>
              <a:gdLst>
                <a:gd name="connsiteX0" fmla="*/ 0 w 4717142"/>
                <a:gd name="connsiteY0" fmla="*/ 0 h 2975428"/>
                <a:gd name="connsiteX1" fmla="*/ 4717142 w 4717142"/>
                <a:gd name="connsiteY1" fmla="*/ 0 h 2975428"/>
                <a:gd name="connsiteX2" fmla="*/ 4717142 w 4717142"/>
                <a:gd name="connsiteY2" fmla="*/ 2975428 h 2975428"/>
                <a:gd name="connsiteX3" fmla="*/ 0 w 4717142"/>
                <a:gd name="connsiteY3" fmla="*/ 2975428 h 2975428"/>
              </a:gdLst>
              <a:ahLst/>
              <a:cxnLst>
                <a:cxn ang="0">
                  <a:pos x="connsiteX0" y="connsiteY0"/>
                </a:cxn>
                <a:cxn ang="0">
                  <a:pos x="connsiteX1" y="connsiteY1"/>
                </a:cxn>
                <a:cxn ang="0">
                  <a:pos x="connsiteX2" y="connsiteY2"/>
                </a:cxn>
                <a:cxn ang="0">
                  <a:pos x="connsiteX3" y="connsiteY3"/>
                </a:cxn>
              </a:cxnLst>
              <a:rect l="l" t="t" r="r" b="b"/>
              <a:pathLst>
                <a:path w="4717142" h="2975428">
                  <a:moveTo>
                    <a:pt x="0" y="0"/>
                  </a:moveTo>
                  <a:lnTo>
                    <a:pt x="4717142" y="0"/>
                  </a:lnTo>
                  <a:lnTo>
                    <a:pt x="4717142" y="2975428"/>
                  </a:lnTo>
                  <a:lnTo>
                    <a:pt x="0" y="2975428"/>
                  </a:lnTo>
                  <a:close/>
                </a:path>
              </a:pathLst>
            </a:cu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72212" y="1069017"/>
              <a:ext cx="6452920" cy="3943451"/>
            </a:xfrm>
            <a:prstGeom prst="rect">
              <a:avLst/>
            </a:prstGeom>
          </p:spPr>
        </p:pic>
      </p:grpSp>
      <p:grpSp>
        <p:nvGrpSpPr>
          <p:cNvPr id="3" name="组合 2"/>
          <p:cNvGrpSpPr/>
          <p:nvPr/>
        </p:nvGrpSpPr>
        <p:grpSpPr>
          <a:xfrm>
            <a:off x="1981354" y="4657777"/>
            <a:ext cx="8783880" cy="1302774"/>
            <a:chOff x="1981354" y="4657777"/>
            <a:chExt cx="8783880" cy="1302774"/>
          </a:xfrm>
        </p:grpSpPr>
        <p:sp>
          <p:nvSpPr>
            <p:cNvPr id="7" name="矩形 6"/>
            <p:cNvSpPr/>
            <p:nvPr/>
          </p:nvSpPr>
          <p:spPr>
            <a:xfrm>
              <a:off x="4956968" y="4657777"/>
              <a:ext cx="2832652" cy="662554"/>
            </a:xfrm>
            <a:prstGeom prst="rect">
              <a:avLst/>
            </a:prstGeom>
          </p:spPr>
          <p:txBody>
            <a:bodyPr wrap="square">
              <a:spAutoFit/>
            </a:bodyPr>
            <a:lstStyle/>
            <a:p>
              <a:pPr algn="dist">
                <a:lnSpc>
                  <a:spcPct val="150000"/>
                </a:lnSpc>
              </a:pPr>
              <a:r>
                <a:rPr lang="zh-CN" altLang="en-US" sz="2800" b="1" dirty="0" smtClean="0">
                  <a:latin typeface="微软雅黑" panose="020B0503020204020204" pitchFamily="34" charset="-122"/>
                  <a:ea typeface="微软雅黑" panose="020B0503020204020204" pitchFamily="34" charset="-122"/>
                </a:rPr>
                <a:t>请输入您的标题</a:t>
              </a:r>
              <a:endParaRPr lang="zh-CN" altLang="en-US" sz="2800" b="1" dirty="0">
                <a:latin typeface="微软雅黑" panose="020B0503020204020204" pitchFamily="34" charset="-122"/>
                <a:ea typeface="微软雅黑" panose="020B0503020204020204" pitchFamily="34" charset="-122"/>
              </a:endParaRPr>
            </a:p>
          </p:txBody>
        </p:sp>
        <p:sp>
          <p:nvSpPr>
            <p:cNvPr id="8" name="矩形 7"/>
            <p:cNvSpPr/>
            <p:nvPr/>
          </p:nvSpPr>
          <p:spPr>
            <a:xfrm>
              <a:off x="1981354" y="5453821"/>
              <a:ext cx="8783880" cy="506730"/>
            </a:xfrm>
            <a:prstGeom prst="rect">
              <a:avLst/>
            </a:prstGeom>
          </p:spPr>
          <p:txBody>
            <a:bodyPr wrap="square">
              <a:spAutoFit/>
            </a:bodyPr>
            <a:lstStyle/>
            <a:p>
              <a:pPr algn="ct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此处输入您的内容此处输入您的内容此处输入您的内容</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9" name="矩形 8"/>
          <p:cNvSpPr/>
          <p:nvPr/>
        </p:nvSpPr>
        <p:spPr>
          <a:xfrm rot="1800000">
            <a:off x="-342900" y="-876300"/>
            <a:ext cx="1752600" cy="1752600"/>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6700164">
            <a:off x="11525249" y="-495300"/>
            <a:ext cx="1752600" cy="1752600"/>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2152650"/>
            <a:ext cx="12192000" cy="7239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959872" y="1320547"/>
            <a:ext cx="3205058" cy="3942831"/>
            <a:chOff x="959872" y="1320547"/>
            <a:chExt cx="3205058" cy="3942831"/>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rcRect l="23615" t="302" r="9581"/>
            <a:stretch>
              <a:fillRect/>
            </a:stretch>
          </p:blipFill>
          <p:spPr>
            <a:xfrm>
              <a:off x="1367474" y="1320547"/>
              <a:ext cx="2389854" cy="2389854"/>
            </a:xfrm>
            <a:custGeom>
              <a:avLst/>
              <a:gdLst>
                <a:gd name="connsiteX0" fmla="*/ 0 w 2389854"/>
                <a:gd name="connsiteY0" fmla="*/ 0 h 2389854"/>
                <a:gd name="connsiteX1" fmla="*/ 2389854 w 2389854"/>
                <a:gd name="connsiteY1" fmla="*/ 0 h 2389854"/>
                <a:gd name="connsiteX2" fmla="*/ 2389854 w 2389854"/>
                <a:gd name="connsiteY2" fmla="*/ 2389854 h 2389854"/>
                <a:gd name="connsiteX3" fmla="*/ 0 w 2389854"/>
                <a:gd name="connsiteY3" fmla="*/ 2389854 h 2389854"/>
              </a:gdLst>
              <a:ahLst/>
              <a:cxnLst>
                <a:cxn ang="0">
                  <a:pos x="connsiteX0" y="connsiteY0"/>
                </a:cxn>
                <a:cxn ang="0">
                  <a:pos x="connsiteX1" y="connsiteY1"/>
                </a:cxn>
                <a:cxn ang="0">
                  <a:pos x="connsiteX2" y="connsiteY2"/>
                </a:cxn>
                <a:cxn ang="0">
                  <a:pos x="connsiteX3" y="connsiteY3"/>
                </a:cxn>
              </a:cxnLst>
              <a:rect l="l" t="t" r="r" b="b"/>
              <a:pathLst>
                <a:path w="2389854" h="2389854">
                  <a:moveTo>
                    <a:pt x="0" y="0"/>
                  </a:moveTo>
                  <a:lnTo>
                    <a:pt x="2389854" y="0"/>
                  </a:lnTo>
                  <a:lnTo>
                    <a:pt x="2389854" y="2389854"/>
                  </a:lnTo>
                  <a:lnTo>
                    <a:pt x="0" y="2389854"/>
                  </a:lnTo>
                  <a:close/>
                </a:path>
              </a:pathLst>
            </a:custGeom>
          </p:spPr>
        </p:pic>
        <p:sp>
          <p:nvSpPr>
            <p:cNvPr id="5" name="矩形 4"/>
            <p:cNvSpPr/>
            <p:nvPr/>
          </p:nvSpPr>
          <p:spPr>
            <a:xfrm>
              <a:off x="1119292" y="3949872"/>
              <a:ext cx="2832652" cy="738664"/>
            </a:xfrm>
            <a:prstGeom prst="rect">
              <a:avLst/>
            </a:prstGeom>
          </p:spPr>
          <p:txBody>
            <a:bodyPr wrap="square">
              <a:spAutoFit/>
            </a:bodyPr>
            <a:lstStyle/>
            <a:p>
              <a:pPr algn="dist">
                <a:lnSpc>
                  <a:spcPct val="150000"/>
                </a:lnSpc>
              </a:pPr>
              <a:r>
                <a:rPr lang="zh-CN" altLang="en-US" sz="2800" b="1" dirty="0" smtClean="0">
                  <a:latin typeface="微软雅黑" panose="020B0503020204020204" pitchFamily="34" charset="-122"/>
                  <a:ea typeface="微软雅黑" panose="020B0503020204020204" pitchFamily="34" charset="-122"/>
                </a:rPr>
                <a:t>请输入您的标题</a:t>
              </a:r>
              <a:endParaRPr lang="zh-CN" altLang="en-US" sz="2800" b="1" dirty="0">
                <a:latin typeface="微软雅黑" panose="020B0503020204020204" pitchFamily="34" charset="-122"/>
                <a:ea typeface="微软雅黑" panose="020B0503020204020204" pitchFamily="34" charset="-122"/>
              </a:endParaRPr>
            </a:p>
          </p:txBody>
        </p:sp>
        <p:sp>
          <p:nvSpPr>
            <p:cNvPr id="6" name="矩形 5"/>
            <p:cNvSpPr/>
            <p:nvPr/>
          </p:nvSpPr>
          <p:spPr>
            <a:xfrm>
              <a:off x="959872" y="4756648"/>
              <a:ext cx="3205058" cy="506730"/>
            </a:xfrm>
            <a:prstGeom prst="rect">
              <a:avLst/>
            </a:prstGeom>
          </p:spPr>
          <p:txBody>
            <a:bodyPr wrap="square">
              <a:spAutoFit/>
            </a:bodyPr>
            <a:lstStyle/>
            <a:p>
              <a:pPr algn="ct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551715" y="1320547"/>
            <a:ext cx="3205058" cy="3942831"/>
            <a:chOff x="4551715" y="1320547"/>
            <a:chExt cx="3205058" cy="3942831"/>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rcRect l="10976" r="22848"/>
            <a:stretch>
              <a:fillRect/>
            </a:stretch>
          </p:blipFill>
          <p:spPr>
            <a:xfrm>
              <a:off x="4959317" y="1320547"/>
              <a:ext cx="2389854" cy="2389854"/>
            </a:xfrm>
            <a:custGeom>
              <a:avLst/>
              <a:gdLst>
                <a:gd name="connsiteX0" fmla="*/ 0 w 2389854"/>
                <a:gd name="connsiteY0" fmla="*/ 0 h 2389854"/>
                <a:gd name="connsiteX1" fmla="*/ 2389854 w 2389854"/>
                <a:gd name="connsiteY1" fmla="*/ 0 h 2389854"/>
                <a:gd name="connsiteX2" fmla="*/ 2389854 w 2389854"/>
                <a:gd name="connsiteY2" fmla="*/ 2389854 h 2389854"/>
                <a:gd name="connsiteX3" fmla="*/ 0 w 2389854"/>
                <a:gd name="connsiteY3" fmla="*/ 2389854 h 2389854"/>
              </a:gdLst>
              <a:ahLst/>
              <a:cxnLst>
                <a:cxn ang="0">
                  <a:pos x="connsiteX0" y="connsiteY0"/>
                </a:cxn>
                <a:cxn ang="0">
                  <a:pos x="connsiteX1" y="connsiteY1"/>
                </a:cxn>
                <a:cxn ang="0">
                  <a:pos x="connsiteX2" y="connsiteY2"/>
                </a:cxn>
                <a:cxn ang="0">
                  <a:pos x="connsiteX3" y="connsiteY3"/>
                </a:cxn>
              </a:cxnLst>
              <a:rect l="l" t="t" r="r" b="b"/>
              <a:pathLst>
                <a:path w="2389854" h="2389854">
                  <a:moveTo>
                    <a:pt x="0" y="0"/>
                  </a:moveTo>
                  <a:lnTo>
                    <a:pt x="2389854" y="0"/>
                  </a:lnTo>
                  <a:lnTo>
                    <a:pt x="2389854" y="2389854"/>
                  </a:lnTo>
                  <a:lnTo>
                    <a:pt x="0" y="2389854"/>
                  </a:lnTo>
                  <a:close/>
                </a:path>
              </a:pathLst>
            </a:custGeom>
          </p:spPr>
        </p:pic>
        <p:sp>
          <p:nvSpPr>
            <p:cNvPr id="7" name="矩形 6"/>
            <p:cNvSpPr/>
            <p:nvPr/>
          </p:nvSpPr>
          <p:spPr>
            <a:xfrm>
              <a:off x="4738792" y="3949872"/>
              <a:ext cx="2832652" cy="662554"/>
            </a:xfrm>
            <a:prstGeom prst="rect">
              <a:avLst/>
            </a:prstGeom>
          </p:spPr>
          <p:txBody>
            <a:bodyPr wrap="square">
              <a:spAutoFit/>
            </a:bodyPr>
            <a:lstStyle/>
            <a:p>
              <a:pPr algn="dist">
                <a:lnSpc>
                  <a:spcPct val="150000"/>
                </a:lnSpc>
              </a:pPr>
              <a:r>
                <a:rPr lang="zh-CN" altLang="en-US" sz="2800" b="1" dirty="0" smtClean="0">
                  <a:latin typeface="微软雅黑" panose="020B0503020204020204" pitchFamily="34" charset="-122"/>
                  <a:ea typeface="微软雅黑" panose="020B0503020204020204" pitchFamily="34" charset="-122"/>
                </a:rPr>
                <a:t>请输入您的标题</a:t>
              </a:r>
              <a:endParaRPr lang="zh-CN" altLang="en-US" sz="2800" b="1" dirty="0">
                <a:latin typeface="微软雅黑" panose="020B0503020204020204" pitchFamily="34" charset="-122"/>
                <a:ea typeface="微软雅黑" panose="020B0503020204020204" pitchFamily="34" charset="-122"/>
              </a:endParaRPr>
            </a:p>
          </p:txBody>
        </p:sp>
        <p:sp>
          <p:nvSpPr>
            <p:cNvPr id="13" name="矩形 12"/>
            <p:cNvSpPr/>
            <p:nvPr/>
          </p:nvSpPr>
          <p:spPr>
            <a:xfrm>
              <a:off x="4551715" y="4756648"/>
              <a:ext cx="3205058" cy="506730"/>
            </a:xfrm>
            <a:prstGeom prst="rect">
              <a:avLst/>
            </a:prstGeom>
          </p:spPr>
          <p:txBody>
            <a:bodyPr wrap="square">
              <a:spAutoFit/>
            </a:bodyPr>
            <a:lstStyle/>
            <a:p>
              <a:pPr algn="ct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143558" y="1313039"/>
            <a:ext cx="3205058" cy="3950339"/>
            <a:chOff x="8143558" y="1313039"/>
            <a:chExt cx="3205058" cy="3950339"/>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1123" t="2159" r="34019" b="108"/>
            <a:stretch>
              <a:fillRect/>
            </a:stretch>
          </p:blipFill>
          <p:spPr>
            <a:xfrm>
              <a:off x="8551161" y="1313039"/>
              <a:ext cx="2404871" cy="2404871"/>
            </a:xfrm>
            <a:custGeom>
              <a:avLst/>
              <a:gdLst>
                <a:gd name="connsiteX0" fmla="*/ 0 w 2404871"/>
                <a:gd name="connsiteY0" fmla="*/ 0 h 2404871"/>
                <a:gd name="connsiteX1" fmla="*/ 2404871 w 2404871"/>
                <a:gd name="connsiteY1" fmla="*/ 0 h 2404871"/>
                <a:gd name="connsiteX2" fmla="*/ 2404871 w 2404871"/>
                <a:gd name="connsiteY2" fmla="*/ 2404871 h 2404871"/>
                <a:gd name="connsiteX3" fmla="*/ 0 w 2404871"/>
                <a:gd name="connsiteY3" fmla="*/ 2404871 h 2404871"/>
              </a:gdLst>
              <a:ahLst/>
              <a:cxnLst>
                <a:cxn ang="0">
                  <a:pos x="connsiteX0" y="connsiteY0"/>
                </a:cxn>
                <a:cxn ang="0">
                  <a:pos x="connsiteX1" y="connsiteY1"/>
                </a:cxn>
                <a:cxn ang="0">
                  <a:pos x="connsiteX2" y="connsiteY2"/>
                </a:cxn>
                <a:cxn ang="0">
                  <a:pos x="connsiteX3" y="connsiteY3"/>
                </a:cxn>
              </a:cxnLst>
              <a:rect l="l" t="t" r="r" b="b"/>
              <a:pathLst>
                <a:path w="2404871" h="2404871">
                  <a:moveTo>
                    <a:pt x="0" y="0"/>
                  </a:moveTo>
                  <a:lnTo>
                    <a:pt x="2404871" y="0"/>
                  </a:lnTo>
                  <a:lnTo>
                    <a:pt x="2404871" y="2404871"/>
                  </a:lnTo>
                  <a:lnTo>
                    <a:pt x="0" y="2404871"/>
                  </a:lnTo>
                  <a:close/>
                </a:path>
              </a:pathLst>
            </a:custGeom>
          </p:spPr>
        </p:pic>
        <p:sp>
          <p:nvSpPr>
            <p:cNvPr id="9" name="矩形 8"/>
            <p:cNvSpPr/>
            <p:nvPr/>
          </p:nvSpPr>
          <p:spPr>
            <a:xfrm>
              <a:off x="8358292" y="3949872"/>
              <a:ext cx="2832652" cy="662554"/>
            </a:xfrm>
            <a:prstGeom prst="rect">
              <a:avLst/>
            </a:prstGeom>
          </p:spPr>
          <p:txBody>
            <a:bodyPr wrap="square">
              <a:spAutoFit/>
            </a:bodyPr>
            <a:lstStyle/>
            <a:p>
              <a:pPr algn="dist">
                <a:lnSpc>
                  <a:spcPct val="150000"/>
                </a:lnSpc>
              </a:pPr>
              <a:r>
                <a:rPr lang="zh-CN" altLang="en-US" sz="2800" b="1" dirty="0" smtClean="0">
                  <a:latin typeface="微软雅黑" panose="020B0503020204020204" pitchFamily="34" charset="-122"/>
                  <a:ea typeface="微软雅黑" panose="020B0503020204020204" pitchFamily="34" charset="-122"/>
                </a:rPr>
                <a:t>请输入您的标题</a:t>
              </a:r>
              <a:endParaRPr lang="zh-CN" altLang="en-US" sz="2800" b="1" dirty="0">
                <a:latin typeface="微软雅黑" panose="020B0503020204020204" pitchFamily="34" charset="-122"/>
                <a:ea typeface="微软雅黑" panose="020B0503020204020204" pitchFamily="34" charset="-122"/>
              </a:endParaRPr>
            </a:p>
          </p:txBody>
        </p:sp>
        <p:sp>
          <p:nvSpPr>
            <p:cNvPr id="14" name="矩形 13"/>
            <p:cNvSpPr/>
            <p:nvPr/>
          </p:nvSpPr>
          <p:spPr>
            <a:xfrm>
              <a:off x="8143558" y="4756648"/>
              <a:ext cx="3205058" cy="506730"/>
            </a:xfrm>
            <a:prstGeom prst="rect">
              <a:avLst/>
            </a:prstGeom>
          </p:spPr>
          <p:txBody>
            <a:bodyPr wrap="square">
              <a:spAutoFit/>
            </a:bodyPr>
            <a:lstStyle/>
            <a:p>
              <a:pPr algn="ct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76275" y="1483518"/>
            <a:ext cx="5349387" cy="3548063"/>
          </a:xfrm>
          <a:prstGeom prst="rect">
            <a:avLst/>
          </a:prstGeom>
        </p:spPr>
      </p:pic>
      <p:sp>
        <p:nvSpPr>
          <p:cNvPr id="3" name="矩形 2"/>
          <p:cNvSpPr/>
          <p:nvPr/>
        </p:nvSpPr>
        <p:spPr>
          <a:xfrm>
            <a:off x="4286250" y="838200"/>
            <a:ext cx="4038600" cy="4838700"/>
          </a:xfrm>
          <a:prstGeom prst="rect">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7242936" y="1227955"/>
            <a:ext cx="4662383" cy="4340302"/>
            <a:chOff x="7242936" y="1227955"/>
            <a:chExt cx="4662383" cy="4340302"/>
          </a:xfrm>
        </p:grpSpPr>
        <p:sp>
          <p:nvSpPr>
            <p:cNvPr id="4" name="矩形 3"/>
            <p:cNvSpPr/>
            <p:nvPr/>
          </p:nvSpPr>
          <p:spPr>
            <a:xfrm>
              <a:off x="7272442" y="1227955"/>
              <a:ext cx="2832652" cy="662554"/>
            </a:xfrm>
            <a:prstGeom prst="rect">
              <a:avLst/>
            </a:prstGeom>
          </p:spPr>
          <p:txBody>
            <a:bodyPr wrap="square">
              <a:spAutoFit/>
            </a:bodyPr>
            <a:lstStyle/>
            <a:p>
              <a:pPr algn="dist">
                <a:lnSpc>
                  <a:spcPct val="150000"/>
                </a:lnSpc>
              </a:pPr>
              <a:r>
                <a:rPr lang="zh-CN" altLang="en-US" sz="2800" b="1" dirty="0" smtClean="0">
                  <a:latin typeface="微软雅黑" panose="020B0503020204020204" pitchFamily="34" charset="-122"/>
                  <a:ea typeface="微软雅黑" panose="020B0503020204020204" pitchFamily="34" charset="-122"/>
                </a:rPr>
                <a:t>请输入您的标题</a:t>
              </a:r>
              <a:endParaRPr lang="zh-CN" altLang="en-US" sz="2800" b="1" dirty="0">
                <a:latin typeface="微软雅黑" panose="020B0503020204020204" pitchFamily="34" charset="-122"/>
                <a:ea typeface="微软雅黑" panose="020B0503020204020204" pitchFamily="34" charset="-122"/>
              </a:endParaRPr>
            </a:p>
          </p:txBody>
        </p:sp>
        <p:sp>
          <p:nvSpPr>
            <p:cNvPr id="5" name="矩形 4"/>
            <p:cNvSpPr/>
            <p:nvPr/>
          </p:nvSpPr>
          <p:spPr>
            <a:xfrm>
              <a:off x="7242936" y="2568517"/>
              <a:ext cx="4662383" cy="299974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此处输入您的内容此处输入您的内容此处输入您的内容此处输入您的内容此处输入您的内容此处输入您的内容此处输入您的内容此处输入您的内容此处输入您的内容此处输入您的内容此处输入您的内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52625" y="714375"/>
            <a:ext cx="8286750" cy="5429250"/>
          </a:xfrm>
          <a:prstGeom prst="rect">
            <a:avLst/>
          </a:prstGeom>
        </p:spPr>
      </p:pic>
      <p:sp>
        <p:nvSpPr>
          <p:cNvPr id="4" name="矩形 3"/>
          <p:cNvSpPr/>
          <p:nvPr/>
        </p:nvSpPr>
        <p:spPr>
          <a:xfrm>
            <a:off x="1924050" y="704850"/>
            <a:ext cx="8343900" cy="542925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981950" y="2792235"/>
            <a:ext cx="3475461" cy="15742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63164" y="2628900"/>
            <a:ext cx="10665672" cy="1938992"/>
          </a:xfrm>
          <a:prstGeom prst="rect">
            <a:avLst/>
          </a:prstGeom>
          <a:noFill/>
        </p:spPr>
        <p:txBody>
          <a:bodyPr wrap="square" rtlCol="0">
            <a:spAutoFit/>
          </a:bodyPr>
          <a:lstStyle/>
          <a:p>
            <a:pPr algn="dist"/>
            <a:r>
              <a:rPr lang="en-US" altLang="zh-CN" sz="12000" dirty="0" smtClean="0">
                <a:solidFill>
                  <a:srgbClr val="FFC000"/>
                </a:solidFill>
                <a:latin typeface="Impact" panose="020B0806030902050204" pitchFamily="34" charset="0"/>
              </a:rPr>
              <a:t>THANK </a:t>
            </a:r>
            <a:r>
              <a:rPr lang="en-US" altLang="zh-CN" sz="12000" dirty="0" smtClean="0">
                <a:solidFill>
                  <a:schemeClr val="bg1"/>
                </a:solidFill>
                <a:latin typeface="Impact" panose="020B0806030902050204" pitchFamily="34" charset="0"/>
              </a:rPr>
              <a:t>YOU</a:t>
            </a:r>
            <a:endParaRPr lang="zh-CN" altLang="en-US" sz="120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rcRect t="7500" b="75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7" name="矩形 6"/>
          <p:cNvSpPr/>
          <p:nvPr/>
        </p:nvSpPr>
        <p:spPr>
          <a:xfrm>
            <a:off x="0" y="0"/>
            <a:ext cx="12192000" cy="685800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3881933" y="2921167"/>
            <a:ext cx="6024706" cy="1015663"/>
            <a:chOff x="3881933" y="2921167"/>
            <a:chExt cx="6024706" cy="1015663"/>
          </a:xfrm>
        </p:grpSpPr>
        <p:sp>
          <p:nvSpPr>
            <p:cNvPr id="12" name="文本框 11"/>
            <p:cNvSpPr txBox="1"/>
            <p:nvPr/>
          </p:nvSpPr>
          <p:spPr>
            <a:xfrm>
              <a:off x="3881933" y="3105834"/>
              <a:ext cx="6024706" cy="646331"/>
            </a:xfrm>
            <a:prstGeom prst="rect">
              <a:avLst/>
            </a:prstGeom>
            <a:noFill/>
          </p:spPr>
          <p:txBody>
            <a:bodyPr wrap="square" rtlCol="0">
              <a:spAutoFit/>
            </a:bodyPr>
            <a:lstStyle/>
            <a:p>
              <a:pPr algn="ctr"/>
              <a:r>
                <a:rPr lang="zh-CN" altLang="en-US" sz="3600" dirty="0" smtClean="0">
                  <a:solidFill>
                    <a:schemeClr val="bg1"/>
                  </a:solidFill>
                  <a:latin typeface="微软雅黑" panose="020B0503020204020204" pitchFamily="34" charset="-122"/>
                  <a:ea typeface="微软雅黑" panose="020B0503020204020204" pitchFamily="34" charset="-122"/>
                </a:rPr>
                <a:t>请输入您的标题</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881933" y="2921167"/>
              <a:ext cx="1052532" cy="1015663"/>
            </a:xfrm>
            <a:prstGeom prst="rect">
              <a:avLst/>
            </a:prstGeom>
            <a:noFill/>
          </p:spPr>
          <p:txBody>
            <a:bodyPr wrap="square" rtlCol="0">
              <a:spAutoFit/>
            </a:bodyPr>
            <a:lstStyle/>
            <a:p>
              <a:pPr algn="dist"/>
              <a:r>
                <a:rPr lang="en-US" altLang="zh-CN" sz="6000" dirty="0" smtClean="0">
                  <a:solidFill>
                    <a:schemeClr val="bg1"/>
                  </a:solidFill>
                  <a:latin typeface="Impact" panose="020B0806030902050204" pitchFamily="34" charset="0"/>
                  <a:ea typeface="微软雅黑" panose="020B0503020204020204" pitchFamily="34" charset="-122"/>
                </a:rPr>
                <a:t>01</a:t>
              </a:r>
              <a:endParaRPr lang="zh-CN" altLang="en-US" sz="6000" dirty="0">
                <a:solidFill>
                  <a:schemeClr val="bg1"/>
                </a:solidFill>
                <a:latin typeface="Impact" panose="020B0806030902050204" pitchFamily="34" charset="0"/>
                <a:ea typeface="微软雅黑" panose="020B0503020204020204" pitchFamily="34" charset="-122"/>
              </a:endParaRPr>
            </a:p>
          </p:txBody>
        </p:sp>
      </p:grpSp>
      <p:sp>
        <p:nvSpPr>
          <p:cNvPr id="13" name="直角三角形 12"/>
          <p:cNvSpPr/>
          <p:nvPr/>
        </p:nvSpPr>
        <p:spPr>
          <a:xfrm>
            <a:off x="0" y="527685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rot="10800000">
            <a:off x="10610850" y="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438150" y="4667250"/>
            <a:ext cx="2019300" cy="19812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0782300" y="381000"/>
            <a:ext cx="2019300" cy="19812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7" name="直角三角形 16"/>
          <p:cNvSpPr/>
          <p:nvPr/>
        </p:nvSpPr>
        <p:spPr>
          <a:xfrm rot="10800000">
            <a:off x="10915650" y="-20955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p:cNvSpPr/>
          <p:nvPr/>
        </p:nvSpPr>
        <p:spPr>
          <a:xfrm>
            <a:off x="-438150" y="548640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extLst>
              <a:ext uri="{28A0092B-C50C-407E-A947-70E740481C1C}">
                <a14:useLocalDpi xmlns:a14="http://schemas.microsoft.com/office/drawing/2010/main" val="0"/>
              </a:ext>
            </a:extLst>
          </a:blip>
          <a:srcRect l="1123" t="2159" r="34019" b="108"/>
          <a:stretch>
            <a:fillRect/>
          </a:stretch>
        </p:blipFill>
        <p:spPr>
          <a:xfrm>
            <a:off x="6229154" y="3640855"/>
            <a:ext cx="2404871" cy="2404871"/>
          </a:xfrm>
          <a:custGeom>
            <a:avLst/>
            <a:gdLst>
              <a:gd name="connsiteX0" fmla="*/ 0 w 2404871"/>
              <a:gd name="connsiteY0" fmla="*/ 0 h 2404871"/>
              <a:gd name="connsiteX1" fmla="*/ 2404871 w 2404871"/>
              <a:gd name="connsiteY1" fmla="*/ 0 h 2404871"/>
              <a:gd name="connsiteX2" fmla="*/ 2404871 w 2404871"/>
              <a:gd name="connsiteY2" fmla="*/ 2404871 h 2404871"/>
              <a:gd name="connsiteX3" fmla="*/ 0 w 2404871"/>
              <a:gd name="connsiteY3" fmla="*/ 2404871 h 2404871"/>
            </a:gdLst>
            <a:ahLst/>
            <a:cxnLst>
              <a:cxn ang="0">
                <a:pos x="connsiteX0" y="connsiteY0"/>
              </a:cxn>
              <a:cxn ang="0">
                <a:pos x="connsiteX1" y="connsiteY1"/>
              </a:cxn>
              <a:cxn ang="0">
                <a:pos x="connsiteX2" y="connsiteY2"/>
              </a:cxn>
              <a:cxn ang="0">
                <a:pos x="connsiteX3" y="connsiteY3"/>
              </a:cxn>
            </a:cxnLst>
            <a:rect l="l" t="t" r="r" b="b"/>
            <a:pathLst>
              <a:path w="2404871" h="2404871">
                <a:moveTo>
                  <a:pt x="0" y="0"/>
                </a:moveTo>
                <a:lnTo>
                  <a:pt x="2404871" y="0"/>
                </a:lnTo>
                <a:lnTo>
                  <a:pt x="2404871" y="2404871"/>
                </a:lnTo>
                <a:lnTo>
                  <a:pt x="0" y="2404871"/>
                </a:lnTo>
                <a:close/>
              </a:path>
            </a:pathLst>
          </a:cu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l="23615" t="302" r="9581"/>
          <a:stretch>
            <a:fillRect/>
          </a:stretch>
        </p:blipFill>
        <p:spPr>
          <a:xfrm>
            <a:off x="3505199" y="1041451"/>
            <a:ext cx="2389854" cy="2389854"/>
          </a:xfrm>
          <a:custGeom>
            <a:avLst/>
            <a:gdLst>
              <a:gd name="connsiteX0" fmla="*/ 0 w 2389854"/>
              <a:gd name="connsiteY0" fmla="*/ 0 h 2389854"/>
              <a:gd name="connsiteX1" fmla="*/ 2389854 w 2389854"/>
              <a:gd name="connsiteY1" fmla="*/ 0 h 2389854"/>
              <a:gd name="connsiteX2" fmla="*/ 2389854 w 2389854"/>
              <a:gd name="connsiteY2" fmla="*/ 2389854 h 2389854"/>
              <a:gd name="connsiteX3" fmla="*/ 0 w 2389854"/>
              <a:gd name="connsiteY3" fmla="*/ 2389854 h 2389854"/>
            </a:gdLst>
            <a:ahLst/>
            <a:cxnLst>
              <a:cxn ang="0">
                <a:pos x="connsiteX0" y="connsiteY0"/>
              </a:cxn>
              <a:cxn ang="0">
                <a:pos x="connsiteX1" y="connsiteY1"/>
              </a:cxn>
              <a:cxn ang="0">
                <a:pos x="connsiteX2" y="connsiteY2"/>
              </a:cxn>
              <a:cxn ang="0">
                <a:pos x="connsiteX3" y="connsiteY3"/>
              </a:cxn>
            </a:cxnLst>
            <a:rect l="l" t="t" r="r" b="b"/>
            <a:pathLst>
              <a:path w="2389854" h="2389854">
                <a:moveTo>
                  <a:pt x="0" y="0"/>
                </a:moveTo>
                <a:lnTo>
                  <a:pt x="2389854" y="0"/>
                </a:lnTo>
                <a:lnTo>
                  <a:pt x="2389854" y="2389854"/>
                </a:lnTo>
                <a:lnTo>
                  <a:pt x="0" y="2389854"/>
                </a:lnTo>
                <a:close/>
              </a:path>
            </a:pathLst>
          </a:custGeom>
        </p:spPr>
      </p:pic>
      <p:sp>
        <p:nvSpPr>
          <p:cNvPr id="8" name="矩形 7"/>
          <p:cNvSpPr/>
          <p:nvPr/>
        </p:nvSpPr>
        <p:spPr>
          <a:xfrm>
            <a:off x="4525758" y="2081060"/>
            <a:ext cx="2754722" cy="2754722"/>
          </a:xfrm>
          <a:prstGeom prst="rect">
            <a:avLst/>
          </a:prstGeom>
          <a:noFill/>
          <a:ln w="1016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8885543" y="1434584"/>
            <a:ext cx="2353957" cy="876062"/>
            <a:chOff x="8885543" y="1434584"/>
            <a:chExt cx="2353957" cy="876062"/>
          </a:xfrm>
        </p:grpSpPr>
        <p:sp>
          <p:nvSpPr>
            <p:cNvPr id="9" name="矩形 8"/>
            <p:cNvSpPr/>
            <p:nvPr/>
          </p:nvSpPr>
          <p:spPr>
            <a:xfrm>
              <a:off x="8885543" y="1803916"/>
              <a:ext cx="2353957"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8885543" y="1434584"/>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请输入您的标题</a:t>
              </a:r>
              <a:endParaRPr lang="zh-CN" altLang="en-US" b="1" dirty="0"/>
            </a:p>
          </p:txBody>
        </p:sp>
      </p:grpSp>
      <p:grpSp>
        <p:nvGrpSpPr>
          <p:cNvPr id="7" name="组合 6"/>
          <p:cNvGrpSpPr/>
          <p:nvPr/>
        </p:nvGrpSpPr>
        <p:grpSpPr>
          <a:xfrm>
            <a:off x="8885543" y="3968234"/>
            <a:ext cx="2353957" cy="876062"/>
            <a:chOff x="8885543" y="3968234"/>
            <a:chExt cx="2353957" cy="876062"/>
          </a:xfrm>
        </p:grpSpPr>
        <p:sp>
          <p:nvSpPr>
            <p:cNvPr id="11" name="矩形 10"/>
            <p:cNvSpPr/>
            <p:nvPr/>
          </p:nvSpPr>
          <p:spPr>
            <a:xfrm>
              <a:off x="8885543" y="4337566"/>
              <a:ext cx="2353957"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8885543" y="3968234"/>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请输入您的标题</a:t>
              </a:r>
              <a:endParaRPr lang="zh-CN" altLang="en-US" b="1" dirty="0"/>
            </a:p>
          </p:txBody>
        </p:sp>
      </p:grpSp>
      <p:grpSp>
        <p:nvGrpSpPr>
          <p:cNvPr id="6" name="组合 5"/>
          <p:cNvGrpSpPr/>
          <p:nvPr/>
        </p:nvGrpSpPr>
        <p:grpSpPr>
          <a:xfrm>
            <a:off x="741106" y="3968234"/>
            <a:ext cx="2353957" cy="876062"/>
            <a:chOff x="741106" y="3968234"/>
            <a:chExt cx="2353957" cy="876062"/>
          </a:xfrm>
        </p:grpSpPr>
        <p:sp>
          <p:nvSpPr>
            <p:cNvPr id="13" name="矩形 12"/>
            <p:cNvSpPr/>
            <p:nvPr/>
          </p:nvSpPr>
          <p:spPr>
            <a:xfrm>
              <a:off x="741106" y="4337566"/>
              <a:ext cx="2353957" cy="506730"/>
            </a:xfrm>
            <a:prstGeom prst="rect">
              <a:avLst/>
            </a:prstGeom>
          </p:spPr>
          <p:txBody>
            <a:bodyPr wrap="square">
              <a:spAutoFit/>
            </a:bodyPr>
            <a:lstStyle/>
            <a:p>
              <a:pPr algn="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294570" y="3968234"/>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请输入您的标题</a:t>
              </a:r>
              <a:endParaRPr lang="zh-CN" altLang="en-US" b="1" dirty="0"/>
            </a:p>
          </p:txBody>
        </p:sp>
      </p:grpSp>
      <p:grpSp>
        <p:nvGrpSpPr>
          <p:cNvPr id="4" name="组合 3"/>
          <p:cNvGrpSpPr/>
          <p:nvPr/>
        </p:nvGrpSpPr>
        <p:grpSpPr>
          <a:xfrm>
            <a:off x="741106" y="1619250"/>
            <a:ext cx="2353957" cy="876062"/>
            <a:chOff x="741106" y="1619250"/>
            <a:chExt cx="2353957" cy="876062"/>
          </a:xfrm>
        </p:grpSpPr>
        <p:sp>
          <p:nvSpPr>
            <p:cNvPr id="15" name="矩形 14"/>
            <p:cNvSpPr/>
            <p:nvPr/>
          </p:nvSpPr>
          <p:spPr>
            <a:xfrm>
              <a:off x="741106" y="1988582"/>
              <a:ext cx="2353957" cy="506730"/>
            </a:xfrm>
            <a:prstGeom prst="rect">
              <a:avLst/>
            </a:prstGeom>
          </p:spPr>
          <p:txBody>
            <a:bodyPr wrap="square">
              <a:spAutoFit/>
            </a:bodyPr>
            <a:lstStyle/>
            <a:p>
              <a:pPr algn="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此处输入您的内容。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1294570" y="1619250"/>
              <a:ext cx="1800493" cy="369332"/>
            </a:xfrm>
            <a:prstGeom prst="rect">
              <a:avLst/>
            </a:prstGeom>
          </p:spPr>
          <p:txBody>
            <a:bodyPr wrap="none">
              <a:spAutoFit/>
            </a:bodyPr>
            <a:lstStyle/>
            <a:p>
              <a:pPr algn="r"/>
              <a:r>
                <a:rPr lang="zh-CN" altLang="en-US" b="1" dirty="0" smtClean="0">
                  <a:latin typeface="微软雅黑" panose="020B0503020204020204" pitchFamily="34" charset="-122"/>
                  <a:ea typeface="微软雅黑" panose="020B0503020204020204" pitchFamily="34" charset="-122"/>
                </a:rPr>
                <a:t>请输入您的标题</a:t>
              </a:r>
              <a:endParaRPr lang="zh-CN" altLang="en-US" b="1" dirty="0"/>
            </a:p>
          </p:txBody>
        </p:sp>
      </p:gr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rcRect l="28402" r="4743"/>
          <a:stretch>
            <a:fillRect/>
          </a:stretch>
        </p:blipFill>
        <p:spPr>
          <a:xfrm>
            <a:off x="3505199" y="3640856"/>
            <a:ext cx="2404871" cy="2404870"/>
          </a:xfrm>
          <a:custGeom>
            <a:avLst/>
            <a:gdLst>
              <a:gd name="connsiteX0" fmla="*/ 0 w 2404871"/>
              <a:gd name="connsiteY0" fmla="*/ 0 h 2404870"/>
              <a:gd name="connsiteX1" fmla="*/ 2404871 w 2404871"/>
              <a:gd name="connsiteY1" fmla="*/ 0 h 2404870"/>
              <a:gd name="connsiteX2" fmla="*/ 2404871 w 2404871"/>
              <a:gd name="connsiteY2" fmla="*/ 2404870 h 2404870"/>
              <a:gd name="connsiteX3" fmla="*/ 0 w 2404871"/>
              <a:gd name="connsiteY3" fmla="*/ 2404870 h 2404870"/>
            </a:gdLst>
            <a:ahLst/>
            <a:cxnLst>
              <a:cxn ang="0">
                <a:pos x="connsiteX0" y="connsiteY0"/>
              </a:cxn>
              <a:cxn ang="0">
                <a:pos x="connsiteX1" y="connsiteY1"/>
              </a:cxn>
              <a:cxn ang="0">
                <a:pos x="connsiteX2" y="connsiteY2"/>
              </a:cxn>
              <a:cxn ang="0">
                <a:pos x="connsiteX3" y="connsiteY3"/>
              </a:cxn>
            </a:cxnLst>
            <a:rect l="l" t="t" r="r" b="b"/>
            <a:pathLst>
              <a:path w="2404871" h="2404870">
                <a:moveTo>
                  <a:pt x="0" y="0"/>
                </a:moveTo>
                <a:lnTo>
                  <a:pt x="2404871" y="0"/>
                </a:lnTo>
                <a:lnTo>
                  <a:pt x="2404871" y="2404870"/>
                </a:lnTo>
                <a:lnTo>
                  <a:pt x="0" y="2404870"/>
                </a:lnTo>
                <a:close/>
              </a:path>
            </a:pathLst>
          </a:cu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rcRect l="10976" r="22848"/>
          <a:stretch>
            <a:fillRect/>
          </a:stretch>
        </p:blipFill>
        <p:spPr>
          <a:xfrm>
            <a:off x="6085553" y="1041451"/>
            <a:ext cx="2389854" cy="2389854"/>
          </a:xfrm>
          <a:custGeom>
            <a:avLst/>
            <a:gdLst>
              <a:gd name="connsiteX0" fmla="*/ 0 w 2389854"/>
              <a:gd name="connsiteY0" fmla="*/ 0 h 2389854"/>
              <a:gd name="connsiteX1" fmla="*/ 2389854 w 2389854"/>
              <a:gd name="connsiteY1" fmla="*/ 0 h 2389854"/>
              <a:gd name="connsiteX2" fmla="*/ 2389854 w 2389854"/>
              <a:gd name="connsiteY2" fmla="*/ 2389854 h 2389854"/>
              <a:gd name="connsiteX3" fmla="*/ 0 w 2389854"/>
              <a:gd name="connsiteY3" fmla="*/ 2389854 h 2389854"/>
            </a:gdLst>
            <a:ahLst/>
            <a:cxnLst>
              <a:cxn ang="0">
                <a:pos x="connsiteX0" y="connsiteY0"/>
              </a:cxn>
              <a:cxn ang="0">
                <a:pos x="connsiteX1" y="connsiteY1"/>
              </a:cxn>
              <a:cxn ang="0">
                <a:pos x="connsiteX2" y="connsiteY2"/>
              </a:cxn>
              <a:cxn ang="0">
                <a:pos x="connsiteX3" y="connsiteY3"/>
              </a:cxn>
            </a:cxnLst>
            <a:rect l="l" t="t" r="r" b="b"/>
            <a:pathLst>
              <a:path w="2389854" h="2389854">
                <a:moveTo>
                  <a:pt x="0" y="0"/>
                </a:moveTo>
                <a:lnTo>
                  <a:pt x="2389854" y="0"/>
                </a:lnTo>
                <a:lnTo>
                  <a:pt x="2389854" y="2389854"/>
                </a:lnTo>
                <a:lnTo>
                  <a:pt x="0" y="2389854"/>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rcRect l="20743" r="20743"/>
          <a:stretch>
            <a:fillRect/>
          </a:stretch>
        </p:blipFill>
        <p:spPr>
          <a:xfrm>
            <a:off x="-1352549" y="-1"/>
            <a:ext cx="6125030" cy="6858001"/>
          </a:xfrm>
          <a:custGeom>
            <a:avLst/>
            <a:gdLst>
              <a:gd name="connsiteX0" fmla="*/ 0 w 6125029"/>
              <a:gd name="connsiteY0" fmla="*/ 0 h 6858000"/>
              <a:gd name="connsiteX1" fmla="*/ 6125029 w 6125029"/>
              <a:gd name="connsiteY1" fmla="*/ 0 h 6858000"/>
              <a:gd name="connsiteX2" fmla="*/ 6125029 w 6125029"/>
              <a:gd name="connsiteY2" fmla="*/ 6858000 h 6858000"/>
              <a:gd name="connsiteX3" fmla="*/ 0 w 61250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25029" h="6858000">
                <a:moveTo>
                  <a:pt x="0" y="0"/>
                </a:moveTo>
                <a:lnTo>
                  <a:pt x="6125029" y="0"/>
                </a:lnTo>
                <a:lnTo>
                  <a:pt x="6125029" y="6858000"/>
                </a:lnTo>
                <a:lnTo>
                  <a:pt x="0" y="6858000"/>
                </a:lnTo>
                <a:close/>
              </a:path>
            </a:pathLst>
          </a:custGeom>
        </p:spPr>
      </p:pic>
      <p:sp>
        <p:nvSpPr>
          <p:cNvPr id="8" name="矩形 7"/>
          <p:cNvSpPr/>
          <p:nvPr/>
        </p:nvSpPr>
        <p:spPr>
          <a:xfrm>
            <a:off x="6618238" y="4275862"/>
            <a:ext cx="4851952"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267200" y="176739"/>
            <a:ext cx="4402640" cy="3271311"/>
            <a:chOff x="4267200" y="176739"/>
            <a:chExt cx="4402640" cy="3271311"/>
          </a:xfrm>
        </p:grpSpPr>
        <p:sp>
          <p:nvSpPr>
            <p:cNvPr id="10" name="矩形 9"/>
            <p:cNvSpPr/>
            <p:nvPr/>
          </p:nvSpPr>
          <p:spPr>
            <a:xfrm>
              <a:off x="4267200" y="419100"/>
              <a:ext cx="3790950" cy="3028950"/>
            </a:xfrm>
            <a:prstGeom prst="rect">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99511" y="2415395"/>
              <a:ext cx="2831608" cy="581057"/>
            </a:xfrm>
            <a:prstGeom prst="rect">
              <a:avLst/>
            </a:prstGeom>
          </p:spPr>
          <p:txBody>
            <a:bodyPr wrap="square">
              <a:spAutoFit/>
            </a:bodyPr>
            <a:lstStyle/>
            <a:p>
              <a:pPr algn="dist">
                <a:lnSpc>
                  <a:spcPct val="150000"/>
                </a:lnSpc>
              </a:pPr>
              <a:r>
                <a:rPr lang="zh-CN" altLang="en-US" sz="2400" dirty="0" smtClean="0">
                  <a:solidFill>
                    <a:srgbClr val="FFC000"/>
                  </a:solidFill>
                  <a:latin typeface="微软雅黑" panose="020B0503020204020204" pitchFamily="34" charset="-122"/>
                  <a:ea typeface="微软雅黑" panose="020B0503020204020204" pitchFamily="34" charset="-122"/>
                </a:rPr>
                <a:t>请输入您的标题</a:t>
              </a:r>
              <a:endParaRPr lang="zh-CN" altLang="en-US" sz="2400" dirty="0">
                <a:solidFill>
                  <a:srgbClr val="FFC000"/>
                </a:solidFill>
                <a:latin typeface="微软雅黑" panose="020B0503020204020204" pitchFamily="34" charset="-122"/>
                <a:ea typeface="微软雅黑" panose="020B0503020204020204" pitchFamily="34" charset="-122"/>
              </a:endParaRPr>
            </a:p>
          </p:txBody>
        </p:sp>
        <p:sp>
          <p:nvSpPr>
            <p:cNvPr id="12" name="矩形 11"/>
            <p:cNvSpPr/>
            <p:nvPr/>
          </p:nvSpPr>
          <p:spPr>
            <a:xfrm>
              <a:off x="5838232" y="176739"/>
              <a:ext cx="2831608" cy="1178400"/>
            </a:xfrm>
            <a:prstGeom prst="rect">
              <a:avLst/>
            </a:prstGeom>
          </p:spPr>
          <p:txBody>
            <a:bodyPr wrap="square">
              <a:spAutoFit/>
            </a:bodyPr>
            <a:lstStyle/>
            <a:p>
              <a:pPr algn="dist">
                <a:lnSpc>
                  <a:spcPct val="150000"/>
                </a:lnSpc>
              </a:pPr>
              <a:r>
                <a:rPr lang="en-US" altLang="zh-CN" sz="8000" baseline="-25000" dirty="0">
                  <a:solidFill>
                    <a:srgbClr val="FFC000"/>
                  </a:solidFill>
                  <a:latin typeface="微软雅黑" panose="020B0503020204020204" pitchFamily="34" charset="-122"/>
                  <a:ea typeface="微软雅黑" panose="020B0503020204020204" pitchFamily="34" charset="-122"/>
                </a:rPr>
                <a:t>+</a:t>
              </a:r>
              <a:endParaRPr lang="zh-CN" altLang="en-US" sz="8000" baseline="-25000" dirty="0">
                <a:solidFill>
                  <a:srgbClr val="FFC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4286250" cy="6858000"/>
          </a:xfrm>
          <a:custGeom>
            <a:avLst/>
            <a:gdLst>
              <a:gd name="connsiteX0" fmla="*/ 0 w 4286250"/>
              <a:gd name="connsiteY0" fmla="*/ 0 h 6858000"/>
              <a:gd name="connsiteX1" fmla="*/ 4286250 w 4286250"/>
              <a:gd name="connsiteY1" fmla="*/ 0 h 6858000"/>
              <a:gd name="connsiteX2" fmla="*/ 4286250 w 4286250"/>
              <a:gd name="connsiteY2" fmla="*/ 6858000 h 6858000"/>
              <a:gd name="connsiteX3" fmla="*/ 0 w 4286250"/>
              <a:gd name="connsiteY3" fmla="*/ 6858000 h 6858000"/>
              <a:gd name="connsiteX4" fmla="*/ 0 w 4286250"/>
              <a:gd name="connsiteY4" fmla="*/ 0 h 6858000"/>
              <a:gd name="connsiteX0-1" fmla="*/ 0 w 4286250"/>
              <a:gd name="connsiteY0-2" fmla="*/ 0 h 6858000"/>
              <a:gd name="connsiteX1-3" fmla="*/ 3238500 w 4286250"/>
              <a:gd name="connsiteY1-4" fmla="*/ 19050 h 6858000"/>
              <a:gd name="connsiteX2-5" fmla="*/ 4286250 w 4286250"/>
              <a:gd name="connsiteY2-6" fmla="*/ 6858000 h 6858000"/>
              <a:gd name="connsiteX3-7" fmla="*/ 0 w 4286250"/>
              <a:gd name="connsiteY3-8" fmla="*/ 6858000 h 6858000"/>
              <a:gd name="connsiteX4-9" fmla="*/ 0 w 4286250"/>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286250" h="6858000">
                <a:moveTo>
                  <a:pt x="0" y="0"/>
                </a:moveTo>
                <a:lnTo>
                  <a:pt x="3238500" y="19050"/>
                </a:lnTo>
                <a:lnTo>
                  <a:pt x="4286250" y="6858000"/>
                </a:lnTo>
                <a:lnTo>
                  <a:pt x="0" y="68580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73990" y="1457274"/>
            <a:ext cx="6452920" cy="3943451"/>
            <a:chOff x="2472212" y="1069017"/>
            <a:chExt cx="6452920" cy="3943451"/>
          </a:xfrm>
        </p:grpSpPr>
        <p:pic>
          <p:nvPicPr>
            <p:cNvPr id="4" name="图片 3"/>
            <p:cNvPicPr>
              <a:picLocks noChangeAspect="1"/>
            </p:cNvPicPr>
            <p:nvPr/>
          </p:nvPicPr>
          <p:blipFill>
            <a:blip r:embed="rId1"/>
            <a:srcRect t="2643" b="2931"/>
            <a:stretch>
              <a:fillRect/>
            </a:stretch>
          </p:blipFill>
          <p:spPr>
            <a:xfrm>
              <a:off x="3340101" y="1472092"/>
              <a:ext cx="4717142" cy="2975428"/>
            </a:xfrm>
            <a:custGeom>
              <a:avLst/>
              <a:gdLst>
                <a:gd name="connsiteX0" fmla="*/ 0 w 4717142"/>
                <a:gd name="connsiteY0" fmla="*/ 0 h 2975428"/>
                <a:gd name="connsiteX1" fmla="*/ 4717142 w 4717142"/>
                <a:gd name="connsiteY1" fmla="*/ 0 h 2975428"/>
                <a:gd name="connsiteX2" fmla="*/ 4717142 w 4717142"/>
                <a:gd name="connsiteY2" fmla="*/ 2975428 h 2975428"/>
                <a:gd name="connsiteX3" fmla="*/ 0 w 4717142"/>
                <a:gd name="connsiteY3" fmla="*/ 2975428 h 2975428"/>
              </a:gdLst>
              <a:ahLst/>
              <a:cxnLst>
                <a:cxn ang="0">
                  <a:pos x="connsiteX0" y="connsiteY0"/>
                </a:cxn>
                <a:cxn ang="0">
                  <a:pos x="connsiteX1" y="connsiteY1"/>
                </a:cxn>
                <a:cxn ang="0">
                  <a:pos x="connsiteX2" y="connsiteY2"/>
                </a:cxn>
                <a:cxn ang="0">
                  <a:pos x="connsiteX3" y="connsiteY3"/>
                </a:cxn>
              </a:cxnLst>
              <a:rect l="l" t="t" r="r" b="b"/>
              <a:pathLst>
                <a:path w="4717142" h="2975428">
                  <a:moveTo>
                    <a:pt x="0" y="0"/>
                  </a:moveTo>
                  <a:lnTo>
                    <a:pt x="4717142" y="0"/>
                  </a:lnTo>
                  <a:lnTo>
                    <a:pt x="4717142" y="2975428"/>
                  </a:lnTo>
                  <a:lnTo>
                    <a:pt x="0" y="2975428"/>
                  </a:lnTo>
                  <a:close/>
                </a:path>
              </a:pathLst>
            </a:cu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72212" y="1069017"/>
              <a:ext cx="6452920" cy="3943451"/>
            </a:xfrm>
            <a:prstGeom prst="rect">
              <a:avLst/>
            </a:prstGeom>
          </p:spPr>
        </p:pic>
      </p:grpSp>
      <p:grpSp>
        <p:nvGrpSpPr>
          <p:cNvPr id="9" name="组合 8"/>
          <p:cNvGrpSpPr/>
          <p:nvPr/>
        </p:nvGrpSpPr>
        <p:grpSpPr>
          <a:xfrm>
            <a:off x="8597777" y="1643083"/>
            <a:ext cx="4286250" cy="779019"/>
            <a:chOff x="8597777" y="1643083"/>
            <a:chExt cx="4286250" cy="779019"/>
          </a:xfrm>
        </p:grpSpPr>
        <p:sp>
          <p:nvSpPr>
            <p:cNvPr id="8" name="矩形 7"/>
            <p:cNvSpPr/>
            <p:nvPr/>
          </p:nvSpPr>
          <p:spPr>
            <a:xfrm>
              <a:off x="8597777" y="1736302"/>
              <a:ext cx="4286250" cy="685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597777" y="1643083"/>
              <a:ext cx="2832652" cy="662554"/>
            </a:xfrm>
            <a:prstGeom prst="rect">
              <a:avLst/>
            </a:prstGeom>
          </p:spPr>
          <p:txBody>
            <a:bodyPr wrap="square">
              <a:spAutoFit/>
            </a:bodyPr>
            <a:lstStyle/>
            <a:p>
              <a:pPr algn="r">
                <a:lnSpc>
                  <a:spcPct val="150000"/>
                </a:lnSpc>
              </a:pPr>
              <a:r>
                <a:rPr lang="zh-CN" altLang="en-US" sz="2800" b="1" dirty="0" smtClean="0">
                  <a:latin typeface="微软雅黑" panose="020B0503020204020204" pitchFamily="34" charset="-122"/>
                  <a:ea typeface="微软雅黑" panose="020B0503020204020204" pitchFamily="34" charset="-122"/>
                </a:rPr>
                <a:t>请输入您的标题</a:t>
              </a:r>
              <a:endParaRPr lang="zh-CN" altLang="en-US" sz="2800" b="1" dirty="0">
                <a:latin typeface="微软雅黑" panose="020B0503020204020204" pitchFamily="34" charset="-122"/>
                <a:ea typeface="微软雅黑" panose="020B0503020204020204" pitchFamily="34" charset="-122"/>
              </a:endParaRPr>
            </a:p>
          </p:txBody>
        </p:sp>
      </p:grpSp>
      <p:sp>
        <p:nvSpPr>
          <p:cNvPr id="7" name="矩形 6"/>
          <p:cNvSpPr/>
          <p:nvPr/>
        </p:nvSpPr>
        <p:spPr>
          <a:xfrm>
            <a:off x="6667500" y="2701129"/>
            <a:ext cx="4762929" cy="922020"/>
          </a:xfrm>
          <a:prstGeom prst="rect">
            <a:avLst/>
          </a:prstGeom>
        </p:spPr>
        <p:txBody>
          <a:bodyPr wrap="square">
            <a:spAutoFit/>
          </a:bodyPr>
          <a:lstStyle/>
          <a:p>
            <a:pPr algn="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50000"/>
              </a:lnSpc>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rcRect l="20743" r="20743"/>
          <a:stretch>
            <a:fillRect/>
          </a:stretch>
        </p:blipFill>
        <p:spPr>
          <a:xfrm>
            <a:off x="993499" y="522425"/>
            <a:ext cx="3886200" cy="5905500"/>
          </a:xfrm>
          <a:custGeom>
            <a:avLst/>
            <a:gdLst>
              <a:gd name="connsiteX0" fmla="*/ 0 w 6125029"/>
              <a:gd name="connsiteY0" fmla="*/ 0 h 6858000"/>
              <a:gd name="connsiteX1" fmla="*/ 6125029 w 6125029"/>
              <a:gd name="connsiteY1" fmla="*/ 0 h 6858000"/>
              <a:gd name="connsiteX2" fmla="*/ 6125029 w 6125029"/>
              <a:gd name="connsiteY2" fmla="*/ 6858000 h 6858000"/>
              <a:gd name="connsiteX3" fmla="*/ 0 w 61250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25029" h="6858000">
                <a:moveTo>
                  <a:pt x="0" y="0"/>
                </a:moveTo>
                <a:lnTo>
                  <a:pt x="6125029" y="0"/>
                </a:lnTo>
                <a:lnTo>
                  <a:pt x="6125029" y="6858000"/>
                </a:lnTo>
                <a:lnTo>
                  <a:pt x="0" y="6858000"/>
                </a:lnTo>
                <a:close/>
              </a:path>
            </a:pathLst>
          </a:custGeom>
        </p:spPr>
      </p:pic>
      <p:grpSp>
        <p:nvGrpSpPr>
          <p:cNvPr id="2" name="组合 1"/>
          <p:cNvGrpSpPr/>
          <p:nvPr/>
        </p:nvGrpSpPr>
        <p:grpSpPr>
          <a:xfrm>
            <a:off x="8191501" y="19050"/>
            <a:ext cx="3561490" cy="3519014"/>
            <a:chOff x="8172451" y="0"/>
            <a:chExt cx="3561490" cy="3519014"/>
          </a:xfrm>
        </p:grpSpPr>
        <p:sp>
          <p:nvSpPr>
            <p:cNvPr id="6" name="矩形 5"/>
            <p:cNvSpPr/>
            <p:nvPr/>
          </p:nvSpPr>
          <p:spPr>
            <a:xfrm>
              <a:off x="8938800" y="2135349"/>
              <a:ext cx="2223052" cy="1383665"/>
            </a:xfrm>
            <a:prstGeom prst="rect">
              <a:avLst/>
            </a:prstGeom>
          </p:spPr>
          <p:txBody>
            <a:bodyPr wrap="square">
              <a:spAutoFit/>
            </a:bodyPr>
            <a:lstStyle/>
            <a:p>
              <a:pPr algn="dist">
                <a:lnSpc>
                  <a:spcPct val="150000"/>
                </a:lnSpc>
              </a:pPr>
              <a:r>
                <a:rPr lang="zh-CN" altLang="en-US" sz="2800" dirty="0">
                  <a:latin typeface="微软雅黑" panose="020B0503020204020204" pitchFamily="34" charset="-122"/>
                  <a:ea typeface="微软雅黑" panose="020B0503020204020204" pitchFamily="34" charset="-122"/>
                </a:rPr>
                <a:t>尚景</a:t>
              </a:r>
              <a:r>
                <a:rPr lang="en-US" altLang="zh-CN" sz="2800" dirty="0">
                  <a:latin typeface="微软雅黑" panose="020B0503020204020204" pitchFamily="34" charset="-122"/>
                  <a:ea typeface="微软雅黑" panose="020B0503020204020204" pitchFamily="34" charset="-122"/>
                </a:rPr>
                <a:t>PPT</a:t>
              </a:r>
              <a:r>
                <a:rPr lang="zh-CN" altLang="en-US" sz="2800" dirty="0">
                  <a:latin typeface="微软雅黑" panose="020B0503020204020204" pitchFamily="34" charset="-122"/>
                  <a:ea typeface="微软雅黑" panose="020B0503020204020204" pitchFamily="34" charset="-122"/>
                </a:rPr>
                <a:t>模版</a:t>
              </a:r>
              <a:endParaRPr lang="zh-CN" altLang="en-US" sz="2800" dirty="0">
                <a:latin typeface="微软雅黑" panose="020B0503020204020204" pitchFamily="34" charset="-122"/>
                <a:ea typeface="微软雅黑" panose="020B0503020204020204" pitchFamily="34" charset="-122"/>
              </a:endParaRPr>
            </a:p>
          </p:txBody>
        </p:sp>
        <p:sp>
          <p:nvSpPr>
            <p:cNvPr id="8" name="矩形 7"/>
            <p:cNvSpPr/>
            <p:nvPr/>
          </p:nvSpPr>
          <p:spPr>
            <a:xfrm>
              <a:off x="8172451" y="522425"/>
              <a:ext cx="3257549" cy="2735125"/>
            </a:xfrm>
            <a:prstGeom prst="rect">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915525" y="0"/>
              <a:ext cx="1818416" cy="1569660"/>
            </a:xfrm>
            <a:prstGeom prst="rect">
              <a:avLst/>
            </a:prstGeom>
          </p:spPr>
          <p:txBody>
            <a:bodyPr wrap="square">
              <a:spAutoFit/>
            </a:bodyPr>
            <a:lstStyle/>
            <a:p>
              <a:pPr algn="dist">
                <a:lnSpc>
                  <a:spcPct val="150000"/>
                </a:lnSpc>
              </a:pPr>
              <a:r>
                <a:rPr lang="en-US" altLang="zh-CN" sz="9600" baseline="-25000" dirty="0">
                  <a:latin typeface="微软雅黑" panose="020B0503020204020204" pitchFamily="34" charset="-122"/>
                  <a:ea typeface="微软雅黑" panose="020B0503020204020204" pitchFamily="34" charset="-122"/>
                </a:rPr>
                <a:t>+</a:t>
              </a:r>
              <a:endParaRPr lang="zh-CN" altLang="en-US" sz="9600" baseline="-25000" dirty="0">
                <a:latin typeface="微软雅黑" panose="020B0503020204020204" pitchFamily="34" charset="-122"/>
                <a:ea typeface="微软雅黑" panose="020B0503020204020204" pitchFamily="34" charset="-122"/>
              </a:endParaRPr>
            </a:p>
          </p:txBody>
        </p:sp>
      </p:grpSp>
      <p:sp>
        <p:nvSpPr>
          <p:cNvPr id="5" name="矩形 4"/>
          <p:cNvSpPr/>
          <p:nvPr/>
        </p:nvSpPr>
        <p:spPr>
          <a:xfrm>
            <a:off x="4075584" y="4267199"/>
            <a:ext cx="7354416" cy="1798775"/>
          </a:xfrm>
          <a:prstGeom prst="rect">
            <a:avLst/>
          </a:prstGeom>
          <a:solidFill>
            <a:srgbClr val="FFC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70456" y="4497172"/>
            <a:ext cx="6558043"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rcRect t="7500" b="75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7" name="矩形 6"/>
          <p:cNvSpPr/>
          <p:nvPr/>
        </p:nvSpPr>
        <p:spPr>
          <a:xfrm>
            <a:off x="0" y="0"/>
            <a:ext cx="12192000" cy="685800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a:off x="3881933" y="3105834"/>
            <a:ext cx="6024706" cy="646331"/>
          </a:xfrm>
          <a:prstGeom prst="rect">
            <a:avLst/>
          </a:prstGeom>
          <a:noFill/>
        </p:spPr>
        <p:txBody>
          <a:bodyPr wrap="square" rtlCol="0">
            <a:spAutoFit/>
          </a:bodyPr>
          <a:lstStyle/>
          <a:p>
            <a:pPr algn="ctr"/>
            <a:r>
              <a:rPr lang="zh-CN" altLang="en-US" sz="3600" dirty="0" smtClean="0">
                <a:solidFill>
                  <a:schemeClr val="bg1"/>
                </a:solidFill>
                <a:latin typeface="微软雅黑" panose="020B0503020204020204" pitchFamily="34" charset="-122"/>
                <a:ea typeface="微软雅黑" panose="020B0503020204020204" pitchFamily="34" charset="-122"/>
              </a:rPr>
              <a:t>请输入您的标题</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881933" y="2921167"/>
            <a:ext cx="1052532" cy="1015663"/>
          </a:xfrm>
          <a:prstGeom prst="rect">
            <a:avLst/>
          </a:prstGeom>
          <a:noFill/>
        </p:spPr>
        <p:txBody>
          <a:bodyPr wrap="square" rtlCol="0">
            <a:spAutoFit/>
          </a:bodyPr>
          <a:lstStyle/>
          <a:p>
            <a:pPr algn="dist"/>
            <a:r>
              <a:rPr lang="en-US" altLang="zh-CN" sz="6000" dirty="0" smtClean="0">
                <a:solidFill>
                  <a:schemeClr val="bg1"/>
                </a:solidFill>
                <a:latin typeface="Impact" panose="020B0806030902050204" pitchFamily="34" charset="0"/>
                <a:ea typeface="微软雅黑" panose="020B0503020204020204" pitchFamily="34" charset="-122"/>
              </a:rPr>
              <a:t>02</a:t>
            </a:r>
            <a:endParaRPr lang="zh-CN" altLang="en-US" sz="6000" dirty="0">
              <a:solidFill>
                <a:schemeClr val="bg1"/>
              </a:solidFill>
              <a:latin typeface="Impact" panose="020B0806030902050204" pitchFamily="34" charset="0"/>
              <a:ea typeface="微软雅黑" panose="020B0503020204020204" pitchFamily="34" charset="-122"/>
            </a:endParaRPr>
          </a:p>
        </p:txBody>
      </p:sp>
      <p:sp>
        <p:nvSpPr>
          <p:cNvPr id="28" name="直角三角形 27"/>
          <p:cNvSpPr/>
          <p:nvPr/>
        </p:nvSpPr>
        <p:spPr>
          <a:xfrm>
            <a:off x="0" y="527685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rot="10800000">
            <a:off x="10610850" y="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438150" y="4667250"/>
            <a:ext cx="2019300" cy="19812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0782300" y="381000"/>
            <a:ext cx="2019300" cy="19812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6" name="直角三角形 35"/>
          <p:cNvSpPr/>
          <p:nvPr/>
        </p:nvSpPr>
        <p:spPr>
          <a:xfrm rot="10800000">
            <a:off x="10915650" y="-20955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p:cNvSpPr/>
          <p:nvPr/>
        </p:nvSpPr>
        <p:spPr>
          <a:xfrm>
            <a:off x="-438150" y="5486400"/>
            <a:ext cx="1581150" cy="1581150"/>
          </a:xfrm>
          <a:prstGeom prst="r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504547" y="3431304"/>
            <a:ext cx="1534017" cy="5818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04547" y="4220573"/>
            <a:ext cx="2949853" cy="5818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rcRect l="10976" r="22848"/>
          <a:stretch>
            <a:fillRect/>
          </a:stretch>
        </p:blipFill>
        <p:spPr>
          <a:xfrm>
            <a:off x="6390353" y="2236378"/>
            <a:ext cx="2389854" cy="2389854"/>
          </a:xfrm>
          <a:custGeom>
            <a:avLst/>
            <a:gdLst>
              <a:gd name="connsiteX0" fmla="*/ 0 w 2389854"/>
              <a:gd name="connsiteY0" fmla="*/ 0 h 2389854"/>
              <a:gd name="connsiteX1" fmla="*/ 2389854 w 2389854"/>
              <a:gd name="connsiteY1" fmla="*/ 0 h 2389854"/>
              <a:gd name="connsiteX2" fmla="*/ 2389854 w 2389854"/>
              <a:gd name="connsiteY2" fmla="*/ 2389854 h 2389854"/>
              <a:gd name="connsiteX3" fmla="*/ 0 w 2389854"/>
              <a:gd name="connsiteY3" fmla="*/ 2389854 h 2389854"/>
            </a:gdLst>
            <a:ahLst/>
            <a:cxnLst>
              <a:cxn ang="0">
                <a:pos x="connsiteX0" y="connsiteY0"/>
              </a:cxn>
              <a:cxn ang="0">
                <a:pos x="connsiteX1" y="connsiteY1"/>
              </a:cxn>
              <a:cxn ang="0">
                <a:pos x="connsiteX2" y="connsiteY2"/>
              </a:cxn>
              <a:cxn ang="0">
                <a:pos x="connsiteX3" y="connsiteY3"/>
              </a:cxn>
            </a:cxnLst>
            <a:rect l="l" t="t" r="r" b="b"/>
            <a:pathLst>
              <a:path w="2389854" h="2389854">
                <a:moveTo>
                  <a:pt x="0" y="0"/>
                </a:moveTo>
                <a:lnTo>
                  <a:pt x="2389854" y="0"/>
                </a:lnTo>
                <a:lnTo>
                  <a:pt x="2389854" y="2389854"/>
                </a:lnTo>
                <a:lnTo>
                  <a:pt x="0" y="2389854"/>
                </a:lnTo>
                <a:close/>
              </a:path>
            </a:pathLst>
          </a:cu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rcRect l="23615" t="302" r="9581"/>
          <a:stretch>
            <a:fillRect/>
          </a:stretch>
        </p:blipFill>
        <p:spPr>
          <a:xfrm>
            <a:off x="4000499" y="2236378"/>
            <a:ext cx="2389854" cy="2389854"/>
          </a:xfrm>
          <a:custGeom>
            <a:avLst/>
            <a:gdLst>
              <a:gd name="connsiteX0" fmla="*/ 0 w 2389854"/>
              <a:gd name="connsiteY0" fmla="*/ 0 h 2389854"/>
              <a:gd name="connsiteX1" fmla="*/ 2389854 w 2389854"/>
              <a:gd name="connsiteY1" fmla="*/ 0 h 2389854"/>
              <a:gd name="connsiteX2" fmla="*/ 2389854 w 2389854"/>
              <a:gd name="connsiteY2" fmla="*/ 2389854 h 2389854"/>
              <a:gd name="connsiteX3" fmla="*/ 0 w 2389854"/>
              <a:gd name="connsiteY3" fmla="*/ 2389854 h 2389854"/>
            </a:gdLst>
            <a:ahLst/>
            <a:cxnLst>
              <a:cxn ang="0">
                <a:pos x="connsiteX0" y="connsiteY0"/>
              </a:cxn>
              <a:cxn ang="0">
                <a:pos x="connsiteX1" y="connsiteY1"/>
              </a:cxn>
              <a:cxn ang="0">
                <a:pos x="connsiteX2" y="connsiteY2"/>
              </a:cxn>
              <a:cxn ang="0">
                <a:pos x="connsiteX3" y="connsiteY3"/>
              </a:cxn>
            </a:cxnLst>
            <a:rect l="l" t="t" r="r" b="b"/>
            <a:pathLst>
              <a:path w="2389854" h="2389854">
                <a:moveTo>
                  <a:pt x="0" y="0"/>
                </a:moveTo>
                <a:lnTo>
                  <a:pt x="2389854" y="0"/>
                </a:lnTo>
                <a:lnTo>
                  <a:pt x="2389854" y="2389854"/>
                </a:lnTo>
                <a:lnTo>
                  <a:pt x="0" y="2389854"/>
                </a:lnTo>
                <a:close/>
              </a:path>
            </a:pathLst>
          </a:cu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rcRect l="23615" t="302" r="9581"/>
          <a:stretch>
            <a:fillRect/>
          </a:stretch>
        </p:blipFill>
        <p:spPr>
          <a:xfrm>
            <a:off x="8780207" y="2236378"/>
            <a:ext cx="2389854" cy="2389854"/>
          </a:xfrm>
          <a:custGeom>
            <a:avLst/>
            <a:gdLst>
              <a:gd name="connsiteX0" fmla="*/ 0 w 2389854"/>
              <a:gd name="connsiteY0" fmla="*/ 0 h 2389854"/>
              <a:gd name="connsiteX1" fmla="*/ 2389854 w 2389854"/>
              <a:gd name="connsiteY1" fmla="*/ 0 h 2389854"/>
              <a:gd name="connsiteX2" fmla="*/ 2389854 w 2389854"/>
              <a:gd name="connsiteY2" fmla="*/ 2389854 h 2389854"/>
              <a:gd name="connsiteX3" fmla="*/ 0 w 2389854"/>
              <a:gd name="connsiteY3" fmla="*/ 2389854 h 2389854"/>
            </a:gdLst>
            <a:ahLst/>
            <a:cxnLst>
              <a:cxn ang="0">
                <a:pos x="connsiteX0" y="connsiteY0"/>
              </a:cxn>
              <a:cxn ang="0">
                <a:pos x="connsiteX1" y="connsiteY1"/>
              </a:cxn>
              <a:cxn ang="0">
                <a:pos x="connsiteX2" y="connsiteY2"/>
              </a:cxn>
              <a:cxn ang="0">
                <a:pos x="connsiteX3" y="connsiteY3"/>
              </a:cxn>
            </a:cxnLst>
            <a:rect l="l" t="t" r="r" b="b"/>
            <a:pathLst>
              <a:path w="2389854" h="2389854">
                <a:moveTo>
                  <a:pt x="0" y="0"/>
                </a:moveTo>
                <a:lnTo>
                  <a:pt x="2389854" y="0"/>
                </a:lnTo>
                <a:lnTo>
                  <a:pt x="2389854" y="2389854"/>
                </a:lnTo>
                <a:lnTo>
                  <a:pt x="0" y="2389854"/>
                </a:lnTo>
                <a:close/>
              </a:path>
            </a:pathLst>
          </a:custGeom>
        </p:spPr>
      </p:pic>
      <p:sp>
        <p:nvSpPr>
          <p:cNvPr id="20" name="矩形 19"/>
          <p:cNvSpPr/>
          <p:nvPr/>
        </p:nvSpPr>
        <p:spPr>
          <a:xfrm>
            <a:off x="480693" y="3223930"/>
            <a:ext cx="3234596" cy="1754326"/>
          </a:xfrm>
          <a:prstGeom prst="rect">
            <a:avLst/>
          </a:prstGeom>
        </p:spPr>
        <p:txBody>
          <a:bodyPr wrap="square">
            <a:spAutoFit/>
          </a:bodyPr>
          <a:lstStyle/>
          <a:p>
            <a:pPr>
              <a:lnSpc>
                <a:spcPct val="150000"/>
              </a:lnSpc>
            </a:pPr>
            <a:r>
              <a:rPr lang="zh-CN" altLang="en-US" sz="3600" dirty="0" smtClean="0">
                <a:solidFill>
                  <a:srgbClr val="FFC000"/>
                </a:solidFill>
                <a:latin typeface="微软雅黑" panose="020B0503020204020204" pitchFamily="34" charset="-122"/>
                <a:ea typeface="微软雅黑" panose="020B0503020204020204" pitchFamily="34" charset="-122"/>
              </a:rPr>
              <a:t>请输入</a:t>
            </a:r>
            <a:endParaRPr lang="en-US" altLang="zh-CN" sz="3600" dirty="0" smtClean="0">
              <a:solidFill>
                <a:srgbClr val="FFC000"/>
              </a:solidFill>
              <a:latin typeface="微软雅黑" panose="020B0503020204020204" pitchFamily="34" charset="-122"/>
              <a:ea typeface="微软雅黑" panose="020B0503020204020204" pitchFamily="34" charset="-122"/>
            </a:endParaRPr>
          </a:p>
          <a:p>
            <a:pPr>
              <a:lnSpc>
                <a:spcPct val="150000"/>
              </a:lnSpc>
            </a:pPr>
            <a:r>
              <a:rPr lang="zh-CN" altLang="en-US" sz="3600" dirty="0" smtClean="0">
                <a:solidFill>
                  <a:srgbClr val="FFC000"/>
                </a:solidFill>
                <a:latin typeface="微软雅黑" panose="020B0503020204020204" pitchFamily="34" charset="-122"/>
                <a:ea typeface="微软雅黑" panose="020B0503020204020204" pitchFamily="34" charset="-122"/>
              </a:rPr>
              <a:t>您的内容标题</a:t>
            </a:r>
            <a:endParaRPr lang="zh-CN" altLang="en-US" sz="3600" dirty="0">
              <a:solidFill>
                <a:srgbClr val="FFC00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210050" y="575775"/>
            <a:ext cx="2180303" cy="2203528"/>
            <a:chOff x="4210050" y="575775"/>
            <a:chExt cx="2180303" cy="2203528"/>
          </a:xfrm>
        </p:grpSpPr>
        <p:sp>
          <p:nvSpPr>
            <p:cNvPr id="14" name="矩形 13"/>
            <p:cNvSpPr/>
            <p:nvPr/>
          </p:nvSpPr>
          <p:spPr>
            <a:xfrm>
              <a:off x="4210050" y="817153"/>
              <a:ext cx="64770" cy="19621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52004" y="1125403"/>
              <a:ext cx="2038349"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390648" y="575775"/>
              <a:ext cx="627959" cy="738664"/>
            </a:xfrm>
            <a:prstGeom prst="rect">
              <a:avLst/>
            </a:prstGeom>
          </p:spPr>
          <p:txBody>
            <a:bodyPr wrap="square">
              <a:spAutoFit/>
            </a:bodyPr>
            <a:lstStyle/>
            <a:p>
              <a:pPr>
                <a:lnSpc>
                  <a:spcPct val="150000"/>
                </a:lnSpc>
              </a:pPr>
              <a:r>
                <a:rPr lang="en-US" altLang="zh-CN" sz="2800" dirty="0" smtClean="0">
                  <a:solidFill>
                    <a:schemeClr val="tx1">
                      <a:lumMod val="85000"/>
                      <a:lumOff val="15000"/>
                    </a:schemeClr>
                  </a:solidFill>
                  <a:latin typeface="Impact" panose="020B0806030902050204" pitchFamily="34" charset="0"/>
                  <a:ea typeface="微软雅黑" panose="020B0503020204020204" pitchFamily="34" charset="-122"/>
                </a:rPr>
                <a:t>01</a:t>
              </a:r>
              <a:endParaRPr lang="zh-CN" altLang="en-US" sz="2800" dirty="0">
                <a:solidFill>
                  <a:schemeClr val="tx1">
                    <a:lumMod val="85000"/>
                    <a:lumOff val="15000"/>
                  </a:schemeClr>
                </a:solidFill>
                <a:latin typeface="Impact" panose="020B0806030902050204" pitchFamily="34" charset="0"/>
                <a:ea typeface="微软雅黑" panose="020B0503020204020204" pitchFamily="34" charset="-122"/>
              </a:endParaRPr>
            </a:p>
          </p:txBody>
        </p:sp>
      </p:grpSp>
      <p:grpSp>
        <p:nvGrpSpPr>
          <p:cNvPr id="3" name="组合 2"/>
          <p:cNvGrpSpPr/>
          <p:nvPr/>
        </p:nvGrpSpPr>
        <p:grpSpPr>
          <a:xfrm>
            <a:off x="9038367" y="575775"/>
            <a:ext cx="2131694" cy="2203528"/>
            <a:chOff x="9038367" y="575775"/>
            <a:chExt cx="2131694" cy="2203528"/>
          </a:xfrm>
        </p:grpSpPr>
        <p:sp>
          <p:nvSpPr>
            <p:cNvPr id="19" name="矩形 18"/>
            <p:cNvSpPr/>
            <p:nvPr/>
          </p:nvSpPr>
          <p:spPr>
            <a:xfrm>
              <a:off x="9131712" y="1125403"/>
              <a:ext cx="2038349"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9038367" y="817153"/>
              <a:ext cx="64770" cy="19621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9183565" y="575775"/>
              <a:ext cx="627959" cy="651589"/>
            </a:xfrm>
            <a:prstGeom prst="rect">
              <a:avLst/>
            </a:prstGeom>
          </p:spPr>
          <p:txBody>
            <a:bodyPr wrap="square">
              <a:spAutoFit/>
            </a:bodyPr>
            <a:lstStyle/>
            <a:p>
              <a:pPr>
                <a:lnSpc>
                  <a:spcPct val="150000"/>
                </a:lnSpc>
              </a:pPr>
              <a:r>
                <a:rPr lang="en-US" altLang="zh-CN" sz="2800" dirty="0" smtClean="0">
                  <a:solidFill>
                    <a:schemeClr val="tx1">
                      <a:lumMod val="85000"/>
                      <a:lumOff val="15000"/>
                    </a:schemeClr>
                  </a:solidFill>
                  <a:latin typeface="Impact" panose="020B0806030902050204" pitchFamily="34" charset="0"/>
                  <a:ea typeface="微软雅黑" panose="020B0503020204020204" pitchFamily="34" charset="-122"/>
                </a:rPr>
                <a:t>03</a:t>
              </a:r>
              <a:endParaRPr lang="zh-CN" altLang="en-US" sz="2800" dirty="0">
                <a:solidFill>
                  <a:schemeClr val="tx1">
                    <a:lumMod val="85000"/>
                    <a:lumOff val="15000"/>
                  </a:schemeClr>
                </a:solidFill>
                <a:latin typeface="Impact" panose="020B0806030902050204" pitchFamily="34" charset="0"/>
                <a:ea typeface="微软雅黑" panose="020B0503020204020204" pitchFamily="34" charset="-122"/>
              </a:endParaRPr>
            </a:p>
          </p:txBody>
        </p:sp>
      </p:grpSp>
      <p:grpSp>
        <p:nvGrpSpPr>
          <p:cNvPr id="4" name="组合 3"/>
          <p:cNvGrpSpPr/>
          <p:nvPr/>
        </p:nvGrpSpPr>
        <p:grpSpPr>
          <a:xfrm>
            <a:off x="6643760" y="4129412"/>
            <a:ext cx="2136447" cy="1962150"/>
            <a:chOff x="6643760" y="4129412"/>
            <a:chExt cx="2136447" cy="1962150"/>
          </a:xfrm>
        </p:grpSpPr>
        <p:sp>
          <p:nvSpPr>
            <p:cNvPr id="16" name="矩形 15"/>
            <p:cNvSpPr/>
            <p:nvPr/>
          </p:nvSpPr>
          <p:spPr>
            <a:xfrm>
              <a:off x="6643760" y="4129412"/>
              <a:ext cx="64770" cy="19621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741858" y="5217155"/>
              <a:ext cx="2038349"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此处输入您的内容</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6798044" y="4707307"/>
              <a:ext cx="627959" cy="651589"/>
            </a:xfrm>
            <a:prstGeom prst="rect">
              <a:avLst/>
            </a:prstGeom>
          </p:spPr>
          <p:txBody>
            <a:bodyPr wrap="square">
              <a:spAutoFit/>
            </a:bodyPr>
            <a:lstStyle/>
            <a:p>
              <a:pPr>
                <a:lnSpc>
                  <a:spcPct val="150000"/>
                </a:lnSpc>
              </a:pPr>
              <a:r>
                <a:rPr lang="en-US" altLang="zh-CN" sz="2800" dirty="0" smtClean="0">
                  <a:solidFill>
                    <a:schemeClr val="tx1">
                      <a:lumMod val="85000"/>
                      <a:lumOff val="15000"/>
                    </a:schemeClr>
                  </a:solidFill>
                  <a:latin typeface="Impact" panose="020B0806030902050204" pitchFamily="34" charset="0"/>
                  <a:ea typeface="微软雅黑" panose="020B0503020204020204" pitchFamily="34" charset="-122"/>
                </a:rPr>
                <a:t>02</a:t>
              </a:r>
              <a:endParaRPr lang="zh-CN" altLang="en-US" sz="2800" dirty="0">
                <a:solidFill>
                  <a:schemeClr val="tx1">
                    <a:lumMod val="85000"/>
                    <a:lumOff val="15000"/>
                  </a:schemeClr>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844</Words>
  <Application>WPS 演示</Application>
  <PresentationFormat>宽屏</PresentationFormat>
  <Paragraphs>210</Paragraphs>
  <Slides>26</Slides>
  <Notes>26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26</vt:i4>
      </vt:variant>
    </vt:vector>
  </HeadingPairs>
  <TitlesOfParts>
    <vt:vector size="35" baseType="lpstr">
      <vt:lpstr>Arial</vt:lpstr>
      <vt:lpstr>宋体</vt:lpstr>
      <vt:lpstr>Wingdings</vt:lpstr>
      <vt:lpstr>微软雅黑</vt:lpstr>
      <vt:lpstr>Impact</vt:lpstr>
      <vt:lpstr>Calibri</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25</cp:revision>
  <dcterms:created xsi:type="dcterms:W3CDTF">2017-03-10T17:22:00Z</dcterms:created>
  <dcterms:modified xsi:type="dcterms:W3CDTF">2017-11-12T07:43:02Z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