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sldIdLst>
    <p:sldId id="257" r:id="rId2"/>
    <p:sldId id="258" r:id="rId3"/>
    <p:sldId id="259" r:id="rId4"/>
    <p:sldId id="292" r:id="rId5"/>
    <p:sldId id="264" r:id="rId6"/>
    <p:sldId id="267" r:id="rId7"/>
    <p:sldId id="303" r:id="rId8"/>
    <p:sldId id="302" r:id="rId9"/>
    <p:sldId id="294" r:id="rId10"/>
    <p:sldId id="266" r:id="rId11"/>
    <p:sldId id="260" r:id="rId12"/>
    <p:sldId id="293" r:id="rId13"/>
    <p:sldId id="271" r:id="rId14"/>
    <p:sldId id="301" r:id="rId15"/>
    <p:sldId id="295" r:id="rId16"/>
    <p:sldId id="298" r:id="rId17"/>
    <p:sldId id="268" r:id="rId18"/>
    <p:sldId id="272" r:id="rId19"/>
    <p:sldId id="300" r:id="rId20"/>
    <p:sldId id="289" r:id="rId21"/>
    <p:sldId id="296" r:id="rId22"/>
    <p:sldId id="287" r:id="rId23"/>
    <p:sldId id="273" r:id="rId24"/>
    <p:sldId id="288" r:id="rId25"/>
    <p:sldId id="297" r:id="rId26"/>
    <p:sldId id="299" r:id="rId27"/>
    <p:sldId id="277" r:id="rId28"/>
  </p:sldIdLst>
  <p:sldSz cx="12192000" cy="6858000"/>
  <p:notesSz cx="6858000" cy="9144000"/>
  <p:defaultTextStyle>
    <a:defPPr>
      <a:defRPr lang="zh-CN"/>
    </a:defPPr>
    <a:lvl1pPr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1pPr>
    <a:lvl2pPr marL="608330" indent="-1511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2pPr>
    <a:lvl3pPr marL="1217930" indent="-3035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3pPr>
    <a:lvl4pPr marL="1827530" indent="-4559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4pPr>
    <a:lvl5pPr marL="2437130" indent="-6083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5pPr>
    <a:lvl6pPr marL="22860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6pPr>
    <a:lvl7pPr marL="27432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7pPr>
    <a:lvl8pPr marL="32004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8pPr>
    <a:lvl9pPr marL="36576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EDE1"/>
    <a:srgbClr val="EAEBED"/>
    <a:srgbClr val="FEFFFF"/>
    <a:srgbClr val="E676A9"/>
    <a:srgbClr val="8A8A8A"/>
    <a:srgbClr val="3DB7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9637" autoAdjust="0"/>
  </p:normalViewPr>
  <p:slideViewPr>
    <p:cSldViewPr snapToGrid="0">
      <p:cViewPr varScale="1">
        <p:scale>
          <a:sx n="114" d="100"/>
          <a:sy n="114" d="100"/>
        </p:scale>
        <p:origin x="474" y="108"/>
      </p:cViewPr>
      <p:guideLst>
        <p:guide orient="horz" pos="2160"/>
        <p:guide pos="3840"/>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21A1DC-BD10-4DCA-8290-E647DCE6E72B}" type="datetimeFigureOut">
              <a:rPr lang="zh-CN" altLang="en-US" smtClean="0"/>
              <a:pPr/>
              <a:t>2018/4/7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5BE1E47-812A-406D-8B81-E3C0B12E7407}"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 name="备注占位符 2"/>
          <p:cNvSpPr>
            <a:spLocks noGrp="1"/>
          </p:cNvSpPr>
          <p:nvPr>
            <p:ph type="body" idx="1"/>
          </p:nvPr>
        </p:nvSpPr>
        <p:spPr/>
        <p:txBody>
          <a:bodyPr/>
          <a:lstStyle/>
          <a:p>
            <a:pPr defTabSz="1218565" eaLnBrk="1" fontAlgn="auto" hangingPunct="1">
              <a:spcBef>
                <a:spcPts val="0"/>
              </a:spcBef>
              <a:spcAft>
                <a:spcPts val="0"/>
              </a:spcAft>
              <a:defRPr/>
            </a:pPr>
            <a:r>
              <a:rPr lang="zh-CN" altLang="en-US" sz="1865" dirty="0"/>
              <a:t> </a:t>
            </a:r>
            <a:r>
              <a:rPr lang="en-US" altLang="zh-CN" sz="1865" dirty="0"/>
              <a:t>[-</a:t>
            </a:r>
            <a:r>
              <a:rPr lang="zh-CN" altLang="en-US" sz="1865" dirty="0"/>
              <a:t>婷婷</a:t>
            </a:r>
            <a:r>
              <a:rPr lang="en-US" altLang="zh-CN" sz="1865" dirty="0"/>
              <a:t>]</a:t>
            </a:r>
            <a:r>
              <a:rPr lang="zh-CN" altLang="en-US" sz="1865" dirty="0"/>
              <a:t>旗舰店</a:t>
            </a:r>
            <a:r>
              <a:rPr lang="en-US" altLang="zh-CN" sz="1865" dirty="0"/>
              <a:t>https://[-</a:t>
            </a:r>
            <a:r>
              <a:rPr lang="zh-CN" altLang="en-US" sz="1865" dirty="0"/>
              <a:t>婷婷</a:t>
            </a:r>
            <a:r>
              <a:rPr lang="en-US" altLang="zh-CN" sz="1865" dirty="0"/>
              <a:t>]</a:t>
            </a:r>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buFont typeface="Arial" panose="020B0604020202020204" pitchFamily="34" charset="0"/>
              <a:defRPr>
                <a:solidFill>
                  <a:srgbClr val="FF0000"/>
                </a:solidFill>
                <a:latin typeface="Calibri" panose="020F0502020204030204" pitchFamily="34" charset="0"/>
                <a:ea typeface="宋体" panose="02010600030101010101" pitchFamily="2" charset="-122"/>
              </a:defRPr>
            </a:lvl1pPr>
            <a:lvl2pPr marL="742950" indent="-285750">
              <a:spcBef>
                <a:spcPct val="30000"/>
              </a:spcBef>
              <a:defRPr sz="16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6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6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600">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9pPr>
          </a:lstStyle>
          <a:p>
            <a:pPr defTabSz="1217295" fontAlgn="base">
              <a:spcBef>
                <a:spcPct val="0"/>
              </a:spcBef>
              <a:spcAft>
                <a:spcPct val="0"/>
              </a:spcAft>
              <a:buFontTx/>
              <a:buNone/>
            </a:pPr>
            <a:fld id="{FADC5A8A-2915-45FF-8245-75070A7CF0E2}" type="slidenum">
              <a:rPr lang="zh-CN" altLang="en-US" smtClean="0">
                <a:solidFill>
                  <a:schemeClr val="tx1"/>
                </a:solidFill>
              </a:rPr>
              <a:pPr defTabSz="1217295" fontAlgn="base">
                <a:spcBef>
                  <a:spcPct val="0"/>
                </a:spcBef>
                <a:spcAft>
                  <a:spcPct val="0"/>
                </a:spcAft>
                <a:buFontTx/>
                <a:buNone/>
              </a:pPr>
              <a:t>1</a:t>
            </a:fld>
            <a:endParaRPr lang="zh-CN" altLang="en-US">
              <a:solidFill>
                <a:schemeClr val="tx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66" name="矩形 65"/>
          <p:cNvSpPr/>
          <p:nvPr userDrawn="1"/>
        </p:nvSpPr>
        <p:spPr>
          <a:xfrm>
            <a:off x="0" y="0"/>
            <a:ext cx="12192000" cy="6858000"/>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0" algn="ctr" defTabSz="914400" eaLnBrk="1" latinLnBrk="0" hangingPunct="1"/>
            <a:endParaRPr lang="zh-CN" altLang="en-US" sz="1800"/>
          </a:p>
        </p:txBody>
      </p:sp>
      <p:sp>
        <p:nvSpPr>
          <p:cNvPr id="3" name="Subtitle 2"/>
          <p:cNvSpPr>
            <a:spLocks noGrp="1"/>
          </p:cNvSpPr>
          <p:nvPr>
            <p:ph type="subTitle" idx="1" hasCustomPrompt="1"/>
          </p:nvPr>
        </p:nvSpPr>
        <p:spPr>
          <a:xfrm>
            <a:off x="3458302" y="4668667"/>
            <a:ext cx="6741288" cy="643396"/>
          </a:xfrm>
        </p:spPr>
        <p:txBody>
          <a:bodyPr>
            <a:normAutofit/>
          </a:bodyPr>
          <a:lstStyle>
            <a:lvl1pPr marL="0" indent="0" algn="ctr">
              <a:lnSpc>
                <a:spcPct val="150000"/>
              </a:lnSpc>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en-US" dirty="0"/>
          </a:p>
        </p:txBody>
      </p:sp>
      <p:sp>
        <p:nvSpPr>
          <p:cNvPr id="29" name="Date Placeholder 3"/>
          <p:cNvSpPr>
            <a:spLocks noGrp="1"/>
          </p:cNvSpPr>
          <p:nvPr>
            <p:ph type="dt" sz="half" idx="10"/>
          </p:nvPr>
        </p:nvSpPr>
        <p:spPr/>
        <p:txBody>
          <a:bodyPr/>
          <a:lstStyle>
            <a:lvl1pPr>
              <a:defRPr/>
            </a:lvl1pPr>
          </a:lstStyle>
          <a:p>
            <a:fld id="{F6E5DE64-B7A0-4DA6-A0DE-A26D6DC60E89}" type="datetimeFigureOut">
              <a:rPr lang="zh-CN" altLang="en-US" smtClean="0"/>
              <a:pPr/>
              <a:t>2018/4/7</a:t>
            </a:fld>
            <a:endParaRPr lang="zh-CN" altLang="en-US"/>
          </a:p>
        </p:txBody>
      </p:sp>
      <p:sp>
        <p:nvSpPr>
          <p:cNvPr id="30" name="Footer Placeholder 4"/>
          <p:cNvSpPr>
            <a:spLocks noGrp="1"/>
          </p:cNvSpPr>
          <p:nvPr>
            <p:ph type="ftr" sz="quarter" idx="11"/>
          </p:nvPr>
        </p:nvSpPr>
        <p:spPr/>
        <p:txBody>
          <a:bodyPr/>
          <a:lstStyle>
            <a:lvl1pPr>
              <a:defRPr/>
            </a:lvl1pPr>
          </a:lstStyle>
          <a:p>
            <a:endParaRPr lang="zh-CN" altLang="en-US"/>
          </a:p>
        </p:txBody>
      </p:sp>
      <p:sp>
        <p:nvSpPr>
          <p:cNvPr id="2" name="Title 1"/>
          <p:cNvSpPr>
            <a:spLocks noGrp="1"/>
          </p:cNvSpPr>
          <p:nvPr>
            <p:ph type="ctrTitle"/>
          </p:nvPr>
        </p:nvSpPr>
        <p:spPr>
          <a:xfrm>
            <a:off x="3103419" y="1939636"/>
            <a:ext cx="7412181" cy="2479964"/>
          </a:xfrm>
        </p:spPr>
        <p:txBody>
          <a:bodyPr anchor="ctr">
            <a:noAutofit/>
          </a:bodyPr>
          <a:lstStyle>
            <a:lvl1pPr algn="ctr">
              <a:lnSpc>
                <a:spcPct val="150000"/>
              </a:lnSpc>
              <a:defRPr sz="6000" b="1" i="0">
                <a:solidFill>
                  <a:schemeClr val="accent1"/>
                </a:solidFill>
              </a:defRPr>
            </a:lvl1pPr>
          </a:lstStyle>
          <a:p>
            <a:r>
              <a:rPr lang="zh-CN" altLang="en-US" dirty="0"/>
              <a:t>单击此处编辑母版标题样式</a:t>
            </a:r>
            <a:endParaRPr lang="en-US" dirty="0"/>
          </a:p>
        </p:txBody>
      </p:sp>
      <p:sp>
        <p:nvSpPr>
          <p:cNvPr id="31" name="Slide Number Placeholder 5"/>
          <p:cNvSpPr>
            <a:spLocks noGrp="1"/>
          </p:cNvSpPr>
          <p:nvPr>
            <p:ph type="sldNum" sz="quarter" idx="12"/>
          </p:nvPr>
        </p:nvSpPr>
        <p:spPr/>
        <p:txBody>
          <a:bodyPr/>
          <a:lstStyle>
            <a:lvl1pPr>
              <a:defRPr/>
            </a:lvl1pPr>
          </a:lstStyle>
          <a:p>
            <a:fld id="{53F6BB2C-9590-4B57-BD58-1710C11E557A}"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lvl1pPr>
          </a:lstStyle>
          <a:p>
            <a:fld id="{F6E5DE64-B7A0-4DA6-A0DE-A26D6DC60E89}" type="datetimeFigureOut">
              <a:rPr lang="zh-CN" altLang="en-US" smtClean="0"/>
              <a:pPr/>
              <a:t>2018/4/7</a:t>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53F6BB2C-9590-4B57-BD58-1710C11E557A}"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838201"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lvl1pPr>
          </a:lstStyle>
          <a:p>
            <a:fld id="{F6E5DE64-B7A0-4DA6-A0DE-A26D6DC60E89}" type="datetimeFigureOut">
              <a:rPr lang="zh-CN" altLang="en-US" smtClean="0"/>
              <a:pPr/>
              <a:t>2018/4/7</a:t>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53F6BB2C-9590-4B57-BD58-1710C11E557A}"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9_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11506202" y="311154"/>
            <a:ext cx="342900" cy="365125"/>
          </a:xfrm>
          <a:solidFill>
            <a:schemeClr val="accent1"/>
          </a:solidFill>
        </p:spPr>
        <p:txBody>
          <a:bodyPr/>
          <a:lstStyle>
            <a:lvl1pPr>
              <a:defRPr sz="1000">
                <a:solidFill>
                  <a:schemeClr val="bg1"/>
                </a:solidFill>
              </a:defRPr>
            </a:lvl1pPr>
          </a:lstStyle>
          <a:p>
            <a:fld id="{16F919D3-A0D6-4586-82A8-25A537D2BD8F}"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p:txBody>
      </p:sp>
      <p:sp>
        <p:nvSpPr>
          <p:cNvPr id="4" name="Date Placeholder 3"/>
          <p:cNvSpPr>
            <a:spLocks noGrp="1"/>
          </p:cNvSpPr>
          <p:nvPr>
            <p:ph type="dt" sz="half" idx="10"/>
          </p:nvPr>
        </p:nvSpPr>
        <p:spPr/>
        <p:txBody>
          <a:bodyPr/>
          <a:lstStyle>
            <a:lvl1pPr>
              <a:defRPr/>
            </a:lvl1pPr>
          </a:lstStyle>
          <a:p>
            <a:fld id="{F6E5DE64-B7A0-4DA6-A0DE-A26D6DC60E89}" type="datetimeFigureOut">
              <a:rPr lang="zh-CN" altLang="en-US" smtClean="0"/>
              <a:pPr/>
              <a:t>2018/4/7</a:t>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53F6BB2C-9590-4B57-BD58-1710C11E557A}"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0" algn="ctr" defTabSz="914400" eaLnBrk="1" latinLnBrk="0" hangingPunct="1"/>
            <a:endParaRPr lang="zh-CN" altLang="en-US" sz="1800"/>
          </a:p>
        </p:txBody>
      </p:sp>
      <p:sp>
        <p:nvSpPr>
          <p:cNvPr id="2" name="Title 1"/>
          <p:cNvSpPr>
            <a:spLocks noGrp="1"/>
          </p:cNvSpPr>
          <p:nvPr>
            <p:ph type="title"/>
          </p:nvPr>
        </p:nvSpPr>
        <p:spPr>
          <a:xfrm>
            <a:off x="2922964" y="1801091"/>
            <a:ext cx="7341443" cy="2132017"/>
          </a:xfrm>
        </p:spPr>
        <p:txBody>
          <a:bodyPr anchor="ctr"/>
          <a:lstStyle>
            <a:lvl1pPr algn="ctr">
              <a:lnSpc>
                <a:spcPct val="100000"/>
              </a:lnSpc>
              <a:defRPr sz="6000">
                <a:solidFill>
                  <a:schemeClr val="accent1"/>
                </a:solidFill>
              </a:defRPr>
            </a:lvl1pPr>
          </a:lstStyle>
          <a:p>
            <a:r>
              <a:rPr lang="zh-CN" altLang="en-US" dirty="0"/>
              <a:t>单击此处编辑母版标题样式</a:t>
            </a:r>
            <a:endParaRPr lang="en-US" dirty="0"/>
          </a:p>
        </p:txBody>
      </p:sp>
      <p:sp>
        <p:nvSpPr>
          <p:cNvPr id="3" name="Text Placeholder 2"/>
          <p:cNvSpPr>
            <a:spLocks noGrp="1"/>
          </p:cNvSpPr>
          <p:nvPr>
            <p:ph type="body" idx="1" hasCustomPrompt="1"/>
          </p:nvPr>
        </p:nvSpPr>
        <p:spPr>
          <a:xfrm>
            <a:off x="3013436" y="4080419"/>
            <a:ext cx="7160499" cy="869239"/>
          </a:xfrm>
        </p:spPr>
        <p:txBody>
          <a:bodyPr/>
          <a:lstStyle>
            <a:lvl1pPr marL="0" indent="0" algn="ctr">
              <a:lnSpc>
                <a:spcPct val="150000"/>
              </a:lnSpc>
              <a:buNone/>
              <a:defRPr sz="32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3"/>
          <p:cNvSpPr>
            <a:spLocks noGrp="1"/>
          </p:cNvSpPr>
          <p:nvPr>
            <p:ph type="dt" sz="half" idx="10"/>
          </p:nvPr>
        </p:nvSpPr>
        <p:spPr/>
        <p:txBody>
          <a:bodyPr/>
          <a:lstStyle>
            <a:lvl1pPr>
              <a:defRPr/>
            </a:lvl1pPr>
          </a:lstStyle>
          <a:p>
            <a:fld id="{F6E5DE64-B7A0-4DA6-A0DE-A26D6DC60E89}" type="datetimeFigureOut">
              <a:rPr lang="zh-CN" altLang="en-US" smtClean="0"/>
              <a:pPr/>
              <a:t>2018/4/7</a:t>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53F6BB2C-9590-4B57-BD58-1710C11E557A}"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Content Placeholder 3"/>
          <p:cNvSpPr>
            <a:spLocks noGrp="1"/>
          </p:cNvSpPr>
          <p:nvPr>
            <p:ph sz="half" idx="2" hasCustomPrompt="1"/>
          </p:nvPr>
        </p:nvSpPr>
        <p:spPr>
          <a:xfrm>
            <a:off x="839789"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Content Placeholder 5"/>
          <p:cNvSpPr>
            <a:spLocks noGrp="1"/>
          </p:cNvSpPr>
          <p:nvPr>
            <p:ph sz="quarter" idx="4" hasCustomPrompt="1"/>
          </p:nvPr>
        </p:nvSpPr>
        <p:spPr>
          <a:xfrm>
            <a:off x="6172201"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3"/>
          <p:cNvSpPr>
            <a:spLocks noGrp="1"/>
          </p:cNvSpPr>
          <p:nvPr>
            <p:ph type="dt" sz="half" idx="10"/>
          </p:nvPr>
        </p:nvSpPr>
        <p:spPr/>
        <p:txBody>
          <a:bodyPr/>
          <a:lstStyle>
            <a:lvl1pPr>
              <a:defRPr/>
            </a:lvl1pPr>
          </a:lstStyle>
          <a:p>
            <a:fld id="{F6E5DE64-B7A0-4DA6-A0DE-A26D6DC60E89}" type="datetimeFigureOut">
              <a:rPr lang="zh-CN" altLang="en-US" smtClean="0"/>
              <a:pPr/>
              <a:t>2018/4/7</a:t>
            </a:fld>
            <a:endParaRPr lang="zh-CN" altLang="en-US"/>
          </a:p>
        </p:txBody>
      </p:sp>
      <p:sp>
        <p:nvSpPr>
          <p:cNvPr id="8" name="Footer Placeholder 4"/>
          <p:cNvSpPr>
            <a:spLocks noGrp="1"/>
          </p:cNvSpPr>
          <p:nvPr>
            <p:ph type="ftr" sz="quarter" idx="11"/>
          </p:nvPr>
        </p:nvSpPr>
        <p:spPr/>
        <p:txBody>
          <a:bodyPr/>
          <a:lstStyle>
            <a:lvl1pPr>
              <a:defRPr/>
            </a:lvl1pPr>
          </a:lstStyle>
          <a:p>
            <a:endParaRPr lang="zh-CN" altLang="en-US"/>
          </a:p>
        </p:txBody>
      </p:sp>
      <p:sp>
        <p:nvSpPr>
          <p:cNvPr id="9" name="Slide Number Placeholder 5"/>
          <p:cNvSpPr>
            <a:spLocks noGrp="1"/>
          </p:cNvSpPr>
          <p:nvPr>
            <p:ph type="sldNum" sz="quarter" idx="12"/>
          </p:nvPr>
        </p:nvSpPr>
        <p:spPr/>
        <p:txBody>
          <a:bodyPr/>
          <a:lstStyle>
            <a:lvl1pPr>
              <a:defRPr/>
            </a:lvl1pPr>
          </a:lstStyle>
          <a:p>
            <a:fld id="{53F6BB2C-9590-4B57-BD58-1710C11E557A}"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fld id="{F6E5DE64-B7A0-4DA6-A0DE-A26D6DC60E89}" type="datetimeFigureOut">
              <a:rPr lang="zh-CN" altLang="en-US" smtClean="0"/>
              <a:pPr/>
              <a:t>2018/4/7</a:t>
            </a:fld>
            <a:endParaRPr lang="zh-CN" altLang="en-US"/>
          </a:p>
        </p:txBody>
      </p:sp>
      <p:sp>
        <p:nvSpPr>
          <p:cNvPr id="4" name="Footer Placeholder 4"/>
          <p:cNvSpPr>
            <a:spLocks noGrp="1"/>
          </p:cNvSpPr>
          <p:nvPr>
            <p:ph type="ftr" sz="quarter" idx="11"/>
          </p:nvPr>
        </p:nvSpPr>
        <p:spPr/>
        <p:txBody>
          <a:bodyPr/>
          <a:lstStyle>
            <a:lvl1pPr>
              <a:defRPr/>
            </a:lvl1pPr>
          </a:lstStyle>
          <a:p>
            <a:endParaRPr lang="zh-CN" altLang="en-US"/>
          </a:p>
        </p:txBody>
      </p:sp>
      <p:sp>
        <p:nvSpPr>
          <p:cNvPr id="5" name="Slide Number Placeholder 5"/>
          <p:cNvSpPr>
            <a:spLocks noGrp="1"/>
          </p:cNvSpPr>
          <p:nvPr>
            <p:ph type="sldNum" sz="quarter" idx="12"/>
          </p:nvPr>
        </p:nvSpPr>
        <p:spPr/>
        <p:txBody>
          <a:bodyPr/>
          <a:lstStyle>
            <a:lvl1pPr>
              <a:defRPr/>
            </a:lvl1pPr>
          </a:lstStyle>
          <a:p>
            <a:fld id="{53F6BB2C-9590-4B57-BD58-1710C11E557A}"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bg>
      <p:bgPr>
        <a:solidFill>
          <a:schemeClr val="bg1"/>
        </a:solidFill>
        <a:effectLst/>
      </p:bgPr>
    </p:bg>
    <p:spTree>
      <p:nvGrpSpPr>
        <p:cNvPr id="1" name=""/>
        <p:cNvGrpSpPr/>
        <p:nvPr/>
      </p:nvGrpSpPr>
      <p:grpSpPr>
        <a:xfrm>
          <a:off x="0" y="0"/>
          <a:ext cx="0" cy="0"/>
          <a:chOff x="0" y="0"/>
          <a:chExt cx="0" cy="0"/>
        </a:xfrm>
      </p:grpSpPr>
      <p:sp>
        <p:nvSpPr>
          <p:cNvPr id="6" name="矩形 5"/>
          <p:cNvSpPr/>
          <p:nvPr userDrawn="1"/>
        </p:nvSpPr>
        <p:spPr>
          <a:xfrm>
            <a:off x="0" y="0"/>
            <a:ext cx="12192000" cy="6858000"/>
          </a:xfrm>
          <a:prstGeom prst="rect">
            <a:avLst/>
          </a:prstGeom>
          <a:solidFill>
            <a:srgbClr val="EFED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0" algn="ctr" defTabSz="914400" eaLnBrk="1" latinLnBrk="0" hangingPunct="1"/>
            <a:endParaRPr lang="zh-CN" altLang="en-US" sz="1800"/>
          </a:p>
        </p:txBody>
      </p:sp>
      <p:sp>
        <p:nvSpPr>
          <p:cNvPr id="3" name="Date Placeholder 1"/>
          <p:cNvSpPr>
            <a:spLocks noGrp="1"/>
          </p:cNvSpPr>
          <p:nvPr>
            <p:ph type="dt" sz="half" idx="10"/>
          </p:nvPr>
        </p:nvSpPr>
        <p:spPr/>
        <p:txBody>
          <a:bodyPr/>
          <a:lstStyle>
            <a:lvl1pPr>
              <a:defRPr/>
            </a:lvl1pPr>
          </a:lstStyle>
          <a:p>
            <a:fld id="{F6E5DE64-B7A0-4DA6-A0DE-A26D6DC60E89}" type="datetimeFigureOut">
              <a:rPr lang="zh-CN" altLang="en-US" smtClean="0"/>
              <a:pPr/>
              <a:t>2018/4/7</a:t>
            </a:fld>
            <a:endParaRPr lang="zh-CN" altLang="en-US"/>
          </a:p>
        </p:txBody>
      </p:sp>
      <p:sp>
        <p:nvSpPr>
          <p:cNvPr id="4" name="Footer Placeholder 2"/>
          <p:cNvSpPr>
            <a:spLocks noGrp="1"/>
          </p:cNvSpPr>
          <p:nvPr>
            <p:ph type="ftr" sz="quarter" idx="11"/>
          </p:nvPr>
        </p:nvSpPr>
        <p:spPr/>
        <p:txBody>
          <a:bodyPr/>
          <a:lstStyle>
            <a:lvl1pPr>
              <a:defRPr/>
            </a:lvl1pPr>
          </a:lstStyle>
          <a:p>
            <a:endParaRPr lang="zh-CN" altLang="en-US"/>
          </a:p>
        </p:txBody>
      </p:sp>
      <p:sp>
        <p:nvSpPr>
          <p:cNvPr id="5" name="Slide Number Placeholder 3"/>
          <p:cNvSpPr>
            <a:spLocks noGrp="1"/>
          </p:cNvSpPr>
          <p:nvPr>
            <p:ph type="sldNum" sz="quarter" idx="12"/>
          </p:nvPr>
        </p:nvSpPr>
        <p:spPr/>
        <p:txBody>
          <a:bodyPr/>
          <a:lstStyle>
            <a:lvl1pPr>
              <a:defRPr/>
            </a:lvl1pPr>
          </a:lstStyle>
          <a:p>
            <a:fld id="{53F6BB2C-9590-4B57-BD58-1710C11E557A}"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32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3"/>
          <p:cNvSpPr>
            <a:spLocks noGrp="1"/>
          </p:cNvSpPr>
          <p:nvPr>
            <p:ph type="dt" sz="half" idx="10"/>
          </p:nvPr>
        </p:nvSpPr>
        <p:spPr/>
        <p:txBody>
          <a:bodyPr/>
          <a:lstStyle>
            <a:lvl1pPr>
              <a:defRPr/>
            </a:lvl1pPr>
          </a:lstStyle>
          <a:p>
            <a:fld id="{F6E5DE64-B7A0-4DA6-A0DE-A26D6DC60E89}" type="datetimeFigureOut">
              <a:rPr lang="zh-CN" altLang="en-US" smtClean="0"/>
              <a:pPr/>
              <a:t>2018/4/7</a:t>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53F6BB2C-9590-4B57-BD58-1710C11E557A}"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7"/>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en-US" noProof="0" dirty="0"/>
          </a:p>
        </p:txBody>
      </p:sp>
      <p:sp>
        <p:nvSpPr>
          <p:cNvPr id="4" name="Text Placeholder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3"/>
          <p:cNvSpPr>
            <a:spLocks noGrp="1"/>
          </p:cNvSpPr>
          <p:nvPr>
            <p:ph type="dt" sz="half" idx="10"/>
          </p:nvPr>
        </p:nvSpPr>
        <p:spPr/>
        <p:txBody>
          <a:bodyPr/>
          <a:lstStyle>
            <a:lvl1pPr>
              <a:defRPr/>
            </a:lvl1pPr>
          </a:lstStyle>
          <a:p>
            <a:fld id="{F6E5DE64-B7A0-4DA6-A0DE-A26D6DC60E89}" type="datetimeFigureOut">
              <a:rPr lang="zh-CN" altLang="en-US" smtClean="0"/>
              <a:pPr/>
              <a:t>2018/4/7</a:t>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53F6BB2C-9590-4B57-BD58-1710C11E557A}"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矩形 9"/>
          <p:cNvSpPr/>
          <p:nvPr userDrawn="1"/>
        </p:nvSpPr>
        <p:spPr>
          <a:xfrm>
            <a:off x="0" y="0"/>
            <a:ext cx="12192000" cy="6858000"/>
          </a:xfrm>
          <a:prstGeom prst="rect">
            <a:avLst/>
          </a:prstGeom>
          <a:blipFill dpi="0" rotWithShape="1">
            <a:blip r:embed="rId1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0" algn="ctr" defTabSz="914400" eaLnBrk="1" latinLnBrk="0" hangingPunct="1"/>
            <a:endParaRPr lang="zh-CN" altLang="en-US" sz="1800"/>
          </a:p>
        </p:txBody>
      </p:sp>
      <p:sp>
        <p:nvSpPr>
          <p:cNvPr id="1027" name="Text Placeholder 2"/>
          <p:cNvSpPr>
            <a:spLocks noGrp="1"/>
          </p:cNvSpPr>
          <p:nvPr>
            <p:ph type="body" idx="1"/>
          </p:nvPr>
        </p:nvSpPr>
        <p:spPr bwMode="auto">
          <a:xfrm>
            <a:off x="754063" y="1585054"/>
            <a:ext cx="10680700" cy="4771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dirty="0"/>
              <a:t>单击此处编辑母版文本样式</a:t>
            </a:r>
          </a:p>
          <a:p>
            <a:pPr lvl="1"/>
            <a:r>
              <a:rPr lang="zh-CN" altLang="en-US" dirty="0"/>
              <a:t>第二级</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defTabSz="1218565" eaLnBrk="1" fontAlgn="auto" hangingPunct="1">
              <a:spcBef>
                <a:spcPts val="0"/>
              </a:spcBef>
              <a:spcAft>
                <a:spcPts val="0"/>
              </a:spcAft>
              <a:defRPr sz="1200">
                <a:solidFill>
                  <a:schemeClr val="bg1">
                    <a:lumMod val="65000"/>
                  </a:schemeClr>
                </a:solidFill>
                <a:latin typeface="+mn-lt"/>
                <a:ea typeface="+mn-ea"/>
              </a:defRPr>
            </a:lvl1pPr>
          </a:lstStyle>
          <a:p>
            <a:fld id="{F6E5DE64-B7A0-4DA6-A0DE-A26D6DC60E89}" type="datetimeFigureOut">
              <a:rPr lang="zh-CN" altLang="en-US" smtClean="0"/>
              <a:pPr/>
              <a:t>2018/4/7</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defTabSz="1218565" eaLnBrk="1" fontAlgn="auto" hangingPunct="1">
              <a:spcBef>
                <a:spcPts val="0"/>
              </a:spcBef>
              <a:spcAft>
                <a:spcPts val="0"/>
              </a:spcAft>
              <a:defRPr sz="1200">
                <a:solidFill>
                  <a:schemeClr val="bg1">
                    <a:lumMod val="65000"/>
                  </a:schemeClr>
                </a:solidFill>
                <a:latin typeface="+mn-lt"/>
                <a:ea typeface="+mn-ea"/>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defTabSz="1218565" eaLnBrk="1" fontAlgn="auto" hangingPunct="1">
              <a:spcBef>
                <a:spcPts val="0"/>
              </a:spcBef>
              <a:spcAft>
                <a:spcPts val="0"/>
              </a:spcAft>
              <a:defRPr sz="1200">
                <a:solidFill>
                  <a:schemeClr val="bg1">
                    <a:lumMod val="65000"/>
                  </a:schemeClr>
                </a:solidFill>
                <a:latin typeface="+mn-lt"/>
                <a:ea typeface="+mn-ea"/>
              </a:defRPr>
            </a:lvl1pPr>
          </a:lstStyle>
          <a:p>
            <a:fld id="{53F6BB2C-9590-4B57-BD58-1710C11E557A}" type="slidenum">
              <a:rPr lang="zh-CN" altLang="en-US" smtClean="0"/>
              <a:pPr/>
              <a:t>‹#›</a:t>
            </a:fld>
            <a:endParaRPr lang="zh-CN" altLang="en-US"/>
          </a:p>
        </p:txBody>
      </p:sp>
      <p:sp>
        <p:nvSpPr>
          <p:cNvPr id="1031" name="Title Placeholder 1"/>
          <p:cNvSpPr>
            <a:spLocks noGrp="1"/>
          </p:cNvSpPr>
          <p:nvPr>
            <p:ph type="title"/>
          </p:nvPr>
        </p:nvSpPr>
        <p:spPr bwMode="auto">
          <a:xfrm>
            <a:off x="2161309" y="368300"/>
            <a:ext cx="8494226" cy="848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rtl="0" eaLnBrk="1" fontAlgn="base" hangingPunct="1">
        <a:lnSpc>
          <a:spcPct val="90000"/>
        </a:lnSpc>
        <a:spcBef>
          <a:spcPct val="0"/>
        </a:spcBef>
        <a:spcAft>
          <a:spcPct val="0"/>
        </a:spcAft>
        <a:defRPr sz="4000" kern="1200">
          <a:solidFill>
            <a:schemeClr val="accent1"/>
          </a:solidFill>
          <a:latin typeface="+mj-lt"/>
          <a:ea typeface="+mj-ea"/>
          <a:cs typeface="+mj-cs"/>
        </a:defRPr>
      </a:lvl1pPr>
      <a:lvl2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2pPr>
      <a:lvl3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3pPr>
      <a:lvl4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4pPr>
      <a:lvl5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5pPr>
      <a:lvl6pPr marL="4572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6pPr>
      <a:lvl7pPr marL="9144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7pPr>
      <a:lvl8pPr marL="13716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8pPr>
      <a:lvl9pPr marL="18288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9pPr>
    </p:titleStyle>
    <p:bodyStyle>
      <a:lvl1pPr marL="357505" indent="-357505" algn="l" rtl="0" eaLnBrk="1" fontAlgn="base" hangingPunct="1">
        <a:lnSpc>
          <a:spcPct val="90000"/>
        </a:lnSpc>
        <a:spcBef>
          <a:spcPts val="1800"/>
        </a:spcBef>
        <a:spcAft>
          <a:spcPct val="0"/>
        </a:spcAft>
        <a:buClr>
          <a:schemeClr val="tx1"/>
        </a:buClr>
        <a:buSzPct val="80000"/>
        <a:buFont typeface="Wingdings 2" panose="05020102010507070707" pitchFamily="18" charset="2"/>
        <a:buChar char="ê"/>
        <a:defRPr sz="2400" kern="1200">
          <a:solidFill>
            <a:schemeClr val="tx1"/>
          </a:solidFill>
          <a:latin typeface="+mn-lt"/>
          <a:ea typeface="+mn-ea"/>
          <a:cs typeface="+mn-cs"/>
        </a:defRPr>
      </a:lvl1pPr>
      <a:lvl2pPr marL="357505" indent="-357505" algn="l" rtl="0" eaLnBrk="1" fontAlgn="base" hangingPunct="1">
        <a:lnSpc>
          <a:spcPct val="130000"/>
        </a:lnSpc>
        <a:spcBef>
          <a:spcPct val="0"/>
        </a:spcBef>
        <a:spcAft>
          <a:spcPct val="0"/>
        </a:spcAft>
        <a:buClr>
          <a:schemeClr val="tx1"/>
        </a:buClr>
        <a:buFont typeface="Wingdings 2" panose="05020102010507070707" pitchFamily="18" charset="2"/>
        <a:buChar char="ê"/>
        <a:defRPr sz="16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rgbClr val="262626"/>
          </a:solidFill>
          <a:latin typeface="+mn-lt"/>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rgbClr val="262626"/>
          </a:solidFill>
          <a:latin typeface="+mn-lt"/>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rgbClr val="26262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png"/><Relationship Id="rId1" Type="http://schemas.openxmlformats.org/officeDocument/2006/relationships/slideLayout" Target="../slideLayouts/slideLayout6.xml"/><Relationship Id="rId5" Type="http://schemas.openxmlformats.org/officeDocument/2006/relationships/image" Target="../media/image21.png"/><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 Target="slide3.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image" Target="../media/image3.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slideLayout" Target="../slideLayouts/slideLayout7.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6.xml"/><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6.png"/><Relationship Id="rId1" Type="http://schemas.openxmlformats.org/officeDocument/2006/relationships/slideLayout" Target="../slideLayouts/slideLayout6.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emf"/><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13.xml"/><Relationship Id="rId7" Type="http://schemas.openxmlformats.org/officeDocument/2006/relationships/slideLayout" Target="../slideLayouts/slideLayout6.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emf"/><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副标题 6"/>
          <p:cNvSpPr>
            <a:spLocks noGrp="1"/>
          </p:cNvSpPr>
          <p:nvPr>
            <p:ph type="subTitle" idx="1"/>
          </p:nvPr>
        </p:nvSpPr>
        <p:spPr/>
        <p:txBody>
          <a:bodyPr/>
          <a:lstStyle/>
          <a:p>
            <a:r>
              <a:rPr lang="zh-CN" altLang="en-US" dirty="0"/>
              <a:t>汇报人：</a:t>
            </a:r>
            <a:r>
              <a:rPr lang="en-US" altLang="zh-CN" dirty="0"/>
              <a:t>[-</a:t>
            </a:r>
            <a:r>
              <a:rPr lang="zh-CN" altLang="en-US" dirty="0"/>
              <a:t>婷婷</a:t>
            </a:r>
            <a:r>
              <a:rPr lang="en-US" altLang="zh-CN" dirty="0"/>
              <a:t>]</a:t>
            </a:r>
            <a:r>
              <a:rPr lang="zh-CN" altLang="en-US" dirty="0"/>
              <a:t> 汇报时间：</a:t>
            </a:r>
            <a:r>
              <a:rPr lang="en-US" altLang="zh-CN" dirty="0"/>
              <a:t>2019/10/1</a:t>
            </a:r>
          </a:p>
        </p:txBody>
      </p:sp>
      <p:sp>
        <p:nvSpPr>
          <p:cNvPr id="6146" name="标题 5"/>
          <p:cNvSpPr>
            <a:spLocks noGrp="1"/>
          </p:cNvSpPr>
          <p:nvPr>
            <p:ph type="ctrTitle"/>
          </p:nvPr>
        </p:nvSpPr>
        <p:spPr>
          <a:xfrm>
            <a:off x="3103419" y="1448972"/>
            <a:ext cx="7412181" cy="2970628"/>
          </a:xfrm>
        </p:spPr>
        <p:txBody>
          <a:bodyPr>
            <a:noAutofit/>
          </a:bodyPr>
          <a:lstStyle/>
          <a:p>
            <a:r>
              <a:rPr lang="zh-CN" altLang="en-US" sz="6600" dirty="0"/>
              <a:t>中国风山水</a:t>
            </a:r>
            <a:br>
              <a:rPr lang="en-US" altLang="zh-CN" sz="6600" dirty="0"/>
            </a:br>
            <a:r>
              <a:rPr lang="zh-CN" altLang="en-US" sz="6600" dirty="0"/>
              <a:t>梅花毛笔模板</a:t>
            </a:r>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3"/>
          <p:cNvSpPr>
            <a:spLocks noGrp="1"/>
          </p:cNvSpPr>
          <p:nvPr>
            <p:ph type="title"/>
          </p:nvPr>
        </p:nvSpPr>
        <p:spPr/>
        <p:txBody>
          <a:bodyPr/>
          <a:lstStyle/>
          <a:p>
            <a:pPr eaLnBrk="1" hangingPunct="1"/>
            <a:r>
              <a:rPr lang="zh-CN" altLang="en-US" dirty="0"/>
              <a:t>请在此输入您的大标题</a:t>
            </a:r>
            <a:endParaRPr lang="en-US" altLang="zh-CN" dirty="0"/>
          </a:p>
        </p:txBody>
      </p:sp>
      <p:pic>
        <p:nvPicPr>
          <p:cNvPr id="17" name="Picture 2" descr="C:\Users\Thinkpad\Desktop\PNG\1_0008_图层-16-副本.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4348189">
            <a:off x="2565395" y="3502546"/>
            <a:ext cx="754210" cy="1657954"/>
          </a:xfrm>
          <a:prstGeom prst="rect">
            <a:avLst/>
          </a:prstGeom>
          <a:noFill/>
          <a:extLst>
            <a:ext uri="{909E8E84-426E-40DD-AFC4-6F175D3DCCD1}">
              <a14:hiddenFill xmlns:a14="http://schemas.microsoft.com/office/drawing/2010/main">
                <a:solidFill>
                  <a:srgbClr val="FFFFFF"/>
                </a:solidFill>
              </a14:hiddenFill>
            </a:ext>
          </a:extLst>
        </p:spPr>
      </p:pic>
      <p:sp>
        <p:nvSpPr>
          <p:cNvPr id="24" name="矩形 23"/>
          <p:cNvSpPr/>
          <p:nvPr/>
        </p:nvSpPr>
        <p:spPr>
          <a:xfrm>
            <a:off x="1050398" y="4878900"/>
            <a:ext cx="2740072" cy="146490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pic>
        <p:nvPicPr>
          <p:cNvPr id="29" name="图片 9"/>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2770321" y="2818062"/>
            <a:ext cx="1311275"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2" descr="C:\Users\Thinkpad\Desktop\PNG\1_0008_图层-16-副本.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4348189">
            <a:off x="6095398" y="3502546"/>
            <a:ext cx="754210" cy="1657954"/>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15"/>
          <p:cNvSpPr/>
          <p:nvPr/>
        </p:nvSpPr>
        <p:spPr>
          <a:xfrm>
            <a:off x="4580401" y="4878900"/>
            <a:ext cx="2740072" cy="146490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pic>
        <p:nvPicPr>
          <p:cNvPr id="18" name="图片 9"/>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6300324" y="2818062"/>
            <a:ext cx="1311275"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 descr="C:\Users\Thinkpad\Desktop\PNG\1_0008_图层-16-副本.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4348189">
            <a:off x="9625401" y="3502546"/>
            <a:ext cx="754210" cy="1657954"/>
          </a:xfrm>
          <a:prstGeom prst="rect">
            <a:avLst/>
          </a:prstGeom>
          <a:noFill/>
          <a:extLst>
            <a:ext uri="{909E8E84-426E-40DD-AFC4-6F175D3DCCD1}">
              <a14:hiddenFill xmlns:a14="http://schemas.microsoft.com/office/drawing/2010/main">
                <a:solidFill>
                  <a:srgbClr val="FFFFFF"/>
                </a:solidFill>
              </a14:hiddenFill>
            </a:ext>
          </a:extLst>
        </p:spPr>
      </p:pic>
      <p:sp>
        <p:nvSpPr>
          <p:cNvPr id="23" name="矩形 22"/>
          <p:cNvSpPr/>
          <p:nvPr/>
        </p:nvSpPr>
        <p:spPr>
          <a:xfrm>
            <a:off x="8110404" y="4878900"/>
            <a:ext cx="2740072" cy="146490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pic>
        <p:nvPicPr>
          <p:cNvPr id="28" name="图片 9"/>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9830327" y="2818062"/>
            <a:ext cx="1311275"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矩形 29"/>
          <p:cNvSpPr/>
          <p:nvPr/>
        </p:nvSpPr>
        <p:spPr>
          <a:xfrm>
            <a:off x="1136129" y="1641524"/>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mn-ea"/>
            </a:endParaRPr>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p:cNvSpPr>
            <a:spLocks noGrp="1"/>
          </p:cNvSpPr>
          <p:nvPr>
            <p:ph type="title"/>
          </p:nvPr>
        </p:nvSpPr>
        <p:spPr/>
        <p:txBody>
          <a:bodyPr/>
          <a:lstStyle/>
          <a:p>
            <a:r>
              <a:rPr lang="zh-CN" altLang="en-US"/>
              <a:t>请在此输入您的大标题</a:t>
            </a:r>
            <a:endParaRPr lang="en-US" altLang="zh-CN" dirty="0"/>
          </a:p>
        </p:txBody>
      </p:sp>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4061629">
            <a:off x="239111" y="1054411"/>
            <a:ext cx="6682249" cy="6249038"/>
          </a:xfrm>
          <a:prstGeom prst="rect">
            <a:avLst/>
          </a:prstGeom>
        </p:spPr>
      </p:pic>
      <p:sp>
        <p:nvSpPr>
          <p:cNvPr id="24" name="文本框 23"/>
          <p:cNvSpPr txBox="1"/>
          <p:nvPr/>
        </p:nvSpPr>
        <p:spPr>
          <a:xfrm>
            <a:off x="2298658" y="2389306"/>
            <a:ext cx="2563154" cy="646331"/>
          </a:xfrm>
          <a:prstGeom prst="rect">
            <a:avLst/>
          </a:prstGeom>
          <a:noFill/>
        </p:spPr>
        <p:txBody>
          <a:bodyPr wrap="square" rtlCol="0">
            <a:spAutoFit/>
          </a:bodyPr>
          <a:lstStyle/>
          <a:p>
            <a:pPr algn="ctr"/>
            <a:r>
              <a:rPr lang="zh-CN" altLang="en-US" sz="3600" b="1" dirty="0">
                <a:solidFill>
                  <a:schemeClr val="accent1">
                    <a:lumMod val="20000"/>
                    <a:lumOff val="80000"/>
                  </a:schemeClr>
                </a:solidFill>
                <a:latin typeface="+mj-ea"/>
                <a:ea typeface="+mj-ea"/>
              </a:rPr>
              <a:t>请输入文本</a:t>
            </a:r>
          </a:p>
        </p:txBody>
      </p:sp>
      <p:sp>
        <p:nvSpPr>
          <p:cNvPr id="25" name="矩形 24"/>
          <p:cNvSpPr/>
          <p:nvPr/>
        </p:nvSpPr>
        <p:spPr>
          <a:xfrm>
            <a:off x="2214251" y="3281712"/>
            <a:ext cx="2740072" cy="146490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bg2"/>
                </a:solidFill>
                <a:latin typeface="+mn-ea"/>
              </a:rPr>
              <a:t>请输入文本请输入文本请输入文本请输入文本请输入文本请输入文本</a:t>
            </a:r>
            <a:endParaRPr lang="zh-CN" altLang="zh-CN" sz="1800" dirty="0">
              <a:solidFill>
                <a:schemeClr val="bg2"/>
              </a:solidFill>
              <a:latin typeface="+mn-ea"/>
            </a:endParaRPr>
          </a:p>
        </p:txBody>
      </p:sp>
      <p:pic>
        <p:nvPicPr>
          <p:cNvPr id="29" name="Picture 9" descr="F:\ppt素材\图标\我收集的图标\字体\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8997087" y="424962"/>
            <a:ext cx="358676" cy="357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矩形 29"/>
          <p:cNvSpPr/>
          <p:nvPr/>
        </p:nvSpPr>
        <p:spPr>
          <a:xfrm>
            <a:off x="7391419" y="2392573"/>
            <a:ext cx="3089812" cy="14950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31" name="圆角矩形 34"/>
          <p:cNvSpPr/>
          <p:nvPr/>
        </p:nvSpPr>
        <p:spPr>
          <a:xfrm>
            <a:off x="7500267" y="1524194"/>
            <a:ext cx="2980964" cy="48910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dirty="0">
                <a:solidFill>
                  <a:schemeClr val="accent1"/>
                </a:solidFill>
                <a:latin typeface="+mj-ea"/>
                <a:ea typeface="+mj-ea"/>
              </a:rPr>
              <a:t>请输入文本</a:t>
            </a:r>
            <a:endParaRPr lang="zh-CN" altLang="zh-CN" dirty="0">
              <a:solidFill>
                <a:schemeClr val="accent1"/>
              </a:solidFill>
              <a:latin typeface="+mj-ea"/>
              <a:ea typeface="+mj-ea"/>
            </a:endParaRPr>
          </a:p>
        </p:txBody>
      </p:sp>
      <p:pic>
        <p:nvPicPr>
          <p:cNvPr id="32" name="Picture 9" descr="F:\ppt素材\图标\我收集的图标\字体\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8997087" y="2941320"/>
            <a:ext cx="358676" cy="357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矩形 32"/>
          <p:cNvSpPr/>
          <p:nvPr/>
        </p:nvSpPr>
        <p:spPr>
          <a:xfrm>
            <a:off x="7391419" y="4908931"/>
            <a:ext cx="3089812" cy="14950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34" name="圆角矩形 34"/>
          <p:cNvSpPr/>
          <p:nvPr/>
        </p:nvSpPr>
        <p:spPr>
          <a:xfrm>
            <a:off x="7500267" y="4040552"/>
            <a:ext cx="2980964" cy="48910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dirty="0">
                <a:solidFill>
                  <a:schemeClr val="accent1"/>
                </a:solidFill>
                <a:latin typeface="+mj-ea"/>
                <a:ea typeface="+mj-ea"/>
              </a:rPr>
              <a:t>请输入文本</a:t>
            </a:r>
            <a:endParaRPr lang="zh-CN" altLang="zh-CN" dirty="0">
              <a:solidFill>
                <a:schemeClr val="accent1"/>
              </a:solidFill>
              <a:latin typeface="+mj-ea"/>
              <a:ea typeface="+mj-ea"/>
            </a:endParaRPr>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7" name="任意多边形 1"/>
          <p:cNvSpPr/>
          <p:nvPr/>
        </p:nvSpPr>
        <p:spPr>
          <a:xfrm>
            <a:off x="6273361" y="2856732"/>
            <a:ext cx="3565367" cy="2220306"/>
          </a:xfrm>
          <a:custGeom>
            <a:avLst/>
            <a:gdLst>
              <a:gd name="connsiteX0" fmla="*/ 637773 w 3085254"/>
              <a:gd name="connsiteY0" fmla="*/ 1852859 h 1921319"/>
              <a:gd name="connsiteX1" fmla="*/ 637773 w 3085254"/>
              <a:gd name="connsiteY1" fmla="*/ 1856166 h 1921319"/>
              <a:gd name="connsiteX2" fmla="*/ 639447 w 3085254"/>
              <a:gd name="connsiteY2" fmla="*/ 1854513 h 1921319"/>
              <a:gd name="connsiteX3" fmla="*/ 29611 w 3085254"/>
              <a:gd name="connsiteY3" fmla="*/ 35560 h 1921319"/>
              <a:gd name="connsiteX4" fmla="*/ 29611 w 3085254"/>
              <a:gd name="connsiteY4" fmla="*/ 1260091 h 1921319"/>
              <a:gd name="connsiteX5" fmla="*/ 66389 w 3085254"/>
              <a:gd name="connsiteY5" fmla="*/ 1260091 h 1921319"/>
              <a:gd name="connsiteX6" fmla="*/ 66389 w 3085254"/>
              <a:gd name="connsiteY6" fmla="*/ 66554 h 1921319"/>
              <a:gd name="connsiteX7" fmla="*/ 3027183 w 3085254"/>
              <a:gd name="connsiteY7" fmla="*/ 66554 h 1921319"/>
              <a:gd name="connsiteX8" fmla="*/ 3027183 w 3085254"/>
              <a:gd name="connsiteY8" fmla="*/ 1859230 h 1921319"/>
              <a:gd name="connsiteX9" fmla="*/ 637773 w 3085254"/>
              <a:gd name="connsiteY9" fmla="*/ 1859230 h 1921319"/>
              <a:gd name="connsiteX10" fmla="*/ 637773 w 3085254"/>
              <a:gd name="connsiteY10" fmla="*/ 1890225 h 1921319"/>
              <a:gd name="connsiteX11" fmla="*/ 3055643 w 3085254"/>
              <a:gd name="connsiteY11" fmla="*/ 1890225 h 1921319"/>
              <a:gd name="connsiteX12" fmla="*/ 3055643 w 3085254"/>
              <a:gd name="connsiteY12" fmla="*/ 35560 h 1921319"/>
              <a:gd name="connsiteX13" fmla="*/ 0 w 3085254"/>
              <a:gd name="connsiteY13" fmla="*/ 0 h 1921319"/>
              <a:gd name="connsiteX14" fmla="*/ 3085254 w 3085254"/>
              <a:gd name="connsiteY14" fmla="*/ 0 h 1921319"/>
              <a:gd name="connsiteX15" fmla="*/ 3085254 w 3085254"/>
              <a:gd name="connsiteY15" fmla="*/ 1921319 h 1921319"/>
              <a:gd name="connsiteX16" fmla="*/ 592170 w 3085254"/>
              <a:gd name="connsiteY16" fmla="*/ 1921319 h 1921319"/>
              <a:gd name="connsiteX17" fmla="*/ 597146 w 3085254"/>
              <a:gd name="connsiteY17" fmla="*/ 1916263 h 1921319"/>
              <a:gd name="connsiteX18" fmla="*/ 0 w 3085254"/>
              <a:gd name="connsiteY18" fmla="*/ 1309531 h 1921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85254" h="1921319">
                <a:moveTo>
                  <a:pt x="637773" y="1852859"/>
                </a:moveTo>
                <a:lnTo>
                  <a:pt x="637773" y="1856166"/>
                </a:lnTo>
                <a:lnTo>
                  <a:pt x="639447" y="1854513"/>
                </a:lnTo>
                <a:close/>
                <a:moveTo>
                  <a:pt x="29611" y="35560"/>
                </a:moveTo>
                <a:lnTo>
                  <a:pt x="29611" y="1260091"/>
                </a:lnTo>
                <a:lnTo>
                  <a:pt x="66389" y="1260091"/>
                </a:lnTo>
                <a:lnTo>
                  <a:pt x="66389" y="66554"/>
                </a:lnTo>
                <a:lnTo>
                  <a:pt x="3027183" y="66554"/>
                </a:lnTo>
                <a:lnTo>
                  <a:pt x="3027183" y="1859230"/>
                </a:lnTo>
                <a:lnTo>
                  <a:pt x="637773" y="1859230"/>
                </a:lnTo>
                <a:lnTo>
                  <a:pt x="637773" y="1890225"/>
                </a:lnTo>
                <a:lnTo>
                  <a:pt x="3055643" y="1890225"/>
                </a:lnTo>
                <a:lnTo>
                  <a:pt x="3055643" y="35560"/>
                </a:lnTo>
                <a:close/>
                <a:moveTo>
                  <a:pt x="0" y="0"/>
                </a:moveTo>
                <a:lnTo>
                  <a:pt x="3085254" y="0"/>
                </a:lnTo>
                <a:lnTo>
                  <a:pt x="3085254" y="1921319"/>
                </a:lnTo>
                <a:lnTo>
                  <a:pt x="592170" y="1921319"/>
                </a:lnTo>
                <a:lnTo>
                  <a:pt x="597146" y="1916263"/>
                </a:lnTo>
                <a:lnTo>
                  <a:pt x="0" y="1309531"/>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180000" bIns="180000" rtlCol="0" anchor="ctr">
            <a:normAutofit/>
          </a:bodyPr>
          <a:lstStyle/>
          <a:p>
            <a:pPr algn="ctr">
              <a:lnSpc>
                <a:spcPct val="150000"/>
              </a:lnSpc>
            </a:pPr>
            <a:r>
              <a:rPr lang="zh-CN" altLang="en-US" dirty="0">
                <a:solidFill>
                  <a:srgbClr val="FEFFFF"/>
                </a:solidFill>
              </a:rPr>
              <a:t>请输入文本请输入文本</a:t>
            </a:r>
          </a:p>
        </p:txBody>
      </p:sp>
      <p:sp>
        <p:nvSpPr>
          <p:cNvPr id="31" name="矩形 30"/>
          <p:cNvSpPr/>
          <p:nvPr/>
        </p:nvSpPr>
        <p:spPr>
          <a:xfrm>
            <a:off x="5211496" y="5884984"/>
            <a:ext cx="1943881" cy="6478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33" name="椭圆 32"/>
          <p:cNvSpPr/>
          <p:nvPr/>
        </p:nvSpPr>
        <p:spPr>
          <a:xfrm>
            <a:off x="5710809" y="4662466"/>
            <a:ext cx="945256" cy="945256"/>
          </a:xfrm>
          <a:prstGeom prst="ellipse">
            <a:avLst/>
          </a:prstGeom>
          <a:solidFill>
            <a:srgbClr val="FE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endParaRPr>
          </a:p>
        </p:txBody>
      </p:sp>
      <p:sp>
        <p:nvSpPr>
          <p:cNvPr id="34" name="任意多边形 6"/>
          <p:cNvSpPr/>
          <p:nvPr/>
        </p:nvSpPr>
        <p:spPr>
          <a:xfrm>
            <a:off x="2528146" y="2130200"/>
            <a:ext cx="3565367" cy="2220306"/>
          </a:xfrm>
          <a:custGeom>
            <a:avLst/>
            <a:gdLst>
              <a:gd name="connsiteX0" fmla="*/ 637773 w 3085254"/>
              <a:gd name="connsiteY0" fmla="*/ 1852859 h 1921319"/>
              <a:gd name="connsiteX1" fmla="*/ 637773 w 3085254"/>
              <a:gd name="connsiteY1" fmla="*/ 1856166 h 1921319"/>
              <a:gd name="connsiteX2" fmla="*/ 639447 w 3085254"/>
              <a:gd name="connsiteY2" fmla="*/ 1854513 h 1921319"/>
              <a:gd name="connsiteX3" fmla="*/ 29611 w 3085254"/>
              <a:gd name="connsiteY3" fmla="*/ 35560 h 1921319"/>
              <a:gd name="connsiteX4" fmla="*/ 29611 w 3085254"/>
              <a:gd name="connsiteY4" fmla="*/ 1260091 h 1921319"/>
              <a:gd name="connsiteX5" fmla="*/ 66389 w 3085254"/>
              <a:gd name="connsiteY5" fmla="*/ 1260091 h 1921319"/>
              <a:gd name="connsiteX6" fmla="*/ 66389 w 3085254"/>
              <a:gd name="connsiteY6" fmla="*/ 66554 h 1921319"/>
              <a:gd name="connsiteX7" fmla="*/ 3027183 w 3085254"/>
              <a:gd name="connsiteY7" fmla="*/ 66554 h 1921319"/>
              <a:gd name="connsiteX8" fmla="*/ 3027183 w 3085254"/>
              <a:gd name="connsiteY8" fmla="*/ 1859230 h 1921319"/>
              <a:gd name="connsiteX9" fmla="*/ 637773 w 3085254"/>
              <a:gd name="connsiteY9" fmla="*/ 1859230 h 1921319"/>
              <a:gd name="connsiteX10" fmla="*/ 637773 w 3085254"/>
              <a:gd name="connsiteY10" fmla="*/ 1890225 h 1921319"/>
              <a:gd name="connsiteX11" fmla="*/ 3055643 w 3085254"/>
              <a:gd name="connsiteY11" fmla="*/ 1890225 h 1921319"/>
              <a:gd name="connsiteX12" fmla="*/ 3055643 w 3085254"/>
              <a:gd name="connsiteY12" fmla="*/ 35560 h 1921319"/>
              <a:gd name="connsiteX13" fmla="*/ 0 w 3085254"/>
              <a:gd name="connsiteY13" fmla="*/ 0 h 1921319"/>
              <a:gd name="connsiteX14" fmla="*/ 3085254 w 3085254"/>
              <a:gd name="connsiteY14" fmla="*/ 0 h 1921319"/>
              <a:gd name="connsiteX15" fmla="*/ 3085254 w 3085254"/>
              <a:gd name="connsiteY15" fmla="*/ 1921319 h 1921319"/>
              <a:gd name="connsiteX16" fmla="*/ 592170 w 3085254"/>
              <a:gd name="connsiteY16" fmla="*/ 1921319 h 1921319"/>
              <a:gd name="connsiteX17" fmla="*/ 597146 w 3085254"/>
              <a:gd name="connsiteY17" fmla="*/ 1916263 h 1921319"/>
              <a:gd name="connsiteX18" fmla="*/ 0 w 3085254"/>
              <a:gd name="connsiteY18" fmla="*/ 1309531 h 1921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85254" h="1921319">
                <a:moveTo>
                  <a:pt x="637773" y="1852859"/>
                </a:moveTo>
                <a:lnTo>
                  <a:pt x="637773" y="1856166"/>
                </a:lnTo>
                <a:lnTo>
                  <a:pt x="639447" y="1854513"/>
                </a:lnTo>
                <a:close/>
                <a:moveTo>
                  <a:pt x="29611" y="35560"/>
                </a:moveTo>
                <a:lnTo>
                  <a:pt x="29611" y="1260091"/>
                </a:lnTo>
                <a:lnTo>
                  <a:pt x="66389" y="1260091"/>
                </a:lnTo>
                <a:lnTo>
                  <a:pt x="66389" y="66554"/>
                </a:lnTo>
                <a:lnTo>
                  <a:pt x="3027183" y="66554"/>
                </a:lnTo>
                <a:lnTo>
                  <a:pt x="3027183" y="1859230"/>
                </a:lnTo>
                <a:lnTo>
                  <a:pt x="637773" y="1859230"/>
                </a:lnTo>
                <a:lnTo>
                  <a:pt x="637773" y="1890225"/>
                </a:lnTo>
                <a:lnTo>
                  <a:pt x="3055643" y="1890225"/>
                </a:lnTo>
                <a:lnTo>
                  <a:pt x="3055643" y="35560"/>
                </a:lnTo>
                <a:close/>
                <a:moveTo>
                  <a:pt x="0" y="0"/>
                </a:moveTo>
                <a:lnTo>
                  <a:pt x="3085254" y="0"/>
                </a:lnTo>
                <a:lnTo>
                  <a:pt x="3085254" y="1921319"/>
                </a:lnTo>
                <a:lnTo>
                  <a:pt x="592170" y="1921319"/>
                </a:lnTo>
                <a:lnTo>
                  <a:pt x="597146" y="1916263"/>
                </a:lnTo>
                <a:lnTo>
                  <a:pt x="0" y="1309531"/>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180000" bIns="180000" rtlCol="0" anchor="ctr">
            <a:normAutofit/>
          </a:bodyPr>
          <a:lstStyle/>
          <a:p>
            <a:pPr algn="ctr">
              <a:lnSpc>
                <a:spcPct val="150000"/>
              </a:lnSpc>
            </a:pPr>
            <a:r>
              <a:rPr lang="zh-CN" altLang="en-US" dirty="0">
                <a:solidFill>
                  <a:srgbClr val="FEFFFF"/>
                </a:solidFill>
              </a:rPr>
              <a:t>请输入文本请输入文本</a:t>
            </a:r>
          </a:p>
        </p:txBody>
      </p:sp>
      <p:sp>
        <p:nvSpPr>
          <p:cNvPr id="35" name="矩形 34"/>
          <p:cNvSpPr/>
          <p:nvPr/>
        </p:nvSpPr>
        <p:spPr>
          <a:xfrm>
            <a:off x="1466281" y="5158452"/>
            <a:ext cx="1943881" cy="6478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36" name="椭圆 35"/>
          <p:cNvSpPr/>
          <p:nvPr/>
        </p:nvSpPr>
        <p:spPr>
          <a:xfrm>
            <a:off x="1965594" y="3935934"/>
            <a:ext cx="945256" cy="945256"/>
          </a:xfrm>
          <a:prstGeom prst="ellipse">
            <a:avLst/>
          </a:prstGeom>
          <a:solidFill>
            <a:srgbClr val="FE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endParaRPr>
          </a:p>
        </p:txBody>
      </p:sp>
      <p:sp>
        <p:nvSpPr>
          <p:cNvPr id="37" name="文本框 36"/>
          <p:cNvSpPr txBox="1"/>
          <p:nvPr/>
        </p:nvSpPr>
        <p:spPr>
          <a:xfrm>
            <a:off x="625022" y="3842674"/>
            <a:ext cx="1018607" cy="1015663"/>
          </a:xfrm>
          <a:prstGeom prst="rect">
            <a:avLst/>
          </a:prstGeom>
          <a:noFill/>
        </p:spPr>
        <p:txBody>
          <a:bodyPr wrap="square" rtlCol="0">
            <a:spAutoFit/>
          </a:bodyPr>
          <a:lstStyle/>
          <a:p>
            <a:r>
              <a:rPr lang="zh-CN" altLang="en-US" sz="6000" b="1" dirty="0">
                <a:solidFill>
                  <a:schemeClr val="accent1"/>
                </a:solidFill>
                <a:latin typeface="Bauhaus 93" panose="04030905020B02020C02" pitchFamily="82" charset="0"/>
              </a:rPr>
              <a:t>“</a:t>
            </a:r>
          </a:p>
        </p:txBody>
      </p:sp>
      <p:sp>
        <p:nvSpPr>
          <p:cNvPr id="38" name="文本框 37"/>
          <p:cNvSpPr txBox="1"/>
          <p:nvPr/>
        </p:nvSpPr>
        <p:spPr>
          <a:xfrm>
            <a:off x="4354508" y="4662466"/>
            <a:ext cx="1018607" cy="1015663"/>
          </a:xfrm>
          <a:prstGeom prst="rect">
            <a:avLst/>
          </a:prstGeom>
          <a:noFill/>
        </p:spPr>
        <p:txBody>
          <a:bodyPr wrap="square" rtlCol="0">
            <a:spAutoFit/>
          </a:bodyPr>
          <a:lstStyle/>
          <a:p>
            <a:r>
              <a:rPr lang="zh-CN" altLang="en-US" sz="6000" b="1" dirty="0">
                <a:solidFill>
                  <a:schemeClr val="accent1"/>
                </a:solidFill>
                <a:latin typeface="Bauhaus 93" panose="04030905020B02020C02" pitchFamily="82" charset="0"/>
              </a:rPr>
              <a:t>“</a:t>
            </a:r>
          </a:p>
        </p:txBody>
      </p:sp>
      <p:sp>
        <p:nvSpPr>
          <p:cNvPr id="39" name="KSO_Shape"/>
          <p:cNvSpPr/>
          <p:nvPr/>
        </p:nvSpPr>
        <p:spPr bwMode="auto">
          <a:xfrm>
            <a:off x="5988071" y="4974568"/>
            <a:ext cx="390732" cy="321051"/>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latin typeface="+mn-lt"/>
              <a:ea typeface="+mn-ea"/>
            </a:endParaRPr>
          </a:p>
        </p:txBody>
      </p:sp>
      <p:sp>
        <p:nvSpPr>
          <p:cNvPr id="40" name="KSO_Shape"/>
          <p:cNvSpPr/>
          <p:nvPr/>
        </p:nvSpPr>
        <p:spPr bwMode="auto">
          <a:xfrm>
            <a:off x="2242856" y="4262363"/>
            <a:ext cx="390732" cy="292398"/>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bg2">
                  <a:lumMod val="10000"/>
                </a:schemeClr>
              </a:solidFill>
              <a:latin typeface="+mn-lt"/>
              <a:ea typeface="+mn-ea"/>
            </a:endParaRPr>
          </a:p>
        </p:txBody>
      </p:sp>
      <p:pic>
        <p:nvPicPr>
          <p:cNvPr id="41" name="图片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26722" y="1875272"/>
            <a:ext cx="12541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图片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52360" y="2414873"/>
            <a:ext cx="12541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图片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38251" y="6376510"/>
            <a:ext cx="671312" cy="346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图片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82597" y="5775304"/>
            <a:ext cx="872510" cy="45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3"/>
          <p:cNvSpPr>
            <a:spLocks noGrp="1"/>
          </p:cNvSpPr>
          <p:nvPr>
            <p:ph type="title"/>
          </p:nvPr>
        </p:nvSpPr>
        <p:spPr/>
        <p:txBody>
          <a:bodyPr/>
          <a:lstStyle/>
          <a:p>
            <a:pPr eaLnBrk="1" hangingPunct="1"/>
            <a:r>
              <a:rPr lang="zh-CN" altLang="en-US" dirty="0"/>
              <a:t>请在此输入您的大标题</a:t>
            </a:r>
            <a:endParaRPr lang="en-US" altLang="zh-CN" dirty="0"/>
          </a:p>
        </p:txBody>
      </p:sp>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0937670">
            <a:off x="1297288" y="3084958"/>
            <a:ext cx="1632994" cy="1527127"/>
          </a:xfrm>
          <a:prstGeom prst="rect">
            <a:avLst/>
          </a:prstGeom>
        </p:spPr>
      </p:pic>
      <p:sp>
        <p:nvSpPr>
          <p:cNvPr id="19" name="矩形 18"/>
          <p:cNvSpPr/>
          <p:nvPr/>
        </p:nvSpPr>
        <p:spPr>
          <a:xfrm>
            <a:off x="1661103" y="1956949"/>
            <a:ext cx="3388505" cy="10758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
        <p:nvSpPr>
          <p:cNvPr id="20" name="Freeform 16"/>
          <p:cNvSpPr>
            <a:spLocks noEditPoints="1"/>
          </p:cNvSpPr>
          <p:nvPr/>
        </p:nvSpPr>
        <p:spPr bwMode="auto">
          <a:xfrm>
            <a:off x="2073442" y="3249439"/>
            <a:ext cx="3030070" cy="1048949"/>
          </a:xfrm>
          <a:custGeom>
            <a:avLst/>
            <a:gdLst>
              <a:gd name="T0" fmla="*/ 89 w 254"/>
              <a:gd name="T1" fmla="*/ 41 h 86"/>
              <a:gd name="T2" fmla="*/ 64 w 254"/>
              <a:gd name="T3" fmla="*/ 31 h 86"/>
              <a:gd name="T4" fmla="*/ 60 w 254"/>
              <a:gd name="T5" fmla="*/ 50 h 86"/>
              <a:gd name="T6" fmla="*/ 71 w 254"/>
              <a:gd name="T7" fmla="*/ 47 h 86"/>
              <a:gd name="T8" fmla="*/ 64 w 254"/>
              <a:gd name="T9" fmla="*/ 45 h 86"/>
              <a:gd name="T10" fmla="*/ 66 w 254"/>
              <a:gd name="T11" fmla="*/ 36 h 86"/>
              <a:gd name="T12" fmla="*/ 83 w 254"/>
              <a:gd name="T13" fmla="*/ 40 h 86"/>
              <a:gd name="T14" fmla="*/ 69 w 254"/>
              <a:gd name="T15" fmla="*/ 58 h 86"/>
              <a:gd name="T16" fmla="*/ 51 w 254"/>
              <a:gd name="T17" fmla="*/ 49 h 86"/>
              <a:gd name="T18" fmla="*/ 36 w 254"/>
              <a:gd name="T19" fmla="*/ 51 h 86"/>
              <a:gd name="T20" fmla="*/ 14 w 254"/>
              <a:gd name="T21" fmla="*/ 58 h 86"/>
              <a:gd name="T22" fmla="*/ 0 w 254"/>
              <a:gd name="T23" fmla="*/ 53 h 86"/>
              <a:gd name="T24" fmla="*/ 9 w 254"/>
              <a:gd name="T25" fmla="*/ 62 h 86"/>
              <a:gd name="T26" fmla="*/ 40 w 254"/>
              <a:gd name="T27" fmla="*/ 54 h 86"/>
              <a:gd name="T28" fmla="*/ 59 w 254"/>
              <a:gd name="T29" fmla="*/ 61 h 86"/>
              <a:gd name="T30" fmla="*/ 89 w 254"/>
              <a:gd name="T31" fmla="*/ 41 h 86"/>
              <a:gd name="T32" fmla="*/ 243 w 254"/>
              <a:gd name="T33" fmla="*/ 33 h 86"/>
              <a:gd name="T34" fmla="*/ 251 w 254"/>
              <a:gd name="T35" fmla="*/ 54 h 86"/>
              <a:gd name="T36" fmla="*/ 209 w 254"/>
              <a:gd name="T37" fmla="*/ 86 h 86"/>
              <a:gd name="T38" fmla="*/ 167 w 254"/>
              <a:gd name="T39" fmla="*/ 74 h 86"/>
              <a:gd name="T40" fmla="*/ 149 w 254"/>
              <a:gd name="T41" fmla="*/ 62 h 86"/>
              <a:gd name="T42" fmla="*/ 101 w 254"/>
              <a:gd name="T43" fmla="*/ 63 h 86"/>
              <a:gd name="T44" fmla="*/ 49 w 254"/>
              <a:gd name="T45" fmla="*/ 62 h 86"/>
              <a:gd name="T46" fmla="*/ 98 w 254"/>
              <a:gd name="T47" fmla="*/ 56 h 86"/>
              <a:gd name="T48" fmla="*/ 168 w 254"/>
              <a:gd name="T49" fmla="*/ 53 h 86"/>
              <a:gd name="T50" fmla="*/ 214 w 254"/>
              <a:gd name="T51" fmla="*/ 63 h 86"/>
              <a:gd name="T52" fmla="*/ 228 w 254"/>
              <a:gd name="T53" fmla="*/ 31 h 86"/>
              <a:gd name="T54" fmla="*/ 192 w 254"/>
              <a:gd name="T55" fmla="*/ 23 h 86"/>
              <a:gd name="T56" fmla="*/ 191 w 254"/>
              <a:gd name="T57" fmla="*/ 46 h 86"/>
              <a:gd name="T58" fmla="*/ 202 w 254"/>
              <a:gd name="T59" fmla="*/ 37 h 86"/>
              <a:gd name="T60" fmla="*/ 200 w 254"/>
              <a:gd name="T61" fmla="*/ 33 h 86"/>
              <a:gd name="T62" fmla="*/ 211 w 254"/>
              <a:gd name="T63" fmla="*/ 43 h 86"/>
              <a:gd name="T64" fmla="*/ 185 w 254"/>
              <a:gd name="T65" fmla="*/ 56 h 86"/>
              <a:gd name="T66" fmla="*/ 179 w 254"/>
              <a:gd name="T67" fmla="*/ 36 h 86"/>
              <a:gd name="T68" fmla="*/ 178 w 254"/>
              <a:gd name="T69" fmla="*/ 12 h 86"/>
              <a:gd name="T70" fmla="*/ 211 w 254"/>
              <a:gd name="T71" fmla="*/ 11 h 86"/>
              <a:gd name="T72" fmla="*/ 237 w 254"/>
              <a:gd name="T73" fmla="*/ 8 h 86"/>
              <a:gd name="T74" fmla="*/ 243 w 254"/>
              <a:gd name="T75"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4" h="86">
                <a:moveTo>
                  <a:pt x="89" y="41"/>
                </a:moveTo>
                <a:cubicBezTo>
                  <a:pt x="88" y="31"/>
                  <a:pt x="74" y="24"/>
                  <a:pt x="64" y="31"/>
                </a:cubicBezTo>
                <a:cubicBezTo>
                  <a:pt x="54" y="38"/>
                  <a:pt x="58" y="48"/>
                  <a:pt x="60" y="50"/>
                </a:cubicBezTo>
                <a:cubicBezTo>
                  <a:pt x="63" y="53"/>
                  <a:pt x="71" y="54"/>
                  <a:pt x="71" y="47"/>
                </a:cubicBezTo>
                <a:cubicBezTo>
                  <a:pt x="70" y="42"/>
                  <a:pt x="64" y="45"/>
                  <a:pt x="64" y="45"/>
                </a:cubicBezTo>
                <a:cubicBezTo>
                  <a:pt x="64" y="45"/>
                  <a:pt x="60" y="41"/>
                  <a:pt x="66" y="36"/>
                </a:cubicBezTo>
                <a:cubicBezTo>
                  <a:pt x="73" y="31"/>
                  <a:pt x="81" y="35"/>
                  <a:pt x="83" y="40"/>
                </a:cubicBezTo>
                <a:cubicBezTo>
                  <a:pt x="84" y="46"/>
                  <a:pt x="84" y="54"/>
                  <a:pt x="69" y="58"/>
                </a:cubicBezTo>
                <a:cubicBezTo>
                  <a:pt x="53" y="58"/>
                  <a:pt x="51" y="49"/>
                  <a:pt x="51" y="49"/>
                </a:cubicBezTo>
                <a:cubicBezTo>
                  <a:pt x="47" y="54"/>
                  <a:pt x="43" y="50"/>
                  <a:pt x="36" y="51"/>
                </a:cubicBezTo>
                <a:cubicBezTo>
                  <a:pt x="30" y="51"/>
                  <a:pt x="20" y="56"/>
                  <a:pt x="14" y="58"/>
                </a:cubicBezTo>
                <a:cubicBezTo>
                  <a:pt x="7" y="60"/>
                  <a:pt x="0" y="53"/>
                  <a:pt x="0" y="53"/>
                </a:cubicBezTo>
                <a:cubicBezTo>
                  <a:pt x="0" y="53"/>
                  <a:pt x="2" y="59"/>
                  <a:pt x="9" y="62"/>
                </a:cubicBezTo>
                <a:cubicBezTo>
                  <a:pt x="18" y="64"/>
                  <a:pt x="33" y="54"/>
                  <a:pt x="40" y="54"/>
                </a:cubicBezTo>
                <a:cubicBezTo>
                  <a:pt x="46" y="54"/>
                  <a:pt x="59" y="61"/>
                  <a:pt x="59" y="61"/>
                </a:cubicBezTo>
                <a:cubicBezTo>
                  <a:pt x="81" y="68"/>
                  <a:pt x="91" y="52"/>
                  <a:pt x="89" y="41"/>
                </a:cubicBezTo>
                <a:close/>
                <a:moveTo>
                  <a:pt x="243" y="33"/>
                </a:moveTo>
                <a:cubicBezTo>
                  <a:pt x="243" y="33"/>
                  <a:pt x="254" y="43"/>
                  <a:pt x="251" y="54"/>
                </a:cubicBezTo>
                <a:cubicBezTo>
                  <a:pt x="248" y="66"/>
                  <a:pt x="230" y="86"/>
                  <a:pt x="209" y="86"/>
                </a:cubicBezTo>
                <a:cubicBezTo>
                  <a:pt x="189" y="86"/>
                  <a:pt x="174" y="80"/>
                  <a:pt x="167" y="74"/>
                </a:cubicBezTo>
                <a:cubicBezTo>
                  <a:pt x="149" y="62"/>
                  <a:pt x="149" y="62"/>
                  <a:pt x="149" y="62"/>
                </a:cubicBezTo>
                <a:cubicBezTo>
                  <a:pt x="149" y="62"/>
                  <a:pt x="131" y="48"/>
                  <a:pt x="101" y="63"/>
                </a:cubicBezTo>
                <a:cubicBezTo>
                  <a:pt x="71" y="79"/>
                  <a:pt x="54" y="64"/>
                  <a:pt x="49" y="62"/>
                </a:cubicBezTo>
                <a:cubicBezTo>
                  <a:pt x="49" y="62"/>
                  <a:pt x="71" y="75"/>
                  <a:pt x="98" y="56"/>
                </a:cubicBezTo>
                <a:cubicBezTo>
                  <a:pt x="127" y="35"/>
                  <a:pt x="142" y="39"/>
                  <a:pt x="168" y="53"/>
                </a:cubicBezTo>
                <a:cubicBezTo>
                  <a:pt x="195" y="68"/>
                  <a:pt x="203" y="66"/>
                  <a:pt x="214" y="63"/>
                </a:cubicBezTo>
                <a:cubicBezTo>
                  <a:pt x="225" y="60"/>
                  <a:pt x="235" y="47"/>
                  <a:pt x="228" y="31"/>
                </a:cubicBezTo>
                <a:cubicBezTo>
                  <a:pt x="221" y="15"/>
                  <a:pt x="199" y="15"/>
                  <a:pt x="192" y="23"/>
                </a:cubicBezTo>
                <a:cubicBezTo>
                  <a:pt x="186" y="31"/>
                  <a:pt x="185" y="40"/>
                  <a:pt x="191" y="46"/>
                </a:cubicBezTo>
                <a:cubicBezTo>
                  <a:pt x="198" y="52"/>
                  <a:pt x="205" y="44"/>
                  <a:pt x="202" y="37"/>
                </a:cubicBezTo>
                <a:cubicBezTo>
                  <a:pt x="202" y="37"/>
                  <a:pt x="200" y="34"/>
                  <a:pt x="200" y="33"/>
                </a:cubicBezTo>
                <a:cubicBezTo>
                  <a:pt x="200" y="34"/>
                  <a:pt x="211" y="37"/>
                  <a:pt x="211" y="43"/>
                </a:cubicBezTo>
                <a:cubicBezTo>
                  <a:pt x="210" y="55"/>
                  <a:pt x="198" y="64"/>
                  <a:pt x="185" y="56"/>
                </a:cubicBezTo>
                <a:cubicBezTo>
                  <a:pt x="173" y="49"/>
                  <a:pt x="179" y="36"/>
                  <a:pt x="179" y="36"/>
                </a:cubicBezTo>
                <a:cubicBezTo>
                  <a:pt x="179" y="36"/>
                  <a:pt x="167" y="23"/>
                  <a:pt x="178" y="12"/>
                </a:cubicBezTo>
                <a:cubicBezTo>
                  <a:pt x="191" y="1"/>
                  <a:pt x="206" y="8"/>
                  <a:pt x="211" y="11"/>
                </a:cubicBezTo>
                <a:cubicBezTo>
                  <a:pt x="211" y="11"/>
                  <a:pt x="221" y="0"/>
                  <a:pt x="237" y="8"/>
                </a:cubicBezTo>
                <a:cubicBezTo>
                  <a:pt x="250" y="18"/>
                  <a:pt x="243" y="33"/>
                  <a:pt x="243" y="33"/>
                </a:cubicBezTo>
                <a:close/>
              </a:path>
            </a:pathLst>
          </a:custGeom>
          <a:solidFill>
            <a:schemeClr val="bg1"/>
          </a:solidFill>
          <a:ln w="36513" cap="flat">
            <a:solidFill>
              <a:schemeClr val="accent1"/>
            </a:solidFill>
            <a:prstDash val="solid"/>
            <a:miter lim="800000"/>
          </a:ln>
        </p:spPr>
        <p:txBody>
          <a:bodyPr vert="horz" wrap="square" lIns="91440" tIns="45720" rIns="91440" bIns="45720" numCol="1" anchor="t" anchorCtr="0" compatLnSpc="1"/>
          <a:lstStyle/>
          <a:p>
            <a:endParaRPr lang="zh-CN" altLang="en-US">
              <a:solidFill>
                <a:prstClr val="black"/>
              </a:solidFill>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0937670">
            <a:off x="7088488" y="3084958"/>
            <a:ext cx="1632994" cy="1527127"/>
          </a:xfrm>
          <a:prstGeom prst="rect">
            <a:avLst/>
          </a:prstGeom>
        </p:spPr>
      </p:pic>
      <p:sp>
        <p:nvSpPr>
          <p:cNvPr id="17" name="矩形 16"/>
          <p:cNvSpPr/>
          <p:nvPr/>
        </p:nvSpPr>
        <p:spPr>
          <a:xfrm>
            <a:off x="7452303" y="1956949"/>
            <a:ext cx="3388505" cy="10758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
        <p:nvSpPr>
          <p:cNvPr id="21" name="Freeform 16"/>
          <p:cNvSpPr>
            <a:spLocks noEditPoints="1"/>
          </p:cNvSpPr>
          <p:nvPr/>
        </p:nvSpPr>
        <p:spPr bwMode="auto">
          <a:xfrm>
            <a:off x="7864642" y="3249439"/>
            <a:ext cx="3030070" cy="1048949"/>
          </a:xfrm>
          <a:custGeom>
            <a:avLst/>
            <a:gdLst>
              <a:gd name="T0" fmla="*/ 89 w 254"/>
              <a:gd name="T1" fmla="*/ 41 h 86"/>
              <a:gd name="T2" fmla="*/ 64 w 254"/>
              <a:gd name="T3" fmla="*/ 31 h 86"/>
              <a:gd name="T4" fmla="*/ 60 w 254"/>
              <a:gd name="T5" fmla="*/ 50 h 86"/>
              <a:gd name="T6" fmla="*/ 71 w 254"/>
              <a:gd name="T7" fmla="*/ 47 h 86"/>
              <a:gd name="T8" fmla="*/ 64 w 254"/>
              <a:gd name="T9" fmla="*/ 45 h 86"/>
              <a:gd name="T10" fmla="*/ 66 w 254"/>
              <a:gd name="T11" fmla="*/ 36 h 86"/>
              <a:gd name="T12" fmla="*/ 83 w 254"/>
              <a:gd name="T13" fmla="*/ 40 h 86"/>
              <a:gd name="T14" fmla="*/ 69 w 254"/>
              <a:gd name="T15" fmla="*/ 58 h 86"/>
              <a:gd name="T16" fmla="*/ 51 w 254"/>
              <a:gd name="T17" fmla="*/ 49 h 86"/>
              <a:gd name="T18" fmla="*/ 36 w 254"/>
              <a:gd name="T19" fmla="*/ 51 h 86"/>
              <a:gd name="T20" fmla="*/ 14 w 254"/>
              <a:gd name="T21" fmla="*/ 58 h 86"/>
              <a:gd name="T22" fmla="*/ 0 w 254"/>
              <a:gd name="T23" fmla="*/ 53 h 86"/>
              <a:gd name="T24" fmla="*/ 9 w 254"/>
              <a:gd name="T25" fmla="*/ 62 h 86"/>
              <a:gd name="T26" fmla="*/ 40 w 254"/>
              <a:gd name="T27" fmla="*/ 54 h 86"/>
              <a:gd name="T28" fmla="*/ 59 w 254"/>
              <a:gd name="T29" fmla="*/ 61 h 86"/>
              <a:gd name="T30" fmla="*/ 89 w 254"/>
              <a:gd name="T31" fmla="*/ 41 h 86"/>
              <a:gd name="T32" fmla="*/ 243 w 254"/>
              <a:gd name="T33" fmla="*/ 33 h 86"/>
              <a:gd name="T34" fmla="*/ 251 w 254"/>
              <a:gd name="T35" fmla="*/ 54 h 86"/>
              <a:gd name="T36" fmla="*/ 209 w 254"/>
              <a:gd name="T37" fmla="*/ 86 h 86"/>
              <a:gd name="T38" fmla="*/ 167 w 254"/>
              <a:gd name="T39" fmla="*/ 74 h 86"/>
              <a:gd name="T40" fmla="*/ 149 w 254"/>
              <a:gd name="T41" fmla="*/ 62 h 86"/>
              <a:gd name="T42" fmla="*/ 101 w 254"/>
              <a:gd name="T43" fmla="*/ 63 h 86"/>
              <a:gd name="T44" fmla="*/ 49 w 254"/>
              <a:gd name="T45" fmla="*/ 62 h 86"/>
              <a:gd name="T46" fmla="*/ 98 w 254"/>
              <a:gd name="T47" fmla="*/ 56 h 86"/>
              <a:gd name="T48" fmla="*/ 168 w 254"/>
              <a:gd name="T49" fmla="*/ 53 h 86"/>
              <a:gd name="T50" fmla="*/ 214 w 254"/>
              <a:gd name="T51" fmla="*/ 63 h 86"/>
              <a:gd name="T52" fmla="*/ 228 w 254"/>
              <a:gd name="T53" fmla="*/ 31 h 86"/>
              <a:gd name="T54" fmla="*/ 192 w 254"/>
              <a:gd name="T55" fmla="*/ 23 h 86"/>
              <a:gd name="T56" fmla="*/ 191 w 254"/>
              <a:gd name="T57" fmla="*/ 46 h 86"/>
              <a:gd name="T58" fmla="*/ 202 w 254"/>
              <a:gd name="T59" fmla="*/ 37 h 86"/>
              <a:gd name="T60" fmla="*/ 200 w 254"/>
              <a:gd name="T61" fmla="*/ 33 h 86"/>
              <a:gd name="T62" fmla="*/ 211 w 254"/>
              <a:gd name="T63" fmla="*/ 43 h 86"/>
              <a:gd name="T64" fmla="*/ 185 w 254"/>
              <a:gd name="T65" fmla="*/ 56 h 86"/>
              <a:gd name="T66" fmla="*/ 179 w 254"/>
              <a:gd name="T67" fmla="*/ 36 h 86"/>
              <a:gd name="T68" fmla="*/ 178 w 254"/>
              <a:gd name="T69" fmla="*/ 12 h 86"/>
              <a:gd name="T70" fmla="*/ 211 w 254"/>
              <a:gd name="T71" fmla="*/ 11 h 86"/>
              <a:gd name="T72" fmla="*/ 237 w 254"/>
              <a:gd name="T73" fmla="*/ 8 h 86"/>
              <a:gd name="T74" fmla="*/ 243 w 254"/>
              <a:gd name="T75"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4" h="86">
                <a:moveTo>
                  <a:pt x="89" y="41"/>
                </a:moveTo>
                <a:cubicBezTo>
                  <a:pt x="88" y="31"/>
                  <a:pt x="74" y="24"/>
                  <a:pt x="64" y="31"/>
                </a:cubicBezTo>
                <a:cubicBezTo>
                  <a:pt x="54" y="38"/>
                  <a:pt x="58" y="48"/>
                  <a:pt x="60" y="50"/>
                </a:cubicBezTo>
                <a:cubicBezTo>
                  <a:pt x="63" y="53"/>
                  <a:pt x="71" y="54"/>
                  <a:pt x="71" y="47"/>
                </a:cubicBezTo>
                <a:cubicBezTo>
                  <a:pt x="70" y="42"/>
                  <a:pt x="64" y="45"/>
                  <a:pt x="64" y="45"/>
                </a:cubicBezTo>
                <a:cubicBezTo>
                  <a:pt x="64" y="45"/>
                  <a:pt x="60" y="41"/>
                  <a:pt x="66" y="36"/>
                </a:cubicBezTo>
                <a:cubicBezTo>
                  <a:pt x="73" y="31"/>
                  <a:pt x="81" y="35"/>
                  <a:pt x="83" y="40"/>
                </a:cubicBezTo>
                <a:cubicBezTo>
                  <a:pt x="84" y="46"/>
                  <a:pt x="84" y="54"/>
                  <a:pt x="69" y="58"/>
                </a:cubicBezTo>
                <a:cubicBezTo>
                  <a:pt x="53" y="58"/>
                  <a:pt x="51" y="49"/>
                  <a:pt x="51" y="49"/>
                </a:cubicBezTo>
                <a:cubicBezTo>
                  <a:pt x="47" y="54"/>
                  <a:pt x="43" y="50"/>
                  <a:pt x="36" y="51"/>
                </a:cubicBezTo>
                <a:cubicBezTo>
                  <a:pt x="30" y="51"/>
                  <a:pt x="20" y="56"/>
                  <a:pt x="14" y="58"/>
                </a:cubicBezTo>
                <a:cubicBezTo>
                  <a:pt x="7" y="60"/>
                  <a:pt x="0" y="53"/>
                  <a:pt x="0" y="53"/>
                </a:cubicBezTo>
                <a:cubicBezTo>
                  <a:pt x="0" y="53"/>
                  <a:pt x="2" y="59"/>
                  <a:pt x="9" y="62"/>
                </a:cubicBezTo>
                <a:cubicBezTo>
                  <a:pt x="18" y="64"/>
                  <a:pt x="33" y="54"/>
                  <a:pt x="40" y="54"/>
                </a:cubicBezTo>
                <a:cubicBezTo>
                  <a:pt x="46" y="54"/>
                  <a:pt x="59" y="61"/>
                  <a:pt x="59" y="61"/>
                </a:cubicBezTo>
                <a:cubicBezTo>
                  <a:pt x="81" y="68"/>
                  <a:pt x="91" y="52"/>
                  <a:pt x="89" y="41"/>
                </a:cubicBezTo>
                <a:close/>
                <a:moveTo>
                  <a:pt x="243" y="33"/>
                </a:moveTo>
                <a:cubicBezTo>
                  <a:pt x="243" y="33"/>
                  <a:pt x="254" y="43"/>
                  <a:pt x="251" y="54"/>
                </a:cubicBezTo>
                <a:cubicBezTo>
                  <a:pt x="248" y="66"/>
                  <a:pt x="230" y="86"/>
                  <a:pt x="209" y="86"/>
                </a:cubicBezTo>
                <a:cubicBezTo>
                  <a:pt x="189" y="86"/>
                  <a:pt x="174" y="80"/>
                  <a:pt x="167" y="74"/>
                </a:cubicBezTo>
                <a:cubicBezTo>
                  <a:pt x="149" y="62"/>
                  <a:pt x="149" y="62"/>
                  <a:pt x="149" y="62"/>
                </a:cubicBezTo>
                <a:cubicBezTo>
                  <a:pt x="149" y="62"/>
                  <a:pt x="131" y="48"/>
                  <a:pt x="101" y="63"/>
                </a:cubicBezTo>
                <a:cubicBezTo>
                  <a:pt x="71" y="79"/>
                  <a:pt x="54" y="64"/>
                  <a:pt x="49" y="62"/>
                </a:cubicBezTo>
                <a:cubicBezTo>
                  <a:pt x="49" y="62"/>
                  <a:pt x="71" y="75"/>
                  <a:pt x="98" y="56"/>
                </a:cubicBezTo>
                <a:cubicBezTo>
                  <a:pt x="127" y="35"/>
                  <a:pt x="142" y="39"/>
                  <a:pt x="168" y="53"/>
                </a:cubicBezTo>
                <a:cubicBezTo>
                  <a:pt x="195" y="68"/>
                  <a:pt x="203" y="66"/>
                  <a:pt x="214" y="63"/>
                </a:cubicBezTo>
                <a:cubicBezTo>
                  <a:pt x="225" y="60"/>
                  <a:pt x="235" y="47"/>
                  <a:pt x="228" y="31"/>
                </a:cubicBezTo>
                <a:cubicBezTo>
                  <a:pt x="221" y="15"/>
                  <a:pt x="199" y="15"/>
                  <a:pt x="192" y="23"/>
                </a:cubicBezTo>
                <a:cubicBezTo>
                  <a:pt x="186" y="31"/>
                  <a:pt x="185" y="40"/>
                  <a:pt x="191" y="46"/>
                </a:cubicBezTo>
                <a:cubicBezTo>
                  <a:pt x="198" y="52"/>
                  <a:pt x="205" y="44"/>
                  <a:pt x="202" y="37"/>
                </a:cubicBezTo>
                <a:cubicBezTo>
                  <a:pt x="202" y="37"/>
                  <a:pt x="200" y="34"/>
                  <a:pt x="200" y="33"/>
                </a:cubicBezTo>
                <a:cubicBezTo>
                  <a:pt x="200" y="34"/>
                  <a:pt x="211" y="37"/>
                  <a:pt x="211" y="43"/>
                </a:cubicBezTo>
                <a:cubicBezTo>
                  <a:pt x="210" y="55"/>
                  <a:pt x="198" y="64"/>
                  <a:pt x="185" y="56"/>
                </a:cubicBezTo>
                <a:cubicBezTo>
                  <a:pt x="173" y="49"/>
                  <a:pt x="179" y="36"/>
                  <a:pt x="179" y="36"/>
                </a:cubicBezTo>
                <a:cubicBezTo>
                  <a:pt x="179" y="36"/>
                  <a:pt x="167" y="23"/>
                  <a:pt x="178" y="12"/>
                </a:cubicBezTo>
                <a:cubicBezTo>
                  <a:pt x="191" y="1"/>
                  <a:pt x="206" y="8"/>
                  <a:pt x="211" y="11"/>
                </a:cubicBezTo>
                <a:cubicBezTo>
                  <a:pt x="211" y="11"/>
                  <a:pt x="221" y="0"/>
                  <a:pt x="237" y="8"/>
                </a:cubicBezTo>
                <a:cubicBezTo>
                  <a:pt x="250" y="18"/>
                  <a:pt x="243" y="33"/>
                  <a:pt x="243" y="33"/>
                </a:cubicBezTo>
                <a:close/>
              </a:path>
            </a:pathLst>
          </a:custGeom>
          <a:solidFill>
            <a:schemeClr val="bg1"/>
          </a:solidFill>
          <a:ln w="36513" cap="flat">
            <a:solidFill>
              <a:schemeClr val="accent1"/>
            </a:solidFill>
            <a:prstDash val="solid"/>
            <a:miter lim="800000"/>
          </a:ln>
        </p:spPr>
        <p:txBody>
          <a:bodyPr vert="horz" wrap="square" lIns="91440" tIns="45720" rIns="91440" bIns="45720" numCol="1" anchor="t" anchorCtr="0" compatLnSpc="1"/>
          <a:lstStyle/>
          <a:p>
            <a:endParaRPr lang="zh-CN" altLang="en-US">
              <a:solidFill>
                <a:prstClr val="black"/>
              </a:solidFill>
            </a:endParaRPr>
          </a:p>
        </p:txBody>
      </p:sp>
      <p:pic>
        <p:nvPicPr>
          <p:cNvPr id="22" name="Picture 9" descr="F:\ppt素材\图标\我收集的图标\字体\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6200000" flipV="1">
            <a:off x="6002887" y="-1148935"/>
            <a:ext cx="186227" cy="1233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矩形 22"/>
          <p:cNvSpPr/>
          <p:nvPr/>
        </p:nvSpPr>
        <p:spPr>
          <a:xfrm>
            <a:off x="653143" y="5167117"/>
            <a:ext cx="10885714" cy="15558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indent="-342900">
              <a:lnSpc>
                <a:spcPct val="150000"/>
              </a:lnSpc>
              <a:buFont typeface="+mj-lt"/>
              <a:buAutoNum type="alphaUcPeriod"/>
            </a:pPr>
            <a:r>
              <a:rPr lang="zh-CN" altLang="en-US" sz="1800" dirty="0">
                <a:solidFill>
                  <a:schemeClr val="tx1"/>
                </a:solidFill>
                <a:latin typeface="+mn-ea"/>
              </a:rPr>
              <a:t>请输入文本请输入文本请输入文本请输入文本请输入文本请输入文本请输入文本请输入文本请输入文本</a:t>
            </a:r>
            <a:endParaRPr lang="en-US" altLang="zh-CN" sz="1800" dirty="0">
              <a:solidFill>
                <a:schemeClr val="tx1"/>
              </a:solidFill>
              <a:latin typeface="+mn-ea"/>
            </a:endParaRPr>
          </a:p>
          <a:p>
            <a:pPr marL="342900" indent="-342900">
              <a:lnSpc>
                <a:spcPct val="150000"/>
              </a:lnSpc>
              <a:buFont typeface="+mj-lt"/>
              <a:buAutoNum type="alphaUcPeriod"/>
            </a:pPr>
            <a:r>
              <a:rPr lang="zh-CN" altLang="en-US" sz="1800" dirty="0">
                <a:solidFill>
                  <a:schemeClr val="tx1"/>
                </a:solidFill>
                <a:latin typeface="+mn-ea"/>
              </a:rPr>
              <a:t>请输入文本请输入文本请输入文本请输入文本请输入文本请输入文本请输入文本请输入文本请输入文本</a:t>
            </a:r>
            <a:endParaRPr lang="en-US" altLang="zh-CN" sz="1800" dirty="0">
              <a:solidFill>
                <a:schemeClr val="tx1"/>
              </a:solidFill>
              <a:latin typeface="+mn-ea"/>
            </a:endParaRPr>
          </a:p>
          <a:p>
            <a:pPr marL="342900" indent="-342900">
              <a:lnSpc>
                <a:spcPct val="150000"/>
              </a:lnSpc>
              <a:buFont typeface="+mj-lt"/>
              <a:buAutoNum type="alphaUcPeriod"/>
            </a:pPr>
            <a:r>
              <a:rPr lang="zh-CN" altLang="en-US" sz="1800" dirty="0">
                <a:solidFill>
                  <a:schemeClr val="tx1"/>
                </a:solidFill>
                <a:latin typeface="+mn-ea"/>
              </a:rPr>
              <a:t>请输入文本请输入文本请输入文本请输入文本请输入文本请输入文本请输入文本请输入文本请输入文本</a:t>
            </a:r>
            <a:endParaRPr lang="en-US" altLang="zh-CN" sz="1800" dirty="0">
              <a:solidFill>
                <a:schemeClr val="tx1"/>
              </a:solidFill>
              <a:latin typeface="+mn-ea"/>
            </a:endParaRPr>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8585" y="2462509"/>
            <a:ext cx="1383393" cy="1383393"/>
          </a:xfrm>
          <a:prstGeom prst="rect">
            <a:avLst/>
          </a:prstGeom>
        </p:spPr>
      </p:pic>
      <p:sp>
        <p:nvSpPr>
          <p:cNvPr id="12290" name="标题 3"/>
          <p:cNvSpPr>
            <a:spLocks noGrp="1"/>
          </p:cNvSpPr>
          <p:nvPr>
            <p:ph type="title"/>
          </p:nvPr>
        </p:nvSpPr>
        <p:spPr/>
        <p:txBody>
          <a:bodyPr/>
          <a:lstStyle/>
          <a:p>
            <a:pPr eaLnBrk="1" hangingPunct="1"/>
            <a:r>
              <a:rPr lang="zh-CN" altLang="en-US" dirty="0"/>
              <a:t>请在此输入您的大标题</a:t>
            </a:r>
            <a:endParaRPr lang="en-US" altLang="zh-CN" dirty="0"/>
          </a:p>
        </p:txBody>
      </p:sp>
      <p:pic>
        <p:nvPicPr>
          <p:cNvPr id="16" name="图片 15"/>
          <p:cNvPicPr>
            <a:picLocks noChangeAspect="1"/>
          </p:cNvPicPr>
          <p:nvPr/>
        </p:nvPicPr>
        <p:blipFill rotWithShape="1">
          <a:blip r:embed="rId3" cstate="email"/>
          <a:srcRect/>
          <a:stretch>
            <a:fillRect/>
          </a:stretch>
        </p:blipFill>
        <p:spPr>
          <a:xfrm>
            <a:off x="9294379" y="2702665"/>
            <a:ext cx="2722311" cy="2897945"/>
          </a:xfrm>
          <a:prstGeom prst="rect">
            <a:avLst/>
          </a:prstGeom>
        </p:spPr>
      </p:pic>
      <p:sp>
        <p:nvSpPr>
          <p:cNvPr id="18" name="矩形 17"/>
          <p:cNvSpPr/>
          <p:nvPr/>
        </p:nvSpPr>
        <p:spPr>
          <a:xfrm>
            <a:off x="2422626" y="2297452"/>
            <a:ext cx="5716724" cy="17135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n-ea"/>
              </a:rPr>
              <a:t>请输入文本请输入文本请输入文本请输入文本请输入文本请输入文本</a:t>
            </a:r>
            <a:r>
              <a:rPr lang="en-US" altLang="zh-CN" sz="1800" dirty="0">
                <a:solidFill>
                  <a:schemeClr val="tx1"/>
                </a:solidFill>
                <a:latin typeface="+mn-ea"/>
              </a:rPr>
              <a:t>[-</a:t>
            </a:r>
            <a:r>
              <a:rPr lang="zh-CN" altLang="en-US" sz="1800" dirty="0">
                <a:solidFill>
                  <a:schemeClr val="tx1"/>
                </a:solidFill>
                <a:latin typeface="+mn-ea"/>
              </a:rPr>
              <a:t>婷婷</a:t>
            </a:r>
            <a:r>
              <a:rPr lang="en-US" altLang="zh-CN" sz="1800" dirty="0">
                <a:solidFill>
                  <a:schemeClr val="tx1"/>
                </a:solidFill>
                <a:latin typeface="+mn-ea"/>
              </a:rPr>
              <a:t>]</a:t>
            </a:r>
            <a:r>
              <a:rPr lang="zh-CN" altLang="en-US" sz="1800" dirty="0">
                <a:solidFill>
                  <a:schemeClr val="tx1"/>
                </a:solidFill>
                <a:latin typeface="+mn-ea"/>
              </a:rPr>
              <a:t>旗舰店</a:t>
            </a:r>
            <a:r>
              <a:rPr lang="en-US" altLang="zh-CN" sz="1800" dirty="0">
                <a:solidFill>
                  <a:schemeClr val="tx1"/>
                </a:solidFill>
                <a:latin typeface="+mn-ea"/>
              </a:rPr>
              <a:t>https://[-</a:t>
            </a:r>
            <a:r>
              <a:rPr lang="zh-CN" altLang="en-US" sz="1800" dirty="0">
                <a:solidFill>
                  <a:schemeClr val="tx1"/>
                </a:solidFill>
                <a:latin typeface="+mn-ea"/>
              </a:rPr>
              <a:t>婷婷</a:t>
            </a:r>
            <a:r>
              <a:rPr lang="en-US" altLang="zh-CN" sz="1800" dirty="0">
                <a:solidFill>
                  <a:schemeClr val="tx1"/>
                </a:solidFill>
                <a:latin typeface="+mn-ea"/>
              </a:rPr>
              <a:t>]</a:t>
            </a:r>
          </a:p>
        </p:txBody>
      </p:sp>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8585" y="4908912"/>
            <a:ext cx="1383393" cy="1383393"/>
          </a:xfrm>
          <a:prstGeom prst="rect">
            <a:avLst/>
          </a:prstGeom>
        </p:spPr>
      </p:pic>
      <p:sp>
        <p:nvSpPr>
          <p:cNvPr id="20" name="矩形 19"/>
          <p:cNvSpPr/>
          <p:nvPr/>
        </p:nvSpPr>
        <p:spPr>
          <a:xfrm>
            <a:off x="2422626" y="4743855"/>
            <a:ext cx="5716724" cy="17135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n-ea"/>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mn-ea"/>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750" fill="hold"/>
                                        <p:tgtEl>
                                          <p:spTgt spid="16"/>
                                        </p:tgtEl>
                                        <p:attrNameLst>
                                          <p:attrName>ppt_x</p:attrName>
                                        </p:attrNameLst>
                                      </p:cBhvr>
                                      <p:tavLst>
                                        <p:tav tm="0">
                                          <p:val>
                                            <p:strVal val="1+#ppt_w/2"/>
                                          </p:val>
                                        </p:tav>
                                        <p:tav tm="100000">
                                          <p:val>
                                            <p:strVal val="#ppt_x"/>
                                          </p:val>
                                        </p:tav>
                                      </p:tavLst>
                                    </p:anim>
                                    <p:anim calcmode="lin" valueType="num">
                                      <p:cBhvr additive="base">
                                        <p:cTn id="8" dur="75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nchor="b"/>
          <a:lstStyle/>
          <a:p>
            <a:r>
              <a:rPr lang="zh-CN" altLang="en-US" dirty="0"/>
              <a:t>请输入第三章大标题</a:t>
            </a:r>
          </a:p>
        </p:txBody>
      </p:sp>
      <p:sp>
        <p:nvSpPr>
          <p:cNvPr id="9219" name="文本占位符 2"/>
          <p:cNvSpPr>
            <a:spLocks noGrp="1"/>
          </p:cNvSpPr>
          <p:nvPr>
            <p:ph type="body" idx="1"/>
          </p:nvPr>
        </p:nvSpPr>
        <p:spPr/>
        <p:txBody>
          <a:bodyPr/>
          <a:lstStyle/>
          <a:p>
            <a:r>
              <a:rPr lang="zh-CN" altLang="en-US" dirty="0"/>
              <a:t>请输入第三章说明小标题</a:t>
            </a:r>
          </a:p>
        </p:txBody>
      </p:sp>
      <p:pic>
        <p:nvPicPr>
          <p:cNvPr id="6" name="Picture 9" descr="F:\ppt素材\图标\我收集的图标\字体\3.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0800000">
            <a:off x="5571820" y="130264"/>
            <a:ext cx="2043730" cy="2584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147"/>
          <p:cNvSpPr txBox="1">
            <a:spLocks noChangeArrowheads="1"/>
          </p:cNvSpPr>
          <p:nvPr/>
        </p:nvSpPr>
        <p:spPr bwMode="auto">
          <a:xfrm>
            <a:off x="5674785" y="349464"/>
            <a:ext cx="1415772" cy="1333106"/>
          </a:xfrm>
          <a:prstGeom prst="rect">
            <a:avLst/>
          </a:prstGeom>
          <a:noFill/>
          <a:ln w="28575">
            <a:no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a:spAutoFit/>
          </a:bodyPr>
          <a:lstStyle/>
          <a:p>
            <a:pPr algn="dist">
              <a:buFont typeface="Arial" panose="020B0604020202020204" pitchFamily="34" charset="0"/>
              <a:buNone/>
              <a:defRPr/>
            </a:pPr>
            <a:r>
              <a:rPr lang="zh-CN" altLang="en-US" sz="8000" b="1" dirty="0">
                <a:solidFill>
                  <a:srgbClr val="FEFFFF"/>
                </a:solidFill>
                <a:latin typeface="华文新魏" panose="02010800040101010101" pitchFamily="2" charset="-122"/>
                <a:ea typeface="华文新魏" panose="02010800040101010101" pitchFamily="2" charset="-122"/>
              </a:rPr>
              <a:t>叁</a:t>
            </a:r>
            <a:endParaRPr lang="en-US" altLang="zh-CN" sz="8000" b="1" dirty="0">
              <a:solidFill>
                <a:srgbClr val="FEFFFF"/>
              </a:solidFill>
              <a:latin typeface="华文新魏" panose="02010800040101010101" pitchFamily="2" charset="-122"/>
              <a:ea typeface="华文新魏" panose="02010800040101010101"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3"/>
          <p:cNvSpPr>
            <a:spLocks noGrp="1"/>
          </p:cNvSpPr>
          <p:nvPr>
            <p:ph type="title"/>
          </p:nvPr>
        </p:nvSpPr>
        <p:spPr/>
        <p:txBody>
          <a:bodyPr/>
          <a:lstStyle/>
          <a:p>
            <a:pPr eaLnBrk="1" hangingPunct="1"/>
            <a:r>
              <a:rPr lang="zh-CN" altLang="en-US" dirty="0"/>
              <a:t>请在此输入您的大标题</a:t>
            </a:r>
            <a:endParaRPr lang="en-US" altLang="zh-CN" dirty="0"/>
          </a:p>
        </p:txBody>
      </p:sp>
      <p:pic>
        <p:nvPicPr>
          <p:cNvPr id="14" name="Picture 3" descr="F:\超棒ppt模板\我收集的图标\中国风\3.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52492" y="792527"/>
            <a:ext cx="4605597" cy="5478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矩形 14"/>
          <p:cNvSpPr/>
          <p:nvPr/>
        </p:nvSpPr>
        <p:spPr>
          <a:xfrm>
            <a:off x="747011" y="3985513"/>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20" name="Rectangle 42"/>
          <p:cNvSpPr>
            <a:spLocks noChangeArrowheads="1"/>
          </p:cNvSpPr>
          <p:nvPr/>
        </p:nvSpPr>
        <p:spPr bwMode="auto">
          <a:xfrm>
            <a:off x="1001661" y="2821151"/>
            <a:ext cx="181187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en-US" altLang="zh-CN" sz="5400" dirty="0">
                <a:solidFill>
                  <a:schemeClr val="accent1"/>
                </a:solidFill>
                <a:latin typeface="+mn-lt"/>
              </a:rPr>
              <a:t>86</a:t>
            </a:r>
            <a:r>
              <a:rPr lang="en-US" altLang="zh-CN" sz="2000" dirty="0">
                <a:solidFill>
                  <a:schemeClr val="accent1"/>
                </a:solidFill>
                <a:latin typeface="+mn-lt"/>
              </a:rPr>
              <a:t>%</a:t>
            </a:r>
            <a:endParaRPr lang="zh-CN" altLang="en-US" sz="4000" dirty="0">
              <a:solidFill>
                <a:schemeClr val="accent1"/>
              </a:solidFill>
              <a:latin typeface="+mn-lt"/>
            </a:endParaRPr>
          </a:p>
        </p:txBody>
      </p:sp>
      <p:sp>
        <p:nvSpPr>
          <p:cNvPr id="21" name="矩形 20"/>
          <p:cNvSpPr/>
          <p:nvPr/>
        </p:nvSpPr>
        <p:spPr>
          <a:xfrm>
            <a:off x="3996648" y="3985513"/>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22" name="Rectangle 42"/>
          <p:cNvSpPr>
            <a:spLocks noChangeArrowheads="1"/>
          </p:cNvSpPr>
          <p:nvPr/>
        </p:nvSpPr>
        <p:spPr bwMode="auto">
          <a:xfrm>
            <a:off x="4251298" y="2821151"/>
            <a:ext cx="181187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en-US" altLang="zh-CN" sz="5400" dirty="0">
                <a:solidFill>
                  <a:schemeClr val="accent1"/>
                </a:solidFill>
                <a:latin typeface="+mn-lt"/>
              </a:rPr>
              <a:t>72</a:t>
            </a:r>
            <a:r>
              <a:rPr lang="en-US" altLang="zh-CN" sz="2000" dirty="0">
                <a:solidFill>
                  <a:schemeClr val="accent1"/>
                </a:solidFill>
                <a:latin typeface="+mn-lt"/>
              </a:rPr>
              <a:t>%</a:t>
            </a:r>
            <a:endParaRPr lang="zh-CN" altLang="en-US" sz="4000" dirty="0">
              <a:solidFill>
                <a:schemeClr val="accent1"/>
              </a:solidFill>
              <a:latin typeface="+mn-lt"/>
            </a:endParaRPr>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3"/>
          <p:cNvSpPr>
            <a:spLocks noGrp="1"/>
          </p:cNvSpPr>
          <p:nvPr>
            <p:ph type="title"/>
          </p:nvPr>
        </p:nvSpPr>
        <p:spPr/>
        <p:txBody>
          <a:bodyPr/>
          <a:lstStyle/>
          <a:p>
            <a:r>
              <a:rPr lang="zh-CN" altLang="en-US"/>
              <a:t>请在此输入您的大标题</a:t>
            </a:r>
            <a:endParaRPr lang="en-US" altLang="zh-CN" dirty="0"/>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26059" y="1911244"/>
            <a:ext cx="4139883" cy="4139883"/>
          </a:xfrm>
          <a:prstGeom prst="rect">
            <a:avLst/>
          </a:prstGeom>
        </p:spPr>
      </p:pic>
      <p:pic>
        <p:nvPicPr>
          <p:cNvPr id="9" name="Picture 9" descr="F:\ppt素材\图标\我收集的图标\字体\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2061714" y="713536"/>
            <a:ext cx="358676" cy="357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456046" y="2681147"/>
            <a:ext cx="3089812" cy="14950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11" name="圆角矩形 34"/>
          <p:cNvSpPr/>
          <p:nvPr/>
        </p:nvSpPr>
        <p:spPr>
          <a:xfrm>
            <a:off x="564894" y="1812768"/>
            <a:ext cx="2980964" cy="48910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dirty="0">
                <a:solidFill>
                  <a:schemeClr val="accent1"/>
                </a:solidFill>
                <a:latin typeface="+mj-ea"/>
                <a:ea typeface="+mj-ea"/>
              </a:rPr>
              <a:t>请输入文本</a:t>
            </a:r>
            <a:endParaRPr lang="zh-CN" altLang="zh-CN" dirty="0">
              <a:solidFill>
                <a:schemeClr val="accent1"/>
              </a:solidFill>
              <a:latin typeface="+mj-ea"/>
              <a:ea typeface="+mj-ea"/>
            </a:endParaRPr>
          </a:p>
        </p:txBody>
      </p:sp>
      <p:pic>
        <p:nvPicPr>
          <p:cNvPr id="12" name="Picture 9" descr="F:\ppt素材\图标\我收集的图标\字体\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10080299" y="713536"/>
            <a:ext cx="358676" cy="357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矩形 12"/>
          <p:cNvSpPr/>
          <p:nvPr/>
        </p:nvSpPr>
        <p:spPr>
          <a:xfrm>
            <a:off x="8474631" y="2681147"/>
            <a:ext cx="3089812" cy="14950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15" name="圆角矩形 34"/>
          <p:cNvSpPr/>
          <p:nvPr/>
        </p:nvSpPr>
        <p:spPr>
          <a:xfrm>
            <a:off x="8583479" y="1812768"/>
            <a:ext cx="2980964" cy="48910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dirty="0">
                <a:solidFill>
                  <a:schemeClr val="accent1"/>
                </a:solidFill>
                <a:latin typeface="+mj-ea"/>
                <a:ea typeface="+mj-ea"/>
              </a:rPr>
              <a:t>请输入文本</a:t>
            </a:r>
            <a:endParaRPr lang="zh-CN" altLang="zh-CN" dirty="0">
              <a:solidFill>
                <a:schemeClr val="accent1"/>
              </a:solidFill>
              <a:latin typeface="+mj-ea"/>
              <a:ea typeface="+mj-ea"/>
            </a:endParaRPr>
          </a:p>
        </p:txBody>
      </p:sp>
      <p:pic>
        <p:nvPicPr>
          <p:cNvPr id="18" name="Picture 9" descr="F:\ppt素材\图标\我收集的图标\字体\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2061714" y="3229894"/>
            <a:ext cx="358676" cy="357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矩形 18"/>
          <p:cNvSpPr/>
          <p:nvPr/>
        </p:nvSpPr>
        <p:spPr>
          <a:xfrm>
            <a:off x="456046" y="5197505"/>
            <a:ext cx="3089812" cy="14950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20" name="圆角矩形 34"/>
          <p:cNvSpPr/>
          <p:nvPr/>
        </p:nvSpPr>
        <p:spPr>
          <a:xfrm>
            <a:off x="564894" y="4329126"/>
            <a:ext cx="2980964" cy="48910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dirty="0">
                <a:solidFill>
                  <a:schemeClr val="accent1"/>
                </a:solidFill>
                <a:latin typeface="+mj-ea"/>
                <a:ea typeface="+mj-ea"/>
              </a:rPr>
              <a:t>请输入文本</a:t>
            </a:r>
            <a:endParaRPr lang="zh-CN" altLang="zh-CN" dirty="0">
              <a:solidFill>
                <a:schemeClr val="accent1"/>
              </a:solidFill>
              <a:latin typeface="+mj-ea"/>
              <a:ea typeface="+mj-ea"/>
            </a:endParaRPr>
          </a:p>
        </p:txBody>
      </p:sp>
      <p:pic>
        <p:nvPicPr>
          <p:cNvPr id="21" name="Picture 9" descr="F:\ppt素材\图标\我收集的图标\字体\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10080299" y="3229894"/>
            <a:ext cx="358676" cy="357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矩形 21"/>
          <p:cNvSpPr/>
          <p:nvPr/>
        </p:nvSpPr>
        <p:spPr>
          <a:xfrm>
            <a:off x="8474631" y="5197505"/>
            <a:ext cx="3089812" cy="14950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23" name="圆角矩形 34"/>
          <p:cNvSpPr/>
          <p:nvPr/>
        </p:nvSpPr>
        <p:spPr>
          <a:xfrm>
            <a:off x="8583479" y="4329126"/>
            <a:ext cx="2980964" cy="48910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dirty="0">
                <a:solidFill>
                  <a:schemeClr val="accent1"/>
                </a:solidFill>
                <a:latin typeface="+mj-ea"/>
                <a:ea typeface="+mj-ea"/>
              </a:rPr>
              <a:t>请输入文本</a:t>
            </a:r>
            <a:endParaRPr lang="zh-CN" altLang="zh-CN" dirty="0">
              <a:solidFill>
                <a:schemeClr val="accent1"/>
              </a:solidFill>
              <a:latin typeface="+mj-ea"/>
              <a:ea typeface="+mj-ea"/>
            </a:endParaRPr>
          </a:p>
        </p:txBody>
      </p:sp>
      <p:grpSp>
        <p:nvGrpSpPr>
          <p:cNvPr id="24" name="组合 23"/>
          <p:cNvGrpSpPr/>
          <p:nvPr/>
        </p:nvGrpSpPr>
        <p:grpSpPr>
          <a:xfrm>
            <a:off x="5218331" y="2677881"/>
            <a:ext cx="1755339" cy="4116836"/>
            <a:chOff x="2208416" y="-2008033"/>
            <a:chExt cx="3634966" cy="8525169"/>
          </a:xfrm>
        </p:grpSpPr>
        <p:pic>
          <p:nvPicPr>
            <p:cNvPr id="27" name="图片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87825" y="2576064"/>
              <a:ext cx="2523749" cy="3941072"/>
            </a:xfrm>
            <a:prstGeom prst="rect">
              <a:avLst/>
            </a:prstGeom>
          </p:spPr>
        </p:pic>
        <p:pic>
          <p:nvPicPr>
            <p:cNvPr id="28" name="图片 27"/>
            <p:cNvPicPr>
              <a:picLocks noChangeAspect="1"/>
            </p:cNvPicPr>
            <p:nvPr/>
          </p:nvPicPr>
          <p:blipFill rotWithShape="1">
            <a:blip r:embed="rId5" cstate="print">
              <a:extLst>
                <a:ext uri="{28A0092B-C50C-407E-A947-70E740481C1C}">
                  <a14:useLocalDpi xmlns:a14="http://schemas.microsoft.com/office/drawing/2010/main" val="0"/>
                </a:ext>
              </a:extLst>
            </a:blip>
            <a:srcRect l="32222" t="19260" r="47500" b="62037"/>
            <a:stretch>
              <a:fillRect/>
            </a:stretch>
          </p:blipFill>
          <p:spPr>
            <a:xfrm>
              <a:off x="2208416" y="-2008033"/>
              <a:ext cx="3634966" cy="5029200"/>
            </a:xfrm>
            <a:prstGeom prst="rect">
              <a:avLst/>
            </a:prstGeom>
          </p:spPr>
        </p:pic>
      </p:gr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6" name="文本框 15"/>
          <p:cNvSpPr txBox="1"/>
          <p:nvPr/>
        </p:nvSpPr>
        <p:spPr>
          <a:xfrm>
            <a:off x="8253586" y="5247328"/>
            <a:ext cx="2563154" cy="646331"/>
          </a:xfrm>
          <a:prstGeom prst="rect">
            <a:avLst/>
          </a:prstGeom>
          <a:noFill/>
        </p:spPr>
        <p:txBody>
          <a:bodyPr wrap="square" rtlCol="0">
            <a:spAutoFit/>
          </a:bodyPr>
          <a:lstStyle/>
          <a:p>
            <a:pPr algn="ctr"/>
            <a:r>
              <a:rPr lang="zh-CN" altLang="en-US" sz="3600" b="1" dirty="0">
                <a:solidFill>
                  <a:schemeClr val="accent1"/>
                </a:solidFill>
                <a:latin typeface="+mj-ea"/>
                <a:ea typeface="+mj-ea"/>
              </a:rPr>
              <a:t>请输入文本</a:t>
            </a: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53586" y="2410392"/>
            <a:ext cx="2164399" cy="1752600"/>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82659" y="1541906"/>
            <a:ext cx="3506255" cy="3489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9" descr="F:\ppt素材\图标\我收集的图标\字体\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1853901" y="1966311"/>
            <a:ext cx="746543" cy="357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42"/>
          <p:cNvSpPr>
            <a:spLocks noChangeArrowheads="1"/>
          </p:cNvSpPr>
          <p:nvPr/>
        </p:nvSpPr>
        <p:spPr bwMode="auto">
          <a:xfrm>
            <a:off x="693279" y="2410392"/>
            <a:ext cx="2516242"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7200" dirty="0">
                <a:solidFill>
                  <a:schemeClr val="accent1"/>
                </a:solidFill>
                <a:latin typeface="+mn-lt"/>
              </a:rPr>
              <a:t>93</a:t>
            </a:r>
            <a:r>
              <a:rPr lang="en-US" altLang="zh-CN" sz="4000" dirty="0">
                <a:solidFill>
                  <a:schemeClr val="accent1"/>
                </a:solidFill>
                <a:latin typeface="+mn-lt"/>
              </a:rPr>
              <a:t>%</a:t>
            </a:r>
            <a:endParaRPr lang="zh-CN" altLang="en-US" sz="5400" dirty="0">
              <a:solidFill>
                <a:schemeClr val="accent1"/>
              </a:solidFill>
              <a:latin typeface="+mn-lt"/>
            </a:endParaRPr>
          </a:p>
        </p:txBody>
      </p:sp>
      <p:sp>
        <p:nvSpPr>
          <p:cNvPr id="11" name="矩形 10"/>
          <p:cNvSpPr/>
          <p:nvPr/>
        </p:nvSpPr>
        <p:spPr>
          <a:xfrm>
            <a:off x="442166" y="4127855"/>
            <a:ext cx="3089812" cy="14950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pic>
        <p:nvPicPr>
          <p:cNvPr id="12" name="Picture 9" descr="F:\ppt素材\图标\我收集的图标\字体\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5423914" y="1966311"/>
            <a:ext cx="746543" cy="357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42"/>
          <p:cNvSpPr>
            <a:spLocks noChangeArrowheads="1"/>
          </p:cNvSpPr>
          <p:nvPr/>
        </p:nvSpPr>
        <p:spPr bwMode="auto">
          <a:xfrm>
            <a:off x="4263292" y="2410392"/>
            <a:ext cx="2516242"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7200" dirty="0">
                <a:solidFill>
                  <a:schemeClr val="accent1"/>
                </a:solidFill>
                <a:latin typeface="+mn-lt"/>
              </a:rPr>
              <a:t>88</a:t>
            </a:r>
            <a:r>
              <a:rPr lang="en-US" altLang="zh-CN" sz="4000" dirty="0">
                <a:solidFill>
                  <a:schemeClr val="accent1"/>
                </a:solidFill>
                <a:latin typeface="+mn-lt"/>
              </a:rPr>
              <a:t>%</a:t>
            </a:r>
            <a:endParaRPr lang="zh-CN" altLang="en-US" sz="5400" dirty="0">
              <a:solidFill>
                <a:schemeClr val="accent1"/>
              </a:solidFill>
              <a:latin typeface="+mn-lt"/>
            </a:endParaRPr>
          </a:p>
        </p:txBody>
      </p:sp>
      <p:sp>
        <p:nvSpPr>
          <p:cNvPr id="14" name="矩形 13"/>
          <p:cNvSpPr/>
          <p:nvPr/>
        </p:nvSpPr>
        <p:spPr>
          <a:xfrm>
            <a:off x="4012179" y="4127855"/>
            <a:ext cx="3089812" cy="14950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3"/>
          <p:cNvSpPr>
            <a:spLocks noGrp="1"/>
          </p:cNvSpPr>
          <p:nvPr>
            <p:ph type="title"/>
          </p:nvPr>
        </p:nvSpPr>
        <p:spPr/>
        <p:txBody>
          <a:bodyPr/>
          <a:lstStyle/>
          <a:p>
            <a:pPr eaLnBrk="1" hangingPunct="1"/>
            <a:r>
              <a:rPr lang="zh-CN" altLang="en-US" dirty="0"/>
              <a:t>请在此输入您的大标题</a:t>
            </a:r>
            <a:endParaRPr lang="en-US" altLang="zh-CN" dirty="0"/>
          </a:p>
        </p:txBody>
      </p:sp>
      <p:pic>
        <p:nvPicPr>
          <p:cNvPr id="17" name="图片 4"/>
          <p:cNvPicPr>
            <a:picLocks noChangeAspect="1"/>
          </p:cNvPicPr>
          <p:nvPr/>
        </p:nvPicPr>
        <p:blipFill>
          <a:blip r:embed="rId2" cstate="print">
            <a:extLst>
              <a:ext uri="{28A0092B-C50C-407E-A947-70E740481C1C}">
                <a14:useLocalDpi xmlns:a14="http://schemas.microsoft.com/office/drawing/2010/main" val="0"/>
              </a:ext>
            </a:extLst>
          </a:blip>
          <a:srcRect l="48779" t="10107" b="21075"/>
          <a:stretch>
            <a:fillRect/>
          </a:stretch>
        </p:blipFill>
        <p:spPr bwMode="auto">
          <a:xfrm rot="5400000">
            <a:off x="1625204" y="2695415"/>
            <a:ext cx="1009824" cy="2608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9" descr="F:\ppt素材\图标\我收集的图标\字体\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2208390" y="2786491"/>
            <a:ext cx="263073" cy="3476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图片 4"/>
          <p:cNvPicPr>
            <a:picLocks noChangeAspect="1"/>
          </p:cNvPicPr>
          <p:nvPr/>
        </p:nvPicPr>
        <p:blipFill>
          <a:blip r:embed="rId2" cstate="print">
            <a:extLst>
              <a:ext uri="{28A0092B-C50C-407E-A947-70E740481C1C}">
                <a14:useLocalDpi xmlns:a14="http://schemas.microsoft.com/office/drawing/2010/main" val="0"/>
              </a:ext>
            </a:extLst>
          </a:blip>
          <a:srcRect l="48779" t="10107" b="21075"/>
          <a:stretch>
            <a:fillRect/>
          </a:stretch>
        </p:blipFill>
        <p:spPr bwMode="auto">
          <a:xfrm rot="5400000">
            <a:off x="4129253" y="2695416"/>
            <a:ext cx="1009824" cy="2608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9" descr="F:\ppt素材\图标\我收集的图标\字体\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4712439" y="2786492"/>
            <a:ext cx="263073" cy="3476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4"/>
          <p:cNvPicPr>
            <a:picLocks noChangeAspect="1"/>
          </p:cNvPicPr>
          <p:nvPr/>
        </p:nvPicPr>
        <p:blipFill>
          <a:blip r:embed="rId2" cstate="print">
            <a:extLst>
              <a:ext uri="{28A0092B-C50C-407E-A947-70E740481C1C}">
                <a14:useLocalDpi xmlns:a14="http://schemas.microsoft.com/office/drawing/2010/main" val="0"/>
              </a:ext>
            </a:extLst>
          </a:blip>
          <a:srcRect l="48779" t="10107" b="21075"/>
          <a:stretch>
            <a:fillRect/>
          </a:stretch>
        </p:blipFill>
        <p:spPr bwMode="auto">
          <a:xfrm rot="5400000">
            <a:off x="6633302" y="2695417"/>
            <a:ext cx="1009824" cy="2608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9" descr="F:\ppt素材\图标\我收集的图标\字体\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7216488" y="2786493"/>
            <a:ext cx="263073" cy="3476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图片 4"/>
          <p:cNvPicPr>
            <a:picLocks noChangeAspect="1"/>
          </p:cNvPicPr>
          <p:nvPr/>
        </p:nvPicPr>
        <p:blipFill>
          <a:blip r:embed="rId2" cstate="print">
            <a:extLst>
              <a:ext uri="{28A0092B-C50C-407E-A947-70E740481C1C}">
                <a14:useLocalDpi xmlns:a14="http://schemas.microsoft.com/office/drawing/2010/main" val="0"/>
              </a:ext>
            </a:extLst>
          </a:blip>
          <a:srcRect l="48779" t="10107" b="21075"/>
          <a:stretch>
            <a:fillRect/>
          </a:stretch>
        </p:blipFill>
        <p:spPr bwMode="auto">
          <a:xfrm rot="5400000">
            <a:off x="9137351" y="2695418"/>
            <a:ext cx="1009824" cy="2608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9" descr="F:\ppt素材\图标\我收集的图标\字体\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9720537" y="2786494"/>
            <a:ext cx="263073" cy="3476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Rectangle 42"/>
          <p:cNvSpPr>
            <a:spLocks noChangeArrowheads="1"/>
          </p:cNvSpPr>
          <p:nvPr/>
        </p:nvSpPr>
        <p:spPr bwMode="auto">
          <a:xfrm>
            <a:off x="1349862" y="3999588"/>
            <a:ext cx="155843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3200" dirty="0">
                <a:solidFill>
                  <a:schemeClr val="accent1"/>
                </a:solidFill>
                <a:latin typeface="+mn-lt"/>
              </a:rPr>
              <a:t>2014</a:t>
            </a:r>
            <a:endParaRPr lang="zh-CN" altLang="en-US" sz="2000" dirty="0">
              <a:solidFill>
                <a:schemeClr val="accent1"/>
              </a:solidFill>
              <a:latin typeface="+mn-lt"/>
            </a:endParaRPr>
          </a:p>
        </p:txBody>
      </p:sp>
      <p:sp>
        <p:nvSpPr>
          <p:cNvPr id="33" name="Rectangle 42"/>
          <p:cNvSpPr>
            <a:spLocks noChangeArrowheads="1"/>
          </p:cNvSpPr>
          <p:nvPr/>
        </p:nvSpPr>
        <p:spPr bwMode="auto">
          <a:xfrm>
            <a:off x="3853911" y="3999588"/>
            <a:ext cx="155843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3200" dirty="0">
                <a:solidFill>
                  <a:schemeClr val="accent1"/>
                </a:solidFill>
                <a:latin typeface="+mn-lt"/>
              </a:rPr>
              <a:t>2015</a:t>
            </a:r>
            <a:endParaRPr lang="zh-CN" altLang="en-US" sz="2000" dirty="0">
              <a:solidFill>
                <a:schemeClr val="accent1"/>
              </a:solidFill>
              <a:latin typeface="+mn-lt"/>
            </a:endParaRPr>
          </a:p>
        </p:txBody>
      </p:sp>
      <p:sp>
        <p:nvSpPr>
          <p:cNvPr id="34" name="Rectangle 42"/>
          <p:cNvSpPr>
            <a:spLocks noChangeArrowheads="1"/>
          </p:cNvSpPr>
          <p:nvPr/>
        </p:nvSpPr>
        <p:spPr bwMode="auto">
          <a:xfrm>
            <a:off x="6357960" y="3999588"/>
            <a:ext cx="155843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3200" dirty="0">
                <a:solidFill>
                  <a:schemeClr val="accent1"/>
                </a:solidFill>
                <a:latin typeface="+mn-lt"/>
              </a:rPr>
              <a:t>2016</a:t>
            </a:r>
            <a:endParaRPr lang="zh-CN" altLang="en-US" sz="2000" dirty="0">
              <a:solidFill>
                <a:schemeClr val="accent1"/>
              </a:solidFill>
              <a:latin typeface="+mn-lt"/>
            </a:endParaRPr>
          </a:p>
        </p:txBody>
      </p:sp>
      <p:sp>
        <p:nvSpPr>
          <p:cNvPr id="35" name="Rectangle 42"/>
          <p:cNvSpPr>
            <a:spLocks noChangeArrowheads="1"/>
          </p:cNvSpPr>
          <p:nvPr/>
        </p:nvSpPr>
        <p:spPr bwMode="auto">
          <a:xfrm>
            <a:off x="8862009" y="3999588"/>
            <a:ext cx="155843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3200" dirty="0">
                <a:solidFill>
                  <a:schemeClr val="accent1"/>
                </a:solidFill>
                <a:latin typeface="+mn-lt"/>
              </a:rPr>
              <a:t>2017</a:t>
            </a:r>
            <a:endParaRPr lang="zh-CN" altLang="en-US" sz="2000" dirty="0">
              <a:solidFill>
                <a:schemeClr val="accent1"/>
              </a:solidFill>
              <a:latin typeface="+mn-lt"/>
            </a:endParaRPr>
          </a:p>
        </p:txBody>
      </p:sp>
      <p:sp>
        <p:nvSpPr>
          <p:cNvPr id="36" name="矩形 35"/>
          <p:cNvSpPr/>
          <p:nvPr/>
        </p:nvSpPr>
        <p:spPr>
          <a:xfrm>
            <a:off x="1079516" y="4779385"/>
            <a:ext cx="2082350" cy="18183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37" name="矩形 36"/>
          <p:cNvSpPr/>
          <p:nvPr/>
        </p:nvSpPr>
        <p:spPr>
          <a:xfrm>
            <a:off x="3591951" y="4779385"/>
            <a:ext cx="2082350" cy="18183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38" name="矩形 37"/>
          <p:cNvSpPr/>
          <p:nvPr/>
        </p:nvSpPr>
        <p:spPr>
          <a:xfrm>
            <a:off x="6104386" y="4779385"/>
            <a:ext cx="2082350" cy="18183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39" name="矩形 38"/>
          <p:cNvSpPr/>
          <p:nvPr/>
        </p:nvSpPr>
        <p:spPr>
          <a:xfrm>
            <a:off x="8616821" y="4779385"/>
            <a:ext cx="2082350" cy="18183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40" name="矩形 39"/>
          <p:cNvSpPr/>
          <p:nvPr/>
        </p:nvSpPr>
        <p:spPr>
          <a:xfrm>
            <a:off x="1136129" y="1873753"/>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mn-ea"/>
            </a:endParaRP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9" descr="F:\ppt素材\图标\我收集的图标\字体\3.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rot="10800000">
            <a:off x="8457742" y="1069725"/>
            <a:ext cx="2558601" cy="4924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 Box 147"/>
          <p:cNvSpPr txBox="1">
            <a:spLocks noChangeArrowheads="1"/>
          </p:cNvSpPr>
          <p:nvPr/>
        </p:nvSpPr>
        <p:spPr bwMode="auto">
          <a:xfrm>
            <a:off x="8771722" y="1393419"/>
            <a:ext cx="1415772" cy="2827993"/>
          </a:xfrm>
          <a:prstGeom prst="rect">
            <a:avLst/>
          </a:prstGeom>
          <a:noFill/>
          <a:ln w="28575">
            <a:no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a:spAutoFit/>
          </a:bodyPr>
          <a:lstStyle/>
          <a:p>
            <a:pPr algn="dist">
              <a:buFont typeface="Arial" panose="020B0604020202020204" pitchFamily="34" charset="0"/>
              <a:buNone/>
              <a:defRPr/>
            </a:pPr>
            <a:r>
              <a:rPr lang="zh-CN" altLang="en-US" sz="8000" b="1" dirty="0">
                <a:solidFill>
                  <a:schemeClr val="accent1">
                    <a:lumMod val="20000"/>
                    <a:lumOff val="80000"/>
                  </a:schemeClr>
                </a:solidFill>
                <a:latin typeface="华文新魏" panose="02010800040101010101" pitchFamily="2" charset="-122"/>
                <a:ea typeface="华文新魏" panose="02010800040101010101" pitchFamily="2" charset="-122"/>
              </a:rPr>
              <a:t>目录</a:t>
            </a:r>
            <a:endParaRPr lang="en-US" altLang="zh-CN" sz="8000" b="1" dirty="0">
              <a:solidFill>
                <a:schemeClr val="accent1">
                  <a:lumMod val="20000"/>
                  <a:lumOff val="80000"/>
                </a:schemeClr>
              </a:solidFill>
              <a:latin typeface="华文新魏" panose="02010800040101010101" pitchFamily="2" charset="-122"/>
              <a:ea typeface="华文新魏" panose="02010800040101010101" pitchFamily="2" charset="-122"/>
            </a:endParaRPr>
          </a:p>
        </p:txBody>
      </p:sp>
      <p:sp>
        <p:nvSpPr>
          <p:cNvPr id="12" name="MH_Entry_1">
            <a:hlinkClick r:id="rId13" action="ppaction://hlinksldjump"/>
          </p:cNvPr>
          <p:cNvSpPr txBox="1"/>
          <p:nvPr>
            <p:custDataLst>
              <p:tags r:id="rId1"/>
            </p:custDataLst>
          </p:nvPr>
        </p:nvSpPr>
        <p:spPr>
          <a:xfrm>
            <a:off x="1690804" y="1476523"/>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t>请在此输入您的文本</a:t>
            </a:r>
          </a:p>
        </p:txBody>
      </p:sp>
      <p:sp>
        <p:nvSpPr>
          <p:cNvPr id="14" name="MH_Number_1">
            <a:hlinkClick r:id="rId13" action="ppaction://hlinksldjump"/>
          </p:cNvPr>
          <p:cNvSpPr txBox="1"/>
          <p:nvPr>
            <p:custDataLst>
              <p:tags r:id="rId2"/>
            </p:custDataLst>
          </p:nvPr>
        </p:nvSpPr>
        <p:spPr>
          <a:xfrm>
            <a:off x="928914" y="1428370"/>
            <a:ext cx="619998" cy="628589"/>
          </a:xfrm>
          <a:prstGeom prst="ellipse">
            <a:avLst/>
          </a:prstGeom>
          <a:solidFill>
            <a:schemeClr val="accent1"/>
          </a:solidFill>
        </p:spPr>
        <p:txBody>
          <a:bodyPr wrap="square" lIns="0" tIns="0" rIns="0" bIns="0" rtlCol="0" anchor="b" anchorCtr="0">
            <a:noAutofit/>
          </a:bodyPr>
          <a:lstStyle/>
          <a:p>
            <a:pPr algn="ctr">
              <a:lnSpc>
                <a:spcPct val="130000"/>
              </a:lnSpc>
            </a:pPr>
            <a:r>
              <a:rPr lang="en-US" altLang="zh-CN" sz="2800" dirty="0">
                <a:solidFill>
                  <a:srgbClr val="FEFFFF"/>
                </a:solidFill>
                <a:latin typeface="华文新魏" panose="02010800040101010101" pitchFamily="2" charset="-122"/>
                <a:ea typeface="华文新魏" panose="02010800040101010101" pitchFamily="2" charset="-122"/>
                <a:cs typeface="Times New Roman" panose="02020603050405020304" pitchFamily="18" charset="0"/>
              </a:rPr>
              <a:t>1</a:t>
            </a:r>
            <a:endParaRPr lang="zh-CN" altLang="en-US" sz="2800" dirty="0">
              <a:solidFill>
                <a:srgbClr val="FEFFFF"/>
              </a:solidFill>
              <a:latin typeface="华文新魏" panose="02010800040101010101" pitchFamily="2" charset="-122"/>
              <a:ea typeface="华文新魏" panose="02010800040101010101" pitchFamily="2" charset="-122"/>
              <a:cs typeface="Times New Roman" panose="02020603050405020304" pitchFamily="18" charset="0"/>
            </a:endParaRPr>
          </a:p>
        </p:txBody>
      </p:sp>
      <p:sp>
        <p:nvSpPr>
          <p:cNvPr id="31" name="MH_Entry_1">
            <a:hlinkClick r:id="rId13" action="ppaction://hlinksldjump"/>
          </p:cNvPr>
          <p:cNvSpPr txBox="1"/>
          <p:nvPr>
            <p:custDataLst>
              <p:tags r:id="rId3"/>
            </p:custDataLst>
          </p:nvPr>
        </p:nvSpPr>
        <p:spPr>
          <a:xfrm>
            <a:off x="1690804" y="2361894"/>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t>请在此输入您的文本</a:t>
            </a:r>
          </a:p>
        </p:txBody>
      </p:sp>
      <p:sp>
        <p:nvSpPr>
          <p:cNvPr id="32" name="MH_Number_1">
            <a:hlinkClick r:id="rId13" action="ppaction://hlinksldjump"/>
          </p:cNvPr>
          <p:cNvSpPr txBox="1"/>
          <p:nvPr>
            <p:custDataLst>
              <p:tags r:id="rId4"/>
            </p:custDataLst>
          </p:nvPr>
        </p:nvSpPr>
        <p:spPr>
          <a:xfrm>
            <a:off x="928914" y="2313741"/>
            <a:ext cx="619998" cy="628589"/>
          </a:xfrm>
          <a:prstGeom prst="ellipse">
            <a:avLst/>
          </a:prstGeom>
          <a:solidFill>
            <a:schemeClr val="accent1"/>
          </a:solidFill>
        </p:spPr>
        <p:txBody>
          <a:bodyPr wrap="square" lIns="0" tIns="0" rIns="0" bIns="0" rtlCol="0" anchor="b" anchorCtr="0">
            <a:noAutofit/>
          </a:bodyPr>
          <a:lstStyle/>
          <a:p>
            <a:pPr algn="ctr">
              <a:lnSpc>
                <a:spcPct val="130000"/>
              </a:lnSpc>
            </a:pPr>
            <a:r>
              <a:rPr lang="en-US" altLang="zh-CN" sz="2800" dirty="0">
                <a:solidFill>
                  <a:srgbClr val="FEFFFF"/>
                </a:solidFill>
                <a:latin typeface="华文新魏" panose="02010800040101010101" pitchFamily="2" charset="-122"/>
                <a:ea typeface="华文新魏" panose="02010800040101010101" pitchFamily="2" charset="-122"/>
                <a:cs typeface="Times New Roman" panose="02020603050405020304" pitchFamily="18" charset="0"/>
              </a:rPr>
              <a:t>2</a:t>
            </a:r>
            <a:endParaRPr lang="zh-CN" altLang="en-US" sz="2800" dirty="0">
              <a:solidFill>
                <a:srgbClr val="FEFFFF"/>
              </a:solidFill>
              <a:latin typeface="华文新魏" panose="02010800040101010101" pitchFamily="2" charset="-122"/>
              <a:ea typeface="华文新魏" panose="02010800040101010101" pitchFamily="2" charset="-122"/>
              <a:cs typeface="Times New Roman" panose="02020603050405020304" pitchFamily="18" charset="0"/>
            </a:endParaRPr>
          </a:p>
        </p:txBody>
      </p:sp>
      <p:sp>
        <p:nvSpPr>
          <p:cNvPr id="34" name="MH_Entry_1">
            <a:hlinkClick r:id="rId13" action="ppaction://hlinksldjump"/>
          </p:cNvPr>
          <p:cNvSpPr txBox="1"/>
          <p:nvPr>
            <p:custDataLst>
              <p:tags r:id="rId5"/>
            </p:custDataLst>
          </p:nvPr>
        </p:nvSpPr>
        <p:spPr>
          <a:xfrm>
            <a:off x="1690804" y="3247265"/>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t>请在此输入您的文本</a:t>
            </a:r>
          </a:p>
        </p:txBody>
      </p:sp>
      <p:sp>
        <p:nvSpPr>
          <p:cNvPr id="36" name="MH_Number_1">
            <a:hlinkClick r:id="rId13" action="ppaction://hlinksldjump"/>
          </p:cNvPr>
          <p:cNvSpPr txBox="1"/>
          <p:nvPr>
            <p:custDataLst>
              <p:tags r:id="rId6"/>
            </p:custDataLst>
          </p:nvPr>
        </p:nvSpPr>
        <p:spPr>
          <a:xfrm>
            <a:off x="928914" y="3199112"/>
            <a:ext cx="619998" cy="628589"/>
          </a:xfrm>
          <a:prstGeom prst="ellipse">
            <a:avLst/>
          </a:prstGeom>
          <a:solidFill>
            <a:schemeClr val="accent1"/>
          </a:solidFill>
        </p:spPr>
        <p:txBody>
          <a:bodyPr wrap="square" lIns="0" tIns="0" rIns="0" bIns="0" rtlCol="0" anchor="b" anchorCtr="0">
            <a:noAutofit/>
          </a:bodyPr>
          <a:lstStyle/>
          <a:p>
            <a:pPr algn="ctr">
              <a:lnSpc>
                <a:spcPct val="130000"/>
              </a:lnSpc>
            </a:pPr>
            <a:r>
              <a:rPr lang="en-US" altLang="zh-CN" sz="2800" dirty="0">
                <a:solidFill>
                  <a:srgbClr val="FEFFFF"/>
                </a:solidFill>
                <a:latin typeface="华文新魏" panose="02010800040101010101" pitchFamily="2" charset="-122"/>
                <a:ea typeface="华文新魏" panose="02010800040101010101" pitchFamily="2" charset="-122"/>
                <a:cs typeface="Times New Roman" panose="02020603050405020304" pitchFamily="18" charset="0"/>
              </a:rPr>
              <a:t>3</a:t>
            </a:r>
            <a:endParaRPr lang="zh-CN" altLang="en-US" sz="2800" dirty="0">
              <a:solidFill>
                <a:srgbClr val="FEFFFF"/>
              </a:solidFill>
              <a:latin typeface="华文新魏" panose="02010800040101010101" pitchFamily="2" charset="-122"/>
              <a:ea typeface="华文新魏" panose="02010800040101010101" pitchFamily="2" charset="-122"/>
              <a:cs typeface="Times New Roman" panose="02020603050405020304" pitchFamily="18" charset="0"/>
            </a:endParaRPr>
          </a:p>
        </p:txBody>
      </p:sp>
      <p:sp>
        <p:nvSpPr>
          <p:cNvPr id="38" name="MH_Entry_1">
            <a:hlinkClick r:id="rId13" action="ppaction://hlinksldjump"/>
          </p:cNvPr>
          <p:cNvSpPr txBox="1"/>
          <p:nvPr>
            <p:custDataLst>
              <p:tags r:id="rId7"/>
            </p:custDataLst>
          </p:nvPr>
        </p:nvSpPr>
        <p:spPr>
          <a:xfrm>
            <a:off x="1690804" y="4132636"/>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t>请在此输入您的文本</a:t>
            </a:r>
          </a:p>
        </p:txBody>
      </p:sp>
      <p:sp>
        <p:nvSpPr>
          <p:cNvPr id="39" name="MH_Number_1">
            <a:hlinkClick r:id="rId13" action="ppaction://hlinksldjump"/>
          </p:cNvPr>
          <p:cNvSpPr txBox="1"/>
          <p:nvPr>
            <p:custDataLst>
              <p:tags r:id="rId8"/>
            </p:custDataLst>
          </p:nvPr>
        </p:nvSpPr>
        <p:spPr>
          <a:xfrm>
            <a:off x="928914" y="4084483"/>
            <a:ext cx="619998" cy="628589"/>
          </a:xfrm>
          <a:prstGeom prst="ellipse">
            <a:avLst/>
          </a:prstGeom>
          <a:solidFill>
            <a:schemeClr val="accent1"/>
          </a:solidFill>
        </p:spPr>
        <p:txBody>
          <a:bodyPr wrap="square" lIns="0" tIns="0" rIns="0" bIns="0" rtlCol="0" anchor="b" anchorCtr="0">
            <a:noAutofit/>
          </a:bodyPr>
          <a:lstStyle/>
          <a:p>
            <a:pPr algn="ctr">
              <a:lnSpc>
                <a:spcPct val="130000"/>
              </a:lnSpc>
            </a:pPr>
            <a:r>
              <a:rPr lang="en-US" altLang="zh-CN" sz="2800" dirty="0">
                <a:solidFill>
                  <a:srgbClr val="FEFFFF"/>
                </a:solidFill>
                <a:latin typeface="华文新魏" panose="02010800040101010101" pitchFamily="2" charset="-122"/>
                <a:ea typeface="华文新魏" panose="02010800040101010101" pitchFamily="2" charset="-122"/>
                <a:cs typeface="Times New Roman" panose="02020603050405020304" pitchFamily="18" charset="0"/>
              </a:rPr>
              <a:t>4</a:t>
            </a:r>
            <a:endParaRPr lang="zh-CN" altLang="en-US" sz="2800" dirty="0">
              <a:solidFill>
                <a:srgbClr val="FEFFFF"/>
              </a:solidFill>
              <a:latin typeface="华文新魏" panose="02010800040101010101" pitchFamily="2" charset="-122"/>
              <a:ea typeface="华文新魏" panose="02010800040101010101" pitchFamily="2" charset="-122"/>
              <a:cs typeface="Times New Roman" panose="02020603050405020304" pitchFamily="18" charset="0"/>
            </a:endParaRPr>
          </a:p>
        </p:txBody>
      </p:sp>
      <p:sp>
        <p:nvSpPr>
          <p:cNvPr id="41" name="MH_Entry_1">
            <a:hlinkClick r:id="rId13" action="ppaction://hlinksldjump"/>
          </p:cNvPr>
          <p:cNvSpPr txBox="1"/>
          <p:nvPr>
            <p:custDataLst>
              <p:tags r:id="rId9"/>
            </p:custDataLst>
          </p:nvPr>
        </p:nvSpPr>
        <p:spPr>
          <a:xfrm>
            <a:off x="1690804" y="5018007"/>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t>请在此输入您的文本</a:t>
            </a:r>
          </a:p>
        </p:txBody>
      </p:sp>
      <p:sp>
        <p:nvSpPr>
          <p:cNvPr id="42" name="MH_Number_1">
            <a:hlinkClick r:id="rId13" action="ppaction://hlinksldjump"/>
          </p:cNvPr>
          <p:cNvSpPr txBox="1"/>
          <p:nvPr>
            <p:custDataLst>
              <p:tags r:id="rId10"/>
            </p:custDataLst>
          </p:nvPr>
        </p:nvSpPr>
        <p:spPr>
          <a:xfrm>
            <a:off x="928914" y="4969854"/>
            <a:ext cx="619998" cy="628589"/>
          </a:xfrm>
          <a:prstGeom prst="ellipse">
            <a:avLst/>
          </a:prstGeom>
          <a:solidFill>
            <a:schemeClr val="accent1"/>
          </a:solidFill>
        </p:spPr>
        <p:txBody>
          <a:bodyPr wrap="square" lIns="0" tIns="0" rIns="0" bIns="0" rtlCol="0" anchor="b" anchorCtr="0">
            <a:noAutofit/>
          </a:bodyPr>
          <a:lstStyle/>
          <a:p>
            <a:pPr algn="ctr">
              <a:lnSpc>
                <a:spcPct val="130000"/>
              </a:lnSpc>
            </a:pPr>
            <a:r>
              <a:rPr lang="en-US" altLang="zh-CN" sz="2800" dirty="0">
                <a:solidFill>
                  <a:srgbClr val="FEFFFF"/>
                </a:solidFill>
                <a:latin typeface="华文新魏" panose="02010800040101010101" pitchFamily="2" charset="-122"/>
                <a:ea typeface="华文新魏" panose="02010800040101010101" pitchFamily="2" charset="-122"/>
                <a:cs typeface="Times New Roman" panose="02020603050405020304" pitchFamily="18" charset="0"/>
              </a:rPr>
              <a:t>5</a:t>
            </a:r>
            <a:endParaRPr lang="zh-CN" altLang="en-US" sz="2800" dirty="0">
              <a:solidFill>
                <a:srgbClr val="FEFFFF"/>
              </a:solidFill>
              <a:latin typeface="华文新魏" panose="02010800040101010101" pitchFamily="2" charset="-122"/>
              <a:ea typeface="华文新魏" panose="02010800040101010101" pitchFamily="2" charset="-122"/>
              <a:cs typeface="Times New Roman" panose="02020603050405020304" pitchFamily="18" charset="0"/>
            </a:endParaRPr>
          </a:p>
        </p:txBody>
      </p:sp>
      <p:pic>
        <p:nvPicPr>
          <p:cNvPr id="21" name="Picture 9" descr="F:\ppt素材\图标\我收集的图标\字体\3.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rot="16200000" flipV="1">
            <a:off x="3961570" y="-366103"/>
            <a:ext cx="49091" cy="4909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9" descr="F:\ppt素材\图标\我收集的图标\字体\3.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rot="16200000" flipV="1">
            <a:off x="3961570" y="535855"/>
            <a:ext cx="49091" cy="4909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9" descr="F:\ppt素材\图标\我收集的图标\字体\3.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rot="16200000" flipV="1">
            <a:off x="3961570" y="1437813"/>
            <a:ext cx="49091" cy="4909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9" descr="F:\ppt素材\图标\我收集的图标\字体\3.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rot="16200000" flipV="1">
            <a:off x="3961570" y="2339771"/>
            <a:ext cx="49091" cy="4909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9" descr="F:\ppt素材\图标\我收集的图标\字体\3.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rot="16200000" flipV="1">
            <a:off x="3961570" y="3241729"/>
            <a:ext cx="49091" cy="4909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3"/>
          <p:cNvSpPr>
            <a:spLocks noGrp="1"/>
          </p:cNvSpPr>
          <p:nvPr>
            <p:ph type="title"/>
          </p:nvPr>
        </p:nvSpPr>
        <p:spPr/>
        <p:txBody>
          <a:bodyPr/>
          <a:lstStyle/>
          <a:p>
            <a:pPr eaLnBrk="1" hangingPunct="1"/>
            <a:r>
              <a:rPr lang="zh-CN" altLang="en-US" dirty="0"/>
              <a:t>请在此输入您的大标题</a:t>
            </a:r>
            <a:endParaRPr lang="en-US" altLang="zh-CN" dirty="0"/>
          </a:p>
        </p:txBody>
      </p:sp>
      <p:pic>
        <p:nvPicPr>
          <p:cNvPr id="20" name="Picture 9" descr="F:\ppt素材\图标\我收集的图标\字体\3.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8387639" flipH="1">
            <a:off x="3372608" y="1179383"/>
            <a:ext cx="746543" cy="357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椭圆 20"/>
          <p:cNvSpPr/>
          <p:nvPr/>
        </p:nvSpPr>
        <p:spPr>
          <a:xfrm>
            <a:off x="4316778" y="3431377"/>
            <a:ext cx="1447800" cy="1447800"/>
          </a:xfrm>
          <a:prstGeom prst="ellipse">
            <a:avLst/>
          </a:prstGeom>
          <a:solidFill>
            <a:srgbClr val="FFFF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2000" dirty="0">
                <a:solidFill>
                  <a:schemeClr val="accent1"/>
                </a:solidFill>
              </a:rPr>
              <a:t>上半年</a:t>
            </a:r>
          </a:p>
        </p:txBody>
      </p:sp>
      <p:sp>
        <p:nvSpPr>
          <p:cNvPr id="23" name="矩形 22"/>
          <p:cNvSpPr/>
          <p:nvPr/>
        </p:nvSpPr>
        <p:spPr>
          <a:xfrm>
            <a:off x="648538" y="3661956"/>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12" name="Rectangle 42"/>
          <p:cNvSpPr>
            <a:spLocks noChangeArrowheads="1"/>
          </p:cNvSpPr>
          <p:nvPr/>
        </p:nvSpPr>
        <p:spPr bwMode="auto">
          <a:xfrm>
            <a:off x="432022" y="2410392"/>
            <a:ext cx="2516242"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7200" dirty="0">
                <a:solidFill>
                  <a:schemeClr val="accent1"/>
                </a:solidFill>
                <a:latin typeface="+mn-lt"/>
              </a:rPr>
              <a:t>93</a:t>
            </a:r>
            <a:r>
              <a:rPr lang="zh-CN" altLang="en-US" sz="4000" dirty="0">
                <a:solidFill>
                  <a:schemeClr val="accent1"/>
                </a:solidFill>
                <a:latin typeface="+mn-lt"/>
              </a:rPr>
              <a:t>万</a:t>
            </a:r>
            <a:endParaRPr lang="zh-CN" altLang="en-US" sz="5400" dirty="0">
              <a:solidFill>
                <a:schemeClr val="accent1"/>
              </a:solidFill>
              <a:latin typeface="+mn-lt"/>
            </a:endParaRPr>
          </a:p>
        </p:txBody>
      </p:sp>
      <p:pic>
        <p:nvPicPr>
          <p:cNvPr id="13" name="Picture 9" descr="F:\ppt素材\图标\我收集的图标\字体\3.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8387639" flipH="1">
            <a:off x="9163806" y="1179383"/>
            <a:ext cx="746543" cy="357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椭圆 13"/>
          <p:cNvSpPr/>
          <p:nvPr/>
        </p:nvSpPr>
        <p:spPr>
          <a:xfrm>
            <a:off x="10107976" y="3431377"/>
            <a:ext cx="1447800" cy="1447800"/>
          </a:xfrm>
          <a:prstGeom prst="ellipse">
            <a:avLst/>
          </a:prstGeom>
          <a:solidFill>
            <a:srgbClr val="FFFF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2000" dirty="0">
                <a:solidFill>
                  <a:schemeClr val="accent1"/>
                </a:solidFill>
              </a:rPr>
              <a:t>下半年</a:t>
            </a:r>
          </a:p>
        </p:txBody>
      </p:sp>
      <p:sp>
        <p:nvSpPr>
          <p:cNvPr id="15" name="矩形 14"/>
          <p:cNvSpPr/>
          <p:nvPr/>
        </p:nvSpPr>
        <p:spPr>
          <a:xfrm>
            <a:off x="6439736" y="3661956"/>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16" name="Rectangle 42"/>
          <p:cNvSpPr>
            <a:spLocks noChangeArrowheads="1"/>
          </p:cNvSpPr>
          <p:nvPr/>
        </p:nvSpPr>
        <p:spPr bwMode="auto">
          <a:xfrm>
            <a:off x="6223220" y="2410392"/>
            <a:ext cx="2516242"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7200" dirty="0">
                <a:solidFill>
                  <a:schemeClr val="accent1"/>
                </a:solidFill>
                <a:latin typeface="+mn-lt"/>
              </a:rPr>
              <a:t>86</a:t>
            </a:r>
            <a:r>
              <a:rPr lang="zh-CN" altLang="en-US" sz="4000" dirty="0">
                <a:solidFill>
                  <a:schemeClr val="accent1"/>
                </a:solidFill>
                <a:latin typeface="+mn-lt"/>
              </a:rPr>
              <a:t>万</a:t>
            </a:r>
            <a:endParaRPr lang="zh-CN" altLang="en-US" sz="5400" dirty="0">
              <a:solidFill>
                <a:schemeClr val="accent1"/>
              </a:solidFill>
              <a:latin typeface="+mn-lt"/>
            </a:endParaRPr>
          </a:p>
        </p:txBody>
      </p:sp>
      <p:sp>
        <p:nvSpPr>
          <p:cNvPr id="17" name="矩形 16"/>
          <p:cNvSpPr/>
          <p:nvPr/>
        </p:nvSpPr>
        <p:spPr>
          <a:xfrm>
            <a:off x="1136129" y="5487812"/>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mn-ea"/>
            </a:endParaRPr>
          </a:p>
        </p:txBody>
      </p:sp>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nchor="b"/>
          <a:lstStyle/>
          <a:p>
            <a:r>
              <a:rPr lang="zh-CN" altLang="en-US" dirty="0"/>
              <a:t>请输入第四章大标题</a:t>
            </a:r>
          </a:p>
        </p:txBody>
      </p:sp>
      <p:sp>
        <p:nvSpPr>
          <p:cNvPr id="9219" name="文本占位符 2"/>
          <p:cNvSpPr>
            <a:spLocks noGrp="1"/>
          </p:cNvSpPr>
          <p:nvPr>
            <p:ph type="body" idx="1"/>
          </p:nvPr>
        </p:nvSpPr>
        <p:spPr/>
        <p:txBody>
          <a:bodyPr/>
          <a:lstStyle/>
          <a:p>
            <a:r>
              <a:rPr lang="zh-CN" altLang="en-US" dirty="0"/>
              <a:t>请输入第四章说明小标题</a:t>
            </a:r>
          </a:p>
        </p:txBody>
      </p:sp>
      <p:pic>
        <p:nvPicPr>
          <p:cNvPr id="6" name="Picture 9" descr="F:\ppt素材\图标\我收集的图标\字体\3.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0800000">
            <a:off x="5571820" y="130264"/>
            <a:ext cx="2043730" cy="2584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147"/>
          <p:cNvSpPr txBox="1">
            <a:spLocks noChangeArrowheads="1"/>
          </p:cNvSpPr>
          <p:nvPr/>
        </p:nvSpPr>
        <p:spPr bwMode="auto">
          <a:xfrm>
            <a:off x="5674785" y="349464"/>
            <a:ext cx="1415772" cy="1333106"/>
          </a:xfrm>
          <a:prstGeom prst="rect">
            <a:avLst/>
          </a:prstGeom>
          <a:noFill/>
          <a:ln w="28575">
            <a:no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a:spAutoFit/>
          </a:bodyPr>
          <a:lstStyle/>
          <a:p>
            <a:pPr algn="dist">
              <a:buFont typeface="Arial" panose="020B0604020202020204" pitchFamily="34" charset="0"/>
              <a:buNone/>
              <a:defRPr/>
            </a:pPr>
            <a:r>
              <a:rPr lang="zh-CN" altLang="en-US" sz="8000" b="1" dirty="0">
                <a:solidFill>
                  <a:srgbClr val="FEFFFF"/>
                </a:solidFill>
                <a:latin typeface="华文新魏" panose="02010800040101010101" pitchFamily="2" charset="-122"/>
                <a:ea typeface="华文新魏" panose="02010800040101010101" pitchFamily="2" charset="-122"/>
              </a:rPr>
              <a:t>肆</a:t>
            </a:r>
            <a:endParaRPr lang="en-US" altLang="zh-CN" sz="8000" b="1" dirty="0">
              <a:solidFill>
                <a:srgbClr val="FEFFFF"/>
              </a:solidFill>
              <a:latin typeface="华文新魏" panose="02010800040101010101" pitchFamily="2" charset="-122"/>
              <a:ea typeface="华文新魏" panose="02010800040101010101" pitchFamily="2"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p:cNvSpPr>
          <p:nvPr>
            <p:ph type="title"/>
          </p:nvPr>
        </p:nvSpPr>
        <p:spPr/>
        <p:txBody>
          <a:bodyPr/>
          <a:lstStyle/>
          <a:p>
            <a:pPr eaLnBrk="1" hangingPunct="1"/>
            <a:r>
              <a:rPr lang="zh-CN" altLang="en-US" dirty="0"/>
              <a:t>请在此输入您的大标题</a:t>
            </a:r>
            <a:endParaRPr lang="en-US" altLang="zh-CN" dirty="0"/>
          </a:p>
        </p:txBody>
      </p:sp>
      <p:grpSp>
        <p:nvGrpSpPr>
          <p:cNvPr id="9" name="组合 8"/>
          <p:cNvGrpSpPr/>
          <p:nvPr/>
        </p:nvGrpSpPr>
        <p:grpSpPr>
          <a:xfrm>
            <a:off x="7431314" y="1701726"/>
            <a:ext cx="1645937" cy="3860254"/>
            <a:chOff x="2208416" y="-2008033"/>
            <a:chExt cx="3634966" cy="8525169"/>
          </a:xfrm>
        </p:grpSpPr>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87825" y="2576064"/>
              <a:ext cx="2523749" cy="3941072"/>
            </a:xfrm>
            <a:prstGeom prst="rect">
              <a:avLst/>
            </a:prstGeom>
          </p:spPr>
        </p:pic>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l="32222" t="19260" r="47500" b="62037"/>
            <a:stretch>
              <a:fillRect/>
            </a:stretch>
          </p:blipFill>
          <p:spPr>
            <a:xfrm>
              <a:off x="2208416" y="-2008033"/>
              <a:ext cx="3634966" cy="5029200"/>
            </a:xfrm>
            <a:prstGeom prst="rect">
              <a:avLst/>
            </a:prstGeom>
          </p:spPr>
        </p:pic>
      </p:grpSp>
      <p:pic>
        <p:nvPicPr>
          <p:cNvPr id="14" name="Picture 2" descr="C:\Users\Thinkpad\Desktop\PNG\1_0008_图层-16-副本.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5319752" y="1583510"/>
            <a:ext cx="936282" cy="2058197"/>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381387" y="1872340"/>
            <a:ext cx="4814728" cy="14180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pic>
        <p:nvPicPr>
          <p:cNvPr id="18" name="Picture 2" descr="C:\Users\Thinkpad\Desktop\PNG\1_0008_图层-16-副本.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5319752" y="3212835"/>
            <a:ext cx="936282" cy="2058197"/>
          </a:xfrm>
          <a:prstGeom prst="rect">
            <a:avLst/>
          </a:prstGeom>
          <a:noFill/>
          <a:extLst>
            <a:ext uri="{909E8E84-426E-40DD-AFC4-6F175D3DCCD1}">
              <a14:hiddenFill xmlns:a14="http://schemas.microsoft.com/office/drawing/2010/main">
                <a:solidFill>
                  <a:srgbClr val="FFFFFF"/>
                </a:solidFill>
              </a14:hiddenFill>
            </a:ext>
          </a:extLst>
        </p:spPr>
      </p:pic>
      <p:sp>
        <p:nvSpPr>
          <p:cNvPr id="25" name="矩形 24"/>
          <p:cNvSpPr/>
          <p:nvPr/>
        </p:nvSpPr>
        <p:spPr>
          <a:xfrm>
            <a:off x="381387" y="3501665"/>
            <a:ext cx="4814728" cy="14180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pic>
        <p:nvPicPr>
          <p:cNvPr id="26" name="Picture 2" descr="C:\Users\Thinkpad\Desktop\PNG\1_0008_图层-16-副本.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5319752" y="4842160"/>
            <a:ext cx="936282" cy="2058197"/>
          </a:xfrm>
          <a:prstGeom prst="rect">
            <a:avLst/>
          </a:prstGeom>
          <a:noFill/>
          <a:extLst>
            <a:ext uri="{909E8E84-426E-40DD-AFC4-6F175D3DCCD1}">
              <a14:hiddenFill xmlns:a14="http://schemas.microsoft.com/office/drawing/2010/main">
                <a:solidFill>
                  <a:srgbClr val="FFFFFF"/>
                </a:solidFill>
              </a14:hiddenFill>
            </a:ext>
          </a:extLst>
        </p:spPr>
      </p:pic>
      <p:sp>
        <p:nvSpPr>
          <p:cNvPr id="27" name="矩形 26"/>
          <p:cNvSpPr/>
          <p:nvPr/>
        </p:nvSpPr>
        <p:spPr>
          <a:xfrm>
            <a:off x="381387" y="5130990"/>
            <a:ext cx="4814728" cy="14180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28" name="矩形 27"/>
          <p:cNvSpPr/>
          <p:nvPr/>
        </p:nvSpPr>
        <p:spPr>
          <a:xfrm>
            <a:off x="9059928" y="3833079"/>
            <a:ext cx="2511517" cy="8769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000" dirty="0">
                <a:solidFill>
                  <a:schemeClr val="tx1"/>
                </a:solidFill>
                <a:latin typeface="+mj-ea"/>
                <a:ea typeface="+mj-ea"/>
              </a:rPr>
              <a:t>请输入您的小标题</a:t>
            </a:r>
            <a:endParaRPr lang="zh-CN" altLang="zh-CN" sz="2000" dirty="0">
              <a:solidFill>
                <a:schemeClr val="tx1"/>
              </a:solidFill>
              <a:latin typeface="+mj-ea"/>
              <a:ea typeface="+mj-ea"/>
            </a:endParaRPr>
          </a:p>
        </p:txBody>
      </p:sp>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1" name="AutoShape 33"/>
          <p:cNvSpPr>
            <a:spLocks noChangeArrowheads="1"/>
          </p:cNvSpPr>
          <p:nvPr/>
        </p:nvSpPr>
        <p:spPr bwMode="auto">
          <a:xfrm rot="5400000">
            <a:off x="2396148" y="1523026"/>
            <a:ext cx="1610082" cy="4187612"/>
          </a:xfrm>
          <a:prstGeom prst="roundRect">
            <a:avLst>
              <a:gd name="adj" fmla="val 13292"/>
            </a:avLst>
          </a:prstGeom>
          <a:noFill/>
          <a:ln w="57150" cmpd="dbl">
            <a:solidFill>
              <a:schemeClr val="accent1">
                <a:alpha val="74117"/>
              </a:schemeClr>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350">
              <a:solidFill>
                <a:srgbClr val="B70002"/>
              </a:solidFill>
            </a:endParaRPr>
          </a:p>
        </p:txBody>
      </p:sp>
      <p:pic>
        <p:nvPicPr>
          <p:cNvPr id="16" name="图片 15"/>
          <p:cNvPicPr>
            <a:picLocks noChangeAspect="1"/>
          </p:cNvPicPr>
          <p:nvPr/>
        </p:nvPicPr>
        <p:blipFill>
          <a:blip r:embed="rId2" cstate="print">
            <a:duotone>
              <a:prstClr val="black"/>
              <a:schemeClr val="tx2">
                <a:tint val="45000"/>
                <a:satMod val="400000"/>
              </a:schemeClr>
            </a:duotone>
          </a:blip>
          <a:stretch>
            <a:fillRect/>
          </a:stretch>
        </p:blipFill>
        <p:spPr>
          <a:xfrm>
            <a:off x="497859" y="2202267"/>
            <a:ext cx="1219048" cy="1219048"/>
          </a:xfrm>
          <a:prstGeom prst="rect">
            <a:avLst/>
          </a:prstGeom>
        </p:spPr>
      </p:pic>
      <p:sp>
        <p:nvSpPr>
          <p:cNvPr id="17" name="矩形 16"/>
          <p:cNvSpPr/>
          <p:nvPr/>
        </p:nvSpPr>
        <p:spPr>
          <a:xfrm>
            <a:off x="1466850" y="2811790"/>
            <a:ext cx="3828145" cy="15950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dirty="0">
                <a:solidFill>
                  <a:schemeClr val="tx1"/>
                </a:solidFill>
                <a:latin typeface="+mn-ea"/>
              </a:rPr>
              <a:t>请输入文本请输入文本请输入文本请输入文本请输入文本请输入文本</a:t>
            </a:r>
            <a:endParaRPr lang="zh-CN" altLang="zh-CN" dirty="0">
              <a:solidFill>
                <a:schemeClr val="tx1"/>
              </a:solidFill>
              <a:latin typeface="+mn-ea"/>
            </a:endParaRPr>
          </a:p>
        </p:txBody>
      </p:sp>
      <p:sp>
        <p:nvSpPr>
          <p:cNvPr id="18" name="AutoShape 33"/>
          <p:cNvSpPr>
            <a:spLocks noChangeArrowheads="1"/>
          </p:cNvSpPr>
          <p:nvPr/>
        </p:nvSpPr>
        <p:spPr bwMode="auto">
          <a:xfrm rot="5400000">
            <a:off x="8454953" y="1523026"/>
            <a:ext cx="1610082" cy="4187612"/>
          </a:xfrm>
          <a:prstGeom prst="roundRect">
            <a:avLst>
              <a:gd name="adj" fmla="val 13292"/>
            </a:avLst>
          </a:prstGeom>
          <a:noFill/>
          <a:ln w="57150" cmpd="dbl">
            <a:solidFill>
              <a:schemeClr val="accent1">
                <a:alpha val="74117"/>
              </a:schemeClr>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350">
              <a:solidFill>
                <a:srgbClr val="B70002"/>
              </a:solidFill>
            </a:endParaRPr>
          </a:p>
        </p:txBody>
      </p:sp>
      <p:pic>
        <p:nvPicPr>
          <p:cNvPr id="19" name="图片 18"/>
          <p:cNvPicPr>
            <a:picLocks noChangeAspect="1"/>
          </p:cNvPicPr>
          <p:nvPr/>
        </p:nvPicPr>
        <p:blipFill>
          <a:blip r:embed="rId2" cstate="print">
            <a:duotone>
              <a:prstClr val="black"/>
              <a:schemeClr val="tx2">
                <a:tint val="45000"/>
                <a:satMod val="400000"/>
              </a:schemeClr>
            </a:duotone>
          </a:blip>
          <a:stretch>
            <a:fillRect/>
          </a:stretch>
        </p:blipFill>
        <p:spPr>
          <a:xfrm>
            <a:off x="6556664" y="2202267"/>
            <a:ext cx="1219048" cy="1219048"/>
          </a:xfrm>
          <a:prstGeom prst="rect">
            <a:avLst/>
          </a:prstGeom>
        </p:spPr>
      </p:pic>
      <p:sp>
        <p:nvSpPr>
          <p:cNvPr id="20" name="矩形 19"/>
          <p:cNvSpPr/>
          <p:nvPr/>
        </p:nvSpPr>
        <p:spPr>
          <a:xfrm>
            <a:off x="7525655" y="2811790"/>
            <a:ext cx="3828145" cy="15950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dirty="0">
                <a:solidFill>
                  <a:schemeClr val="tx1"/>
                </a:solidFill>
                <a:latin typeface="+mn-ea"/>
              </a:rPr>
              <a:t>请输入文本请输入文本请输入文本请输入文本请输入文本请输入文本</a:t>
            </a:r>
            <a:endParaRPr lang="zh-CN" altLang="zh-CN" dirty="0">
              <a:solidFill>
                <a:schemeClr val="tx1"/>
              </a:solidFill>
              <a:latin typeface="+mn-ea"/>
            </a:endParaRPr>
          </a:p>
        </p:txBody>
      </p:sp>
      <p:sp>
        <p:nvSpPr>
          <p:cNvPr id="21" name="矩形 20"/>
          <p:cNvSpPr/>
          <p:nvPr/>
        </p:nvSpPr>
        <p:spPr>
          <a:xfrm>
            <a:off x="1136129" y="5340290"/>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cxnSp>
        <p:nvCxnSpPr>
          <p:cNvPr id="22" name="直接连接符 21"/>
          <p:cNvCxnSpPr/>
          <p:nvPr/>
        </p:nvCxnSpPr>
        <p:spPr>
          <a:xfrm>
            <a:off x="1145338" y="5160696"/>
            <a:ext cx="990132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C:\Users\Thinkpad\Desktop\PNG\1_0003_图层-2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9583656">
            <a:off x="2175990" y="1747782"/>
            <a:ext cx="3746415" cy="3810168"/>
          </a:xfrm>
          <a:prstGeom prst="rect">
            <a:avLst/>
          </a:prstGeom>
          <a:noFill/>
          <a:extLst>
            <a:ext uri="{909E8E84-426E-40DD-AFC4-6F175D3DCCD1}">
              <a14:hiddenFill xmlns:a14="http://schemas.microsoft.com/office/drawing/2010/main">
                <a:solidFill>
                  <a:srgbClr val="FFFFFF"/>
                </a:solidFill>
              </a14:hiddenFill>
            </a:ext>
          </a:extLst>
        </p:spPr>
      </p:pic>
      <p:sp>
        <p:nvSpPr>
          <p:cNvPr id="12290"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3" name="矩形 12"/>
          <p:cNvSpPr/>
          <p:nvPr/>
        </p:nvSpPr>
        <p:spPr>
          <a:xfrm>
            <a:off x="382093" y="2559461"/>
            <a:ext cx="4371569" cy="19054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indent="-342900">
              <a:lnSpc>
                <a:spcPct val="150000"/>
              </a:lnSpc>
              <a:buFont typeface="Wingdings" panose="05000000000000000000" pitchFamily="2" charset="2"/>
              <a:buChar char="ü"/>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a:p>
            <a:pPr marL="342900" indent="-342900">
              <a:lnSpc>
                <a:spcPct val="150000"/>
              </a:lnSpc>
              <a:buFont typeface="Wingdings" panose="05000000000000000000" pitchFamily="2" charset="2"/>
              <a:buChar char="ü"/>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pic>
        <p:nvPicPr>
          <p:cNvPr id="7" name="Picture 2" descr="C:\Users\Thinkpad\Desktop\PNG\1_0003_图层-20.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9583656">
            <a:off x="7690526" y="2985739"/>
            <a:ext cx="3746415" cy="3810168"/>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5896629" y="3797418"/>
            <a:ext cx="4371569" cy="19054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indent="-342900">
              <a:lnSpc>
                <a:spcPct val="150000"/>
              </a:lnSpc>
              <a:buFont typeface="Wingdings" panose="05000000000000000000" pitchFamily="2" charset="2"/>
              <a:buChar char="ü"/>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a:p>
            <a:pPr marL="342900" indent="-342900">
              <a:lnSpc>
                <a:spcPct val="150000"/>
              </a:lnSpc>
              <a:buFont typeface="Wingdings" panose="05000000000000000000" pitchFamily="2" charset="2"/>
              <a:buChar char="ü"/>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32" name="Freeform 21"/>
          <p:cNvSpPr/>
          <p:nvPr/>
        </p:nvSpPr>
        <p:spPr bwMode="auto">
          <a:xfrm>
            <a:off x="1134915" y="2065084"/>
            <a:ext cx="1912101" cy="1912101"/>
          </a:xfrm>
          <a:prstGeom prst="ellipse">
            <a:avLst/>
          </a:prstGeom>
          <a:solidFill>
            <a:srgbClr val="FEFFFF"/>
          </a:solidFill>
          <a:ln>
            <a:solidFill>
              <a:schemeClr val="accent1"/>
            </a:solidFill>
          </a:ln>
        </p:spPr>
        <p:txBody>
          <a:bodyPr/>
          <a:lstStyle/>
          <a:p>
            <a:endParaRPr lang="zh-CN" altLang="en-US"/>
          </a:p>
        </p:txBody>
      </p:sp>
      <p:sp>
        <p:nvSpPr>
          <p:cNvPr id="49" name="矩形 48"/>
          <p:cNvSpPr/>
          <p:nvPr/>
        </p:nvSpPr>
        <p:spPr>
          <a:xfrm>
            <a:off x="766939" y="4158282"/>
            <a:ext cx="2648052" cy="15274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2000" dirty="0">
                <a:solidFill>
                  <a:schemeClr val="tx1"/>
                </a:solidFill>
                <a:latin typeface="+mn-ea"/>
              </a:rPr>
              <a:t>请输入文本请输入文本请输入文本请输入文本请输入文本</a:t>
            </a:r>
            <a:endParaRPr lang="zh-CN" altLang="zh-CN" sz="2000" dirty="0">
              <a:solidFill>
                <a:schemeClr val="tx1"/>
              </a:solidFill>
              <a:latin typeface="+mn-ea"/>
            </a:endParaRPr>
          </a:p>
        </p:txBody>
      </p:sp>
      <p:sp>
        <p:nvSpPr>
          <p:cNvPr id="34" name="Freeform 21"/>
          <p:cNvSpPr/>
          <p:nvPr/>
        </p:nvSpPr>
        <p:spPr bwMode="auto">
          <a:xfrm>
            <a:off x="5139950" y="2065084"/>
            <a:ext cx="1912101" cy="1912101"/>
          </a:xfrm>
          <a:prstGeom prst="ellipse">
            <a:avLst/>
          </a:prstGeom>
          <a:solidFill>
            <a:srgbClr val="FEFFFF"/>
          </a:solidFill>
          <a:ln>
            <a:solidFill>
              <a:schemeClr val="accent1"/>
            </a:solidFill>
          </a:ln>
        </p:spPr>
        <p:txBody>
          <a:bodyPr/>
          <a:lstStyle/>
          <a:p>
            <a:endParaRPr lang="zh-CN" altLang="en-US"/>
          </a:p>
        </p:txBody>
      </p:sp>
      <p:sp>
        <p:nvSpPr>
          <p:cNvPr id="50" name="矩形 49"/>
          <p:cNvSpPr/>
          <p:nvPr/>
        </p:nvSpPr>
        <p:spPr>
          <a:xfrm>
            <a:off x="4771974" y="4158282"/>
            <a:ext cx="2648052" cy="15274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2000" dirty="0">
                <a:solidFill>
                  <a:schemeClr val="tx1"/>
                </a:solidFill>
                <a:latin typeface="+mn-ea"/>
              </a:rPr>
              <a:t>请输入文本请输入文本请输入文本请输入文本请输入文本</a:t>
            </a:r>
            <a:endParaRPr lang="zh-CN" altLang="zh-CN" sz="2000" dirty="0">
              <a:solidFill>
                <a:schemeClr val="tx1"/>
              </a:solidFill>
              <a:latin typeface="+mn-ea"/>
            </a:endParaRPr>
          </a:p>
        </p:txBody>
      </p:sp>
      <p:sp>
        <p:nvSpPr>
          <p:cNvPr id="39" name="Freeform 21"/>
          <p:cNvSpPr/>
          <p:nvPr/>
        </p:nvSpPr>
        <p:spPr bwMode="auto">
          <a:xfrm>
            <a:off x="9144986" y="2065084"/>
            <a:ext cx="1912101" cy="1912101"/>
          </a:xfrm>
          <a:prstGeom prst="ellipse">
            <a:avLst/>
          </a:prstGeom>
          <a:solidFill>
            <a:srgbClr val="FEFFFF"/>
          </a:solidFill>
          <a:ln>
            <a:solidFill>
              <a:schemeClr val="accent1"/>
            </a:solidFill>
          </a:ln>
        </p:spPr>
        <p:txBody>
          <a:bodyPr/>
          <a:lstStyle/>
          <a:p>
            <a:endParaRPr lang="zh-CN" altLang="en-US"/>
          </a:p>
        </p:txBody>
      </p:sp>
      <p:sp>
        <p:nvSpPr>
          <p:cNvPr id="51" name="矩形 50"/>
          <p:cNvSpPr/>
          <p:nvPr/>
        </p:nvSpPr>
        <p:spPr>
          <a:xfrm>
            <a:off x="8777010" y="4158282"/>
            <a:ext cx="2648052" cy="15274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2000" dirty="0">
                <a:solidFill>
                  <a:schemeClr val="tx1"/>
                </a:solidFill>
                <a:latin typeface="+mn-ea"/>
              </a:rPr>
              <a:t>请输入文本请输入文本请输入文本请输入文本请输入文本</a:t>
            </a:r>
            <a:endParaRPr lang="zh-CN" altLang="zh-CN" sz="2000" dirty="0">
              <a:solidFill>
                <a:schemeClr val="tx1"/>
              </a:solidFill>
              <a:latin typeface="+mn-ea"/>
            </a:endParaRPr>
          </a:p>
        </p:txBody>
      </p:sp>
      <p:pic>
        <p:nvPicPr>
          <p:cNvPr id="16" name="Picture 2" descr="C:\Users\Thinkpad\Desktop\PNG\1_0008_图层-16-副本.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3619576" y="1992036"/>
            <a:ext cx="936282" cy="2058197"/>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C:\Users\Thinkpad\Desktop\PNG\1_0008_图层-16-副本.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7613009" y="1992037"/>
            <a:ext cx="936282" cy="2058197"/>
          </a:xfrm>
          <a:prstGeom prst="rect">
            <a:avLst/>
          </a:prstGeom>
          <a:noFill/>
          <a:extLst>
            <a:ext uri="{909E8E84-426E-40DD-AFC4-6F175D3DCCD1}">
              <a14:hiddenFill xmlns:a14="http://schemas.microsoft.com/office/drawing/2010/main">
                <a:solidFill>
                  <a:srgbClr val="FFFFFF"/>
                </a:solidFill>
              </a14:hiddenFill>
            </a:ext>
          </a:extLst>
        </p:spPr>
      </p:pic>
      <p:pic>
        <p:nvPicPr>
          <p:cNvPr id="14" name="图片 13"/>
          <p:cNvPicPr>
            <a:picLocks noChangeAspect="1"/>
          </p:cNvPicPr>
          <p:nvPr/>
        </p:nvPicPr>
        <p:blipFill>
          <a:blip r:embed="rId3" cstate="print"/>
          <a:stretch>
            <a:fillRect/>
          </a:stretch>
        </p:blipFill>
        <p:spPr>
          <a:xfrm>
            <a:off x="1466850" y="2403995"/>
            <a:ext cx="1262702" cy="1262702"/>
          </a:xfrm>
          <a:prstGeom prst="rect">
            <a:avLst/>
          </a:prstGeom>
        </p:spPr>
      </p:pic>
      <p:grpSp>
        <p:nvGrpSpPr>
          <p:cNvPr id="15" name="组合 14"/>
          <p:cNvGrpSpPr/>
          <p:nvPr/>
        </p:nvGrpSpPr>
        <p:grpSpPr>
          <a:xfrm>
            <a:off x="5756351" y="2238757"/>
            <a:ext cx="679300" cy="1593178"/>
            <a:chOff x="2208416" y="-2008033"/>
            <a:chExt cx="3634966" cy="8525169"/>
          </a:xfrm>
        </p:grpSpPr>
        <p:pic>
          <p:nvPicPr>
            <p:cNvPr id="18" name="图片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87825" y="2576064"/>
              <a:ext cx="2523749" cy="3941072"/>
            </a:xfrm>
            <a:prstGeom prst="rect">
              <a:avLst/>
            </a:prstGeom>
          </p:spPr>
        </p:pic>
        <p:pic>
          <p:nvPicPr>
            <p:cNvPr id="19" name="图片 18"/>
            <p:cNvPicPr>
              <a:picLocks noChangeAspect="1"/>
            </p:cNvPicPr>
            <p:nvPr/>
          </p:nvPicPr>
          <p:blipFill rotWithShape="1">
            <a:blip r:embed="rId5" cstate="print">
              <a:extLst>
                <a:ext uri="{28A0092B-C50C-407E-A947-70E740481C1C}">
                  <a14:useLocalDpi xmlns:a14="http://schemas.microsoft.com/office/drawing/2010/main" val="0"/>
                </a:ext>
              </a:extLst>
            </a:blip>
            <a:srcRect l="32222" t="19260" r="47500" b="62037"/>
            <a:stretch>
              <a:fillRect/>
            </a:stretch>
          </p:blipFill>
          <p:spPr>
            <a:xfrm>
              <a:off x="2208416" y="-2008033"/>
              <a:ext cx="3634966" cy="5029200"/>
            </a:xfrm>
            <a:prstGeom prst="rect">
              <a:avLst/>
            </a:prstGeom>
          </p:spPr>
        </p:pic>
      </p:grpSp>
      <p:pic>
        <p:nvPicPr>
          <p:cNvPr id="20" name="图片 1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364212" y="2331205"/>
            <a:ext cx="1473647" cy="1193270"/>
          </a:xfrm>
          <a:prstGeom prst="rect">
            <a:avLst/>
          </a:prstGeom>
        </p:spPr>
      </p:pic>
    </p:spTree>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51" name="矩形 50"/>
          <p:cNvSpPr/>
          <p:nvPr/>
        </p:nvSpPr>
        <p:spPr>
          <a:xfrm>
            <a:off x="572877" y="3963372"/>
            <a:ext cx="2511517" cy="23555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a:t>
            </a:r>
            <a:r>
              <a:rPr lang="en-US" altLang="zh-CN" sz="1800" dirty="0">
                <a:solidFill>
                  <a:schemeClr val="tx1"/>
                </a:solidFill>
                <a:latin typeface="+mn-ea"/>
              </a:rPr>
              <a:t>[-</a:t>
            </a:r>
            <a:r>
              <a:rPr lang="zh-CN" altLang="en-US" sz="1800" dirty="0">
                <a:solidFill>
                  <a:schemeClr val="tx1"/>
                </a:solidFill>
                <a:latin typeface="+mn-ea"/>
              </a:rPr>
              <a:t>婷婷</a:t>
            </a:r>
            <a:r>
              <a:rPr lang="en-US" altLang="zh-CN" sz="1800" dirty="0">
                <a:solidFill>
                  <a:schemeClr val="tx1"/>
                </a:solidFill>
                <a:latin typeface="+mn-ea"/>
              </a:rPr>
              <a:t>]</a:t>
            </a:r>
            <a:r>
              <a:rPr lang="zh-CN" altLang="en-US" sz="1800" dirty="0">
                <a:solidFill>
                  <a:schemeClr val="tx1"/>
                </a:solidFill>
                <a:latin typeface="+mn-ea"/>
              </a:rPr>
              <a:t>旗舰店</a:t>
            </a:r>
            <a:r>
              <a:rPr lang="en-US" altLang="zh-CN" sz="1800" dirty="0">
                <a:solidFill>
                  <a:schemeClr val="tx1"/>
                </a:solidFill>
                <a:latin typeface="+mn-ea"/>
              </a:rPr>
              <a:t>https://[-</a:t>
            </a:r>
            <a:r>
              <a:rPr lang="zh-CN" altLang="en-US" sz="1800" dirty="0">
                <a:solidFill>
                  <a:schemeClr val="tx1"/>
                </a:solidFill>
                <a:latin typeface="+mn-ea"/>
              </a:rPr>
              <a:t>婷婷</a:t>
            </a:r>
            <a:r>
              <a:rPr lang="en-US" altLang="zh-CN" sz="1800" dirty="0">
                <a:solidFill>
                  <a:schemeClr val="tx1"/>
                </a:solidFill>
                <a:latin typeface="+mn-ea"/>
              </a:rPr>
              <a:t>]</a:t>
            </a:r>
            <a:r>
              <a:rPr lang="zh-CN" altLang="en-US" sz="1800" dirty="0">
                <a:solidFill>
                  <a:schemeClr val="tx1"/>
                </a:solidFill>
                <a:latin typeface="+mn-ea"/>
              </a:rPr>
              <a:t>文本请输入文本请输入文本请输入文本请输入文本</a:t>
            </a:r>
            <a:endParaRPr lang="zh-CN" altLang="zh-CN" sz="1800" dirty="0">
              <a:solidFill>
                <a:schemeClr val="tx1"/>
              </a:solidFill>
              <a:latin typeface="+mn-ea"/>
            </a:endParaRPr>
          </a:p>
        </p:txBody>
      </p:sp>
      <p:pic>
        <p:nvPicPr>
          <p:cNvPr id="62" name="图片 61"/>
          <p:cNvPicPr>
            <a:picLocks noChangeAspect="1"/>
          </p:cNvPicPr>
          <p:nvPr/>
        </p:nvPicPr>
        <p:blipFill>
          <a:blip r:embed="rId2" cstate="print">
            <a:lum contrast="40000"/>
          </a:blip>
          <a:stretch>
            <a:fillRect/>
          </a:stretch>
        </p:blipFill>
        <p:spPr>
          <a:xfrm>
            <a:off x="10095998" y="4550228"/>
            <a:ext cx="1454787" cy="1454787"/>
          </a:xfrm>
          <a:prstGeom prst="rect">
            <a:avLst/>
          </a:prstGeom>
        </p:spPr>
      </p:pic>
      <p:pic>
        <p:nvPicPr>
          <p:cNvPr id="63" name="图片 62"/>
          <p:cNvPicPr>
            <a:picLocks noChangeAspect="1"/>
          </p:cNvPicPr>
          <p:nvPr/>
        </p:nvPicPr>
        <p:blipFill>
          <a:blip r:embed="rId2" cstate="print">
            <a:lum contrast="40000"/>
          </a:blip>
          <a:stretch>
            <a:fillRect/>
          </a:stretch>
        </p:blipFill>
        <p:spPr>
          <a:xfrm>
            <a:off x="10443544" y="2511524"/>
            <a:ext cx="759697" cy="759697"/>
          </a:xfrm>
          <a:prstGeom prst="rect">
            <a:avLst/>
          </a:prstGeom>
        </p:spPr>
      </p:pic>
      <p:pic>
        <p:nvPicPr>
          <p:cNvPr id="64" name="图片 63"/>
          <p:cNvPicPr>
            <a:picLocks noChangeAspect="1"/>
          </p:cNvPicPr>
          <p:nvPr/>
        </p:nvPicPr>
        <p:blipFill>
          <a:blip r:embed="rId2" cstate="print">
            <a:lum contrast="40000"/>
          </a:blip>
          <a:stretch>
            <a:fillRect/>
          </a:stretch>
        </p:blipFill>
        <p:spPr>
          <a:xfrm>
            <a:off x="8994865" y="3839259"/>
            <a:ext cx="444660" cy="444660"/>
          </a:xfrm>
          <a:prstGeom prst="rect">
            <a:avLst/>
          </a:prstGeom>
        </p:spPr>
      </p:pic>
      <p:pic>
        <p:nvPicPr>
          <p:cNvPr id="26" name="Picture 9" descr="F:\ppt素材\图标\我收集的图标\字体\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1777023" y="2494212"/>
            <a:ext cx="222331" cy="2938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矩形 26"/>
          <p:cNvSpPr/>
          <p:nvPr/>
        </p:nvSpPr>
        <p:spPr>
          <a:xfrm>
            <a:off x="572877" y="2975209"/>
            <a:ext cx="2511517" cy="8769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000" dirty="0">
                <a:solidFill>
                  <a:schemeClr val="tx1"/>
                </a:solidFill>
                <a:latin typeface="+mj-ea"/>
                <a:ea typeface="+mj-ea"/>
              </a:rPr>
              <a:t>请输入您的小标题</a:t>
            </a:r>
            <a:endParaRPr lang="zh-CN" altLang="zh-CN" sz="2000" dirty="0">
              <a:solidFill>
                <a:schemeClr val="tx1"/>
              </a:solidFill>
              <a:latin typeface="+mj-ea"/>
              <a:ea typeface="+mj-ea"/>
            </a:endParaRPr>
          </a:p>
        </p:txBody>
      </p:sp>
      <p:sp>
        <p:nvSpPr>
          <p:cNvPr id="28" name="矩形 27"/>
          <p:cNvSpPr/>
          <p:nvPr/>
        </p:nvSpPr>
        <p:spPr>
          <a:xfrm>
            <a:off x="3313020" y="3963373"/>
            <a:ext cx="2511517" cy="23555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请输入文本请输入文本请输入文本请输入文本请输入文本请输入文本请输入文本请输入文本</a:t>
            </a:r>
            <a:endParaRPr lang="zh-CN" altLang="zh-CN" sz="1800" dirty="0">
              <a:solidFill>
                <a:schemeClr val="tx1"/>
              </a:solidFill>
              <a:latin typeface="+mn-ea"/>
            </a:endParaRPr>
          </a:p>
        </p:txBody>
      </p:sp>
      <p:pic>
        <p:nvPicPr>
          <p:cNvPr id="29" name="Picture 9" descr="F:\ppt素材\图标\我收集的图标\字体\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4517166" y="2494213"/>
            <a:ext cx="222331" cy="2938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矩形 29"/>
          <p:cNvSpPr/>
          <p:nvPr/>
        </p:nvSpPr>
        <p:spPr>
          <a:xfrm>
            <a:off x="3313020" y="2975210"/>
            <a:ext cx="2511517" cy="8769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000" dirty="0">
                <a:solidFill>
                  <a:schemeClr val="tx1"/>
                </a:solidFill>
                <a:latin typeface="+mj-ea"/>
                <a:ea typeface="+mj-ea"/>
              </a:rPr>
              <a:t>请输入您的小标题</a:t>
            </a:r>
            <a:endParaRPr lang="zh-CN" altLang="zh-CN" sz="2000" dirty="0">
              <a:solidFill>
                <a:schemeClr val="tx1"/>
              </a:solidFill>
              <a:latin typeface="+mj-ea"/>
              <a:ea typeface="+mj-ea"/>
            </a:endParaRPr>
          </a:p>
        </p:txBody>
      </p:sp>
      <p:sp>
        <p:nvSpPr>
          <p:cNvPr id="32" name="矩形 31"/>
          <p:cNvSpPr/>
          <p:nvPr/>
        </p:nvSpPr>
        <p:spPr>
          <a:xfrm>
            <a:off x="6053163" y="3963374"/>
            <a:ext cx="2511517" cy="23555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请输入文本请输入文本请输入文本请输入文本请输入文本请输入文本请输入文本请输入文本</a:t>
            </a:r>
            <a:endParaRPr lang="zh-CN" altLang="zh-CN" sz="1800" dirty="0">
              <a:solidFill>
                <a:schemeClr val="tx1"/>
              </a:solidFill>
              <a:latin typeface="+mn-ea"/>
            </a:endParaRPr>
          </a:p>
        </p:txBody>
      </p:sp>
      <p:pic>
        <p:nvPicPr>
          <p:cNvPr id="33" name="Picture 9" descr="F:\ppt素材\图标\我收集的图标\字体\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7257309" y="2494214"/>
            <a:ext cx="222331" cy="2938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矩形 33"/>
          <p:cNvSpPr/>
          <p:nvPr/>
        </p:nvSpPr>
        <p:spPr>
          <a:xfrm>
            <a:off x="6053163" y="2975211"/>
            <a:ext cx="2511517" cy="8769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000" dirty="0">
                <a:solidFill>
                  <a:schemeClr val="tx1"/>
                </a:solidFill>
                <a:latin typeface="+mj-ea"/>
                <a:ea typeface="+mj-ea"/>
              </a:rPr>
              <a:t>请输入您的小标题</a:t>
            </a:r>
            <a:endParaRPr lang="zh-CN" altLang="zh-CN" sz="2000" dirty="0">
              <a:solidFill>
                <a:schemeClr val="tx1"/>
              </a:solidFill>
              <a:latin typeface="+mj-ea"/>
              <a:ea typeface="+mj-ea"/>
            </a:endParaRPr>
          </a:p>
        </p:txBody>
      </p:sp>
    </p:spTree>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1409700" y="2428875"/>
            <a:ext cx="2000250" cy="2000250"/>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a:solidFill>
                  <a:srgbClr val="FFFFFF"/>
                </a:solidFill>
              </a:rPr>
              <a:t>谢</a:t>
            </a:r>
          </a:p>
        </p:txBody>
      </p:sp>
      <p:sp>
        <p:nvSpPr>
          <p:cNvPr id="124" name="椭圆 123"/>
          <p:cNvSpPr/>
          <p:nvPr/>
        </p:nvSpPr>
        <p:spPr>
          <a:xfrm>
            <a:off x="3867150" y="2428875"/>
            <a:ext cx="2000250" cy="2000250"/>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a:solidFill>
                  <a:srgbClr val="FFFFFF"/>
                </a:solidFill>
              </a:rPr>
              <a:t>谢</a:t>
            </a:r>
          </a:p>
        </p:txBody>
      </p:sp>
      <p:sp>
        <p:nvSpPr>
          <p:cNvPr id="125" name="椭圆 124"/>
          <p:cNvSpPr/>
          <p:nvPr/>
        </p:nvSpPr>
        <p:spPr>
          <a:xfrm>
            <a:off x="6324600" y="2428875"/>
            <a:ext cx="2000250" cy="2000250"/>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a:solidFill>
                  <a:srgbClr val="FFFFFF"/>
                </a:solidFill>
              </a:rPr>
              <a:t>观</a:t>
            </a:r>
          </a:p>
        </p:txBody>
      </p:sp>
      <p:sp>
        <p:nvSpPr>
          <p:cNvPr id="126" name="椭圆 125"/>
          <p:cNvSpPr/>
          <p:nvPr/>
        </p:nvSpPr>
        <p:spPr>
          <a:xfrm>
            <a:off x="8782050" y="2428875"/>
            <a:ext cx="2000250" cy="2000250"/>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a:solidFill>
                  <a:srgbClr val="FFFFFF"/>
                </a:solidFill>
              </a:rPr>
              <a:t>看</a:t>
            </a: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a:xfrm>
            <a:off x="2922964" y="1801091"/>
            <a:ext cx="7341443" cy="2132017"/>
          </a:xfrm>
        </p:spPr>
        <p:txBody>
          <a:bodyPr anchor="b"/>
          <a:lstStyle/>
          <a:p>
            <a:r>
              <a:rPr lang="zh-CN" altLang="en-US" dirty="0"/>
              <a:t>请输入第一章大标题</a:t>
            </a:r>
          </a:p>
        </p:txBody>
      </p:sp>
      <p:sp>
        <p:nvSpPr>
          <p:cNvPr id="9219" name="文本占位符 2"/>
          <p:cNvSpPr>
            <a:spLocks noGrp="1"/>
          </p:cNvSpPr>
          <p:nvPr>
            <p:ph type="body" idx="1"/>
          </p:nvPr>
        </p:nvSpPr>
        <p:spPr/>
        <p:txBody>
          <a:bodyPr/>
          <a:lstStyle/>
          <a:p>
            <a:r>
              <a:rPr lang="zh-CN" altLang="en-US" dirty="0"/>
              <a:t>请输入第一章说明小标题</a:t>
            </a:r>
          </a:p>
        </p:txBody>
      </p:sp>
      <p:pic>
        <p:nvPicPr>
          <p:cNvPr id="4" name="Picture 9" descr="F:\ppt素材\图标\我收集的图标\字体\3.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0800000">
            <a:off x="5571820" y="130264"/>
            <a:ext cx="2043730" cy="2584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147"/>
          <p:cNvSpPr txBox="1">
            <a:spLocks noChangeArrowheads="1"/>
          </p:cNvSpPr>
          <p:nvPr/>
        </p:nvSpPr>
        <p:spPr bwMode="auto">
          <a:xfrm>
            <a:off x="5674785" y="349464"/>
            <a:ext cx="1415772" cy="1333106"/>
          </a:xfrm>
          <a:prstGeom prst="rect">
            <a:avLst/>
          </a:prstGeom>
          <a:noFill/>
          <a:ln w="28575">
            <a:no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a:spAutoFit/>
          </a:bodyPr>
          <a:lstStyle/>
          <a:p>
            <a:pPr algn="dist">
              <a:buFont typeface="Arial" panose="020B0604020202020204" pitchFamily="34" charset="0"/>
              <a:buNone/>
              <a:defRPr/>
            </a:pPr>
            <a:r>
              <a:rPr lang="zh-CN" altLang="en-US" sz="8000" b="1" dirty="0">
                <a:solidFill>
                  <a:srgbClr val="FEFFFF"/>
                </a:solidFill>
                <a:latin typeface="华文新魏" panose="02010800040101010101" pitchFamily="2" charset="-122"/>
                <a:ea typeface="华文新魏" panose="02010800040101010101" pitchFamily="2" charset="-122"/>
              </a:rPr>
              <a:t>壹</a:t>
            </a:r>
            <a:endParaRPr lang="en-US" altLang="zh-CN" sz="8000" b="1" dirty="0">
              <a:solidFill>
                <a:srgbClr val="FEFFFF"/>
              </a:solidFill>
              <a:latin typeface="华文新魏" panose="02010800040101010101" pitchFamily="2" charset="-122"/>
              <a:ea typeface="华文新魏" panose="0201080004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pic>
        <p:nvPicPr>
          <p:cNvPr id="13" name="图片 1"/>
          <p:cNvPicPr>
            <a:picLocks noChangeAspect="1" noChangeArrowheads="1"/>
          </p:cNvPicPr>
          <p:nvPr/>
        </p:nvPicPr>
        <p:blipFill>
          <a:blip r:embed="rId2" cstate="print">
            <a:extLst>
              <a:ext uri="{28A0092B-C50C-407E-A947-70E740481C1C}">
                <a14:useLocalDpi xmlns:a14="http://schemas.microsoft.com/office/drawing/2010/main" val="0"/>
              </a:ext>
            </a:extLst>
          </a:blip>
          <a:srcRect l="-4587"/>
          <a:stretch>
            <a:fillRect/>
          </a:stretch>
        </p:blipFill>
        <p:spPr bwMode="auto">
          <a:xfrm>
            <a:off x="8285764" y="2450074"/>
            <a:ext cx="4164144" cy="4225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Freeform 21"/>
          <p:cNvSpPr/>
          <p:nvPr/>
        </p:nvSpPr>
        <p:spPr bwMode="auto">
          <a:xfrm>
            <a:off x="1699340" y="1792962"/>
            <a:ext cx="1314225" cy="1314225"/>
          </a:xfrm>
          <a:prstGeom prst="ellipse">
            <a:avLst/>
          </a:prstGeom>
          <a:solidFill>
            <a:schemeClr val="accent1"/>
          </a:solidFill>
          <a:ln>
            <a:noFill/>
          </a:ln>
        </p:spPr>
        <p:txBody>
          <a:bodyPr/>
          <a:lstStyle/>
          <a:p>
            <a:endParaRPr lang="zh-CN" altLang="en-US"/>
          </a:p>
        </p:txBody>
      </p:sp>
      <p:sp>
        <p:nvSpPr>
          <p:cNvPr id="16" name="Freeform 21"/>
          <p:cNvSpPr/>
          <p:nvPr/>
        </p:nvSpPr>
        <p:spPr bwMode="auto">
          <a:xfrm>
            <a:off x="1699340" y="3406124"/>
            <a:ext cx="1314225" cy="1314225"/>
          </a:xfrm>
          <a:prstGeom prst="ellipse">
            <a:avLst/>
          </a:prstGeom>
          <a:solidFill>
            <a:schemeClr val="accent1"/>
          </a:solidFill>
          <a:ln>
            <a:noFill/>
          </a:ln>
        </p:spPr>
        <p:txBody>
          <a:bodyPr/>
          <a:lstStyle/>
          <a:p>
            <a:endParaRPr lang="zh-CN" altLang="en-US"/>
          </a:p>
        </p:txBody>
      </p:sp>
      <p:sp>
        <p:nvSpPr>
          <p:cNvPr id="17" name="Freeform 21"/>
          <p:cNvSpPr/>
          <p:nvPr/>
        </p:nvSpPr>
        <p:spPr bwMode="auto">
          <a:xfrm>
            <a:off x="1699340" y="5019286"/>
            <a:ext cx="1314225" cy="1314225"/>
          </a:xfrm>
          <a:prstGeom prst="ellipse">
            <a:avLst/>
          </a:prstGeom>
          <a:solidFill>
            <a:schemeClr val="accent1"/>
          </a:solidFill>
          <a:ln>
            <a:noFill/>
          </a:ln>
        </p:spPr>
        <p:txBody>
          <a:bodyPr/>
          <a:lstStyle/>
          <a:p>
            <a:endParaRPr lang="zh-CN" altLang="en-US"/>
          </a:p>
        </p:txBody>
      </p:sp>
      <p:sp>
        <p:nvSpPr>
          <p:cNvPr id="18" name="KSO_Shape"/>
          <p:cNvSpPr/>
          <p:nvPr/>
        </p:nvSpPr>
        <p:spPr bwMode="auto">
          <a:xfrm>
            <a:off x="1876671" y="2123023"/>
            <a:ext cx="959563" cy="654102"/>
          </a:xfrm>
          <a:custGeom>
            <a:avLst/>
            <a:gdLst/>
            <a:ahLst/>
            <a:cxnLst/>
            <a:rect l="0" t="0" r="r" b="b"/>
            <a:pathLst>
              <a:path w="2608263" h="1778000">
                <a:moveTo>
                  <a:pt x="1956693" y="381000"/>
                </a:moveTo>
                <a:lnTo>
                  <a:pt x="1966217" y="381397"/>
                </a:lnTo>
                <a:lnTo>
                  <a:pt x="1975740" y="382192"/>
                </a:lnTo>
                <a:lnTo>
                  <a:pt x="1986057" y="382986"/>
                </a:lnTo>
                <a:lnTo>
                  <a:pt x="1995581" y="384575"/>
                </a:lnTo>
                <a:lnTo>
                  <a:pt x="2005501" y="386562"/>
                </a:lnTo>
                <a:lnTo>
                  <a:pt x="2015819" y="388548"/>
                </a:lnTo>
                <a:lnTo>
                  <a:pt x="2025739" y="391726"/>
                </a:lnTo>
                <a:lnTo>
                  <a:pt x="2035263" y="394904"/>
                </a:lnTo>
                <a:lnTo>
                  <a:pt x="2045580" y="398876"/>
                </a:lnTo>
                <a:lnTo>
                  <a:pt x="2055500" y="403246"/>
                </a:lnTo>
                <a:lnTo>
                  <a:pt x="2065421" y="408807"/>
                </a:lnTo>
                <a:lnTo>
                  <a:pt x="2075738" y="414766"/>
                </a:lnTo>
                <a:lnTo>
                  <a:pt x="2101927" y="438998"/>
                </a:lnTo>
                <a:lnTo>
                  <a:pt x="2143990" y="446149"/>
                </a:lnTo>
                <a:lnTo>
                  <a:pt x="2147958" y="448929"/>
                </a:lnTo>
                <a:lnTo>
                  <a:pt x="2151926" y="452107"/>
                </a:lnTo>
                <a:lnTo>
                  <a:pt x="2155497" y="455683"/>
                </a:lnTo>
                <a:lnTo>
                  <a:pt x="2158672" y="459655"/>
                </a:lnTo>
                <a:lnTo>
                  <a:pt x="2161847" y="464025"/>
                </a:lnTo>
                <a:lnTo>
                  <a:pt x="2164624" y="468395"/>
                </a:lnTo>
                <a:lnTo>
                  <a:pt x="2169783" y="477531"/>
                </a:lnTo>
                <a:lnTo>
                  <a:pt x="2173751" y="485874"/>
                </a:lnTo>
                <a:lnTo>
                  <a:pt x="2176529" y="493024"/>
                </a:lnTo>
                <a:lnTo>
                  <a:pt x="2179306" y="499380"/>
                </a:lnTo>
                <a:lnTo>
                  <a:pt x="2182878" y="516064"/>
                </a:lnTo>
                <a:lnTo>
                  <a:pt x="2186052" y="532749"/>
                </a:lnTo>
                <a:lnTo>
                  <a:pt x="2188036" y="549433"/>
                </a:lnTo>
                <a:lnTo>
                  <a:pt x="2189623" y="565720"/>
                </a:lnTo>
                <a:lnTo>
                  <a:pt x="2190417" y="582008"/>
                </a:lnTo>
                <a:lnTo>
                  <a:pt x="2190814" y="598692"/>
                </a:lnTo>
                <a:lnTo>
                  <a:pt x="2190814" y="615376"/>
                </a:lnTo>
                <a:lnTo>
                  <a:pt x="2190417" y="632855"/>
                </a:lnTo>
                <a:lnTo>
                  <a:pt x="2190020" y="642389"/>
                </a:lnTo>
                <a:lnTo>
                  <a:pt x="2188830" y="656293"/>
                </a:lnTo>
                <a:lnTo>
                  <a:pt x="2185259" y="692840"/>
                </a:lnTo>
                <a:lnTo>
                  <a:pt x="2183671" y="711908"/>
                </a:lnTo>
                <a:lnTo>
                  <a:pt x="2182878" y="730578"/>
                </a:lnTo>
                <a:lnTo>
                  <a:pt x="2182084" y="746468"/>
                </a:lnTo>
                <a:lnTo>
                  <a:pt x="2182481" y="753221"/>
                </a:lnTo>
                <a:lnTo>
                  <a:pt x="2182878" y="758386"/>
                </a:lnTo>
                <a:lnTo>
                  <a:pt x="2183671" y="765139"/>
                </a:lnTo>
                <a:lnTo>
                  <a:pt x="2184862" y="771098"/>
                </a:lnTo>
                <a:lnTo>
                  <a:pt x="2186449" y="775865"/>
                </a:lnTo>
                <a:lnTo>
                  <a:pt x="2188433" y="779837"/>
                </a:lnTo>
                <a:lnTo>
                  <a:pt x="2192798" y="787782"/>
                </a:lnTo>
                <a:lnTo>
                  <a:pt x="2195179" y="792152"/>
                </a:lnTo>
                <a:lnTo>
                  <a:pt x="2198353" y="798508"/>
                </a:lnTo>
                <a:lnTo>
                  <a:pt x="2200734" y="804069"/>
                </a:lnTo>
                <a:lnTo>
                  <a:pt x="2202719" y="810028"/>
                </a:lnTo>
                <a:lnTo>
                  <a:pt x="2204306" y="815987"/>
                </a:lnTo>
                <a:lnTo>
                  <a:pt x="2205496" y="822343"/>
                </a:lnTo>
                <a:lnTo>
                  <a:pt x="2206687" y="829096"/>
                </a:lnTo>
                <a:lnTo>
                  <a:pt x="2207480" y="835452"/>
                </a:lnTo>
                <a:lnTo>
                  <a:pt x="2207877" y="842205"/>
                </a:lnTo>
                <a:lnTo>
                  <a:pt x="2207877" y="848561"/>
                </a:lnTo>
                <a:lnTo>
                  <a:pt x="2207480" y="862465"/>
                </a:lnTo>
                <a:lnTo>
                  <a:pt x="2206290" y="875177"/>
                </a:lnTo>
                <a:lnTo>
                  <a:pt x="2204306" y="887889"/>
                </a:lnTo>
                <a:lnTo>
                  <a:pt x="2202321" y="899806"/>
                </a:lnTo>
                <a:lnTo>
                  <a:pt x="2199544" y="913312"/>
                </a:lnTo>
                <a:lnTo>
                  <a:pt x="2197560" y="920463"/>
                </a:lnTo>
                <a:lnTo>
                  <a:pt x="2195179" y="927613"/>
                </a:lnTo>
                <a:lnTo>
                  <a:pt x="2192798" y="934367"/>
                </a:lnTo>
                <a:lnTo>
                  <a:pt x="2190020" y="941517"/>
                </a:lnTo>
                <a:lnTo>
                  <a:pt x="2186846" y="947873"/>
                </a:lnTo>
                <a:lnTo>
                  <a:pt x="2183275" y="953037"/>
                </a:lnTo>
                <a:lnTo>
                  <a:pt x="2181291" y="955818"/>
                </a:lnTo>
                <a:lnTo>
                  <a:pt x="2178909" y="958201"/>
                </a:lnTo>
                <a:lnTo>
                  <a:pt x="2176132" y="960188"/>
                </a:lnTo>
                <a:lnTo>
                  <a:pt x="2173354" y="961777"/>
                </a:lnTo>
                <a:lnTo>
                  <a:pt x="2167799" y="965749"/>
                </a:lnTo>
                <a:lnTo>
                  <a:pt x="2162243" y="968530"/>
                </a:lnTo>
                <a:lnTo>
                  <a:pt x="2156291" y="971708"/>
                </a:lnTo>
                <a:lnTo>
                  <a:pt x="2151133" y="975283"/>
                </a:lnTo>
                <a:lnTo>
                  <a:pt x="2147958" y="977269"/>
                </a:lnTo>
                <a:lnTo>
                  <a:pt x="2145974" y="979653"/>
                </a:lnTo>
                <a:lnTo>
                  <a:pt x="2143593" y="982434"/>
                </a:lnTo>
                <a:lnTo>
                  <a:pt x="2142006" y="985612"/>
                </a:lnTo>
                <a:lnTo>
                  <a:pt x="2139625" y="990379"/>
                </a:lnTo>
                <a:lnTo>
                  <a:pt x="2137641" y="995543"/>
                </a:lnTo>
                <a:lnTo>
                  <a:pt x="2136450" y="1000707"/>
                </a:lnTo>
                <a:lnTo>
                  <a:pt x="2135260" y="1005871"/>
                </a:lnTo>
                <a:lnTo>
                  <a:pt x="2134466" y="1011433"/>
                </a:lnTo>
                <a:lnTo>
                  <a:pt x="2133673" y="1016597"/>
                </a:lnTo>
                <a:lnTo>
                  <a:pt x="2132879" y="1028514"/>
                </a:lnTo>
                <a:lnTo>
                  <a:pt x="2132085" y="1039637"/>
                </a:lnTo>
                <a:lnTo>
                  <a:pt x="2131292" y="1051158"/>
                </a:lnTo>
                <a:lnTo>
                  <a:pt x="2130895" y="1056719"/>
                </a:lnTo>
                <a:lnTo>
                  <a:pt x="2130101" y="1061883"/>
                </a:lnTo>
                <a:lnTo>
                  <a:pt x="2128911" y="1067445"/>
                </a:lnTo>
                <a:lnTo>
                  <a:pt x="2127721" y="1072212"/>
                </a:lnTo>
                <a:lnTo>
                  <a:pt x="2125736" y="1078170"/>
                </a:lnTo>
                <a:lnTo>
                  <a:pt x="2123355" y="1082937"/>
                </a:lnTo>
                <a:lnTo>
                  <a:pt x="2120578" y="1087307"/>
                </a:lnTo>
                <a:lnTo>
                  <a:pt x="2117800" y="1091280"/>
                </a:lnTo>
                <a:lnTo>
                  <a:pt x="2112245" y="1098430"/>
                </a:lnTo>
                <a:lnTo>
                  <a:pt x="2106293" y="1105183"/>
                </a:lnTo>
                <a:lnTo>
                  <a:pt x="2103515" y="1109156"/>
                </a:lnTo>
                <a:lnTo>
                  <a:pt x="2101134" y="1112731"/>
                </a:lnTo>
                <a:lnTo>
                  <a:pt x="2098356" y="1116703"/>
                </a:lnTo>
                <a:lnTo>
                  <a:pt x="2096372" y="1121470"/>
                </a:lnTo>
                <a:lnTo>
                  <a:pt x="2093991" y="1126237"/>
                </a:lnTo>
                <a:lnTo>
                  <a:pt x="2092801" y="1131799"/>
                </a:lnTo>
                <a:lnTo>
                  <a:pt x="2091610" y="1138155"/>
                </a:lnTo>
                <a:lnTo>
                  <a:pt x="2090817" y="1145305"/>
                </a:lnTo>
                <a:lnTo>
                  <a:pt x="2127721" y="1150470"/>
                </a:lnTo>
                <a:lnTo>
                  <a:pt x="2138435" y="1173907"/>
                </a:lnTo>
                <a:lnTo>
                  <a:pt x="2144783" y="1187016"/>
                </a:lnTo>
                <a:lnTo>
                  <a:pt x="2152323" y="1201317"/>
                </a:lnTo>
                <a:lnTo>
                  <a:pt x="2159863" y="1214426"/>
                </a:lnTo>
                <a:lnTo>
                  <a:pt x="2163831" y="1220782"/>
                </a:lnTo>
                <a:lnTo>
                  <a:pt x="2167799" y="1226741"/>
                </a:lnTo>
                <a:lnTo>
                  <a:pt x="2171767" y="1231905"/>
                </a:lnTo>
                <a:lnTo>
                  <a:pt x="2175735" y="1236672"/>
                </a:lnTo>
                <a:lnTo>
                  <a:pt x="2180497" y="1240645"/>
                </a:lnTo>
                <a:lnTo>
                  <a:pt x="2184862" y="1243823"/>
                </a:lnTo>
                <a:lnTo>
                  <a:pt x="2241606" y="1259713"/>
                </a:lnTo>
                <a:lnTo>
                  <a:pt x="2293192" y="1281164"/>
                </a:lnTo>
                <a:lnTo>
                  <a:pt x="2345572" y="1303807"/>
                </a:lnTo>
                <a:lnTo>
                  <a:pt x="2397951" y="1326053"/>
                </a:lnTo>
                <a:lnTo>
                  <a:pt x="2449140" y="1347902"/>
                </a:lnTo>
                <a:lnTo>
                  <a:pt x="2461045" y="1352669"/>
                </a:lnTo>
                <a:lnTo>
                  <a:pt x="2472552" y="1356641"/>
                </a:lnTo>
                <a:lnTo>
                  <a:pt x="2496361" y="1365381"/>
                </a:lnTo>
                <a:lnTo>
                  <a:pt x="2519773" y="1373723"/>
                </a:lnTo>
                <a:lnTo>
                  <a:pt x="2530884" y="1378093"/>
                </a:lnTo>
                <a:lnTo>
                  <a:pt x="2541995" y="1382860"/>
                </a:lnTo>
                <a:lnTo>
                  <a:pt x="2552312" y="1388421"/>
                </a:lnTo>
                <a:lnTo>
                  <a:pt x="2562233" y="1394380"/>
                </a:lnTo>
                <a:lnTo>
                  <a:pt x="2566597" y="1397558"/>
                </a:lnTo>
                <a:lnTo>
                  <a:pt x="2571756" y="1400736"/>
                </a:lnTo>
                <a:lnTo>
                  <a:pt x="2576121" y="1404311"/>
                </a:lnTo>
                <a:lnTo>
                  <a:pt x="2580089" y="1407886"/>
                </a:lnTo>
                <a:lnTo>
                  <a:pt x="2584057" y="1411859"/>
                </a:lnTo>
                <a:lnTo>
                  <a:pt x="2587629" y="1416228"/>
                </a:lnTo>
                <a:lnTo>
                  <a:pt x="2591200" y="1420598"/>
                </a:lnTo>
                <a:lnTo>
                  <a:pt x="2594375" y="1425365"/>
                </a:lnTo>
                <a:lnTo>
                  <a:pt x="2597946" y="1430132"/>
                </a:lnTo>
                <a:lnTo>
                  <a:pt x="2600723" y="1435296"/>
                </a:lnTo>
                <a:lnTo>
                  <a:pt x="2603105" y="1440858"/>
                </a:lnTo>
                <a:lnTo>
                  <a:pt x="2605089" y="1446817"/>
                </a:lnTo>
                <a:lnTo>
                  <a:pt x="2605485" y="1465487"/>
                </a:lnTo>
                <a:lnTo>
                  <a:pt x="2605882" y="1488528"/>
                </a:lnTo>
                <a:lnTo>
                  <a:pt x="2607073" y="1542951"/>
                </a:lnTo>
                <a:lnTo>
                  <a:pt x="2608263" y="1599757"/>
                </a:lnTo>
                <a:lnTo>
                  <a:pt x="2608263" y="1625975"/>
                </a:lnTo>
                <a:lnTo>
                  <a:pt x="2608263" y="1649413"/>
                </a:lnTo>
                <a:lnTo>
                  <a:pt x="2308271" y="1649413"/>
                </a:lnTo>
                <a:lnTo>
                  <a:pt x="2307081" y="1594196"/>
                </a:lnTo>
                <a:lnTo>
                  <a:pt x="2305493" y="1538581"/>
                </a:lnTo>
                <a:lnTo>
                  <a:pt x="2305097" y="1494486"/>
                </a:lnTo>
                <a:lnTo>
                  <a:pt x="2305097" y="1482172"/>
                </a:lnTo>
                <a:lnTo>
                  <a:pt x="2301129" y="1470651"/>
                </a:lnTo>
                <a:lnTo>
                  <a:pt x="2297557" y="1461117"/>
                </a:lnTo>
                <a:lnTo>
                  <a:pt x="2293986" y="1451981"/>
                </a:lnTo>
                <a:lnTo>
                  <a:pt x="2289224" y="1443241"/>
                </a:lnTo>
                <a:lnTo>
                  <a:pt x="2284859" y="1434899"/>
                </a:lnTo>
                <a:lnTo>
                  <a:pt x="2280097" y="1426954"/>
                </a:lnTo>
                <a:lnTo>
                  <a:pt x="2275335" y="1419406"/>
                </a:lnTo>
                <a:lnTo>
                  <a:pt x="2270177" y="1411859"/>
                </a:lnTo>
                <a:lnTo>
                  <a:pt x="2264621" y="1405106"/>
                </a:lnTo>
                <a:lnTo>
                  <a:pt x="2258669" y="1398352"/>
                </a:lnTo>
                <a:lnTo>
                  <a:pt x="2252717" y="1391996"/>
                </a:lnTo>
                <a:lnTo>
                  <a:pt x="2246765" y="1386435"/>
                </a:lnTo>
                <a:lnTo>
                  <a:pt x="2240416" y="1380079"/>
                </a:lnTo>
                <a:lnTo>
                  <a:pt x="2234067" y="1374915"/>
                </a:lnTo>
                <a:lnTo>
                  <a:pt x="2226924" y="1369750"/>
                </a:lnTo>
                <a:lnTo>
                  <a:pt x="2220178" y="1364983"/>
                </a:lnTo>
                <a:lnTo>
                  <a:pt x="2213433" y="1360217"/>
                </a:lnTo>
                <a:lnTo>
                  <a:pt x="2206290" y="1355450"/>
                </a:lnTo>
                <a:lnTo>
                  <a:pt x="2198750" y="1351080"/>
                </a:lnTo>
                <a:lnTo>
                  <a:pt x="2184465" y="1343532"/>
                </a:lnTo>
                <a:lnTo>
                  <a:pt x="2169386" y="1336382"/>
                </a:lnTo>
                <a:lnTo>
                  <a:pt x="2154307" y="1330026"/>
                </a:lnTo>
                <a:lnTo>
                  <a:pt x="2139228" y="1323670"/>
                </a:lnTo>
                <a:lnTo>
                  <a:pt x="2124546" y="1318108"/>
                </a:lnTo>
                <a:lnTo>
                  <a:pt x="2095578" y="1307780"/>
                </a:lnTo>
                <a:lnTo>
                  <a:pt x="2067405" y="1297849"/>
                </a:lnTo>
                <a:lnTo>
                  <a:pt x="2053913" y="1293082"/>
                </a:lnTo>
                <a:lnTo>
                  <a:pt x="2041215" y="1287917"/>
                </a:lnTo>
                <a:lnTo>
                  <a:pt x="1985264" y="1263685"/>
                </a:lnTo>
                <a:lnTo>
                  <a:pt x="1926932" y="1239056"/>
                </a:lnTo>
                <a:lnTo>
                  <a:pt x="1840427" y="1202112"/>
                </a:lnTo>
                <a:lnTo>
                  <a:pt x="1797571" y="1183441"/>
                </a:lnTo>
                <a:lnTo>
                  <a:pt x="1755111" y="1166359"/>
                </a:lnTo>
                <a:lnTo>
                  <a:pt x="1762651" y="1150470"/>
                </a:lnTo>
                <a:lnTo>
                  <a:pt x="1790031" y="1143716"/>
                </a:lnTo>
                <a:lnTo>
                  <a:pt x="1788047" y="1138155"/>
                </a:lnTo>
                <a:lnTo>
                  <a:pt x="1786460" y="1132196"/>
                </a:lnTo>
                <a:lnTo>
                  <a:pt x="1784873" y="1127429"/>
                </a:lnTo>
                <a:lnTo>
                  <a:pt x="1782492" y="1123457"/>
                </a:lnTo>
                <a:lnTo>
                  <a:pt x="1780111" y="1119484"/>
                </a:lnTo>
                <a:lnTo>
                  <a:pt x="1777730" y="1115909"/>
                </a:lnTo>
                <a:lnTo>
                  <a:pt x="1772571" y="1109950"/>
                </a:lnTo>
                <a:lnTo>
                  <a:pt x="1767413" y="1103594"/>
                </a:lnTo>
                <a:lnTo>
                  <a:pt x="1762254" y="1097636"/>
                </a:lnTo>
                <a:lnTo>
                  <a:pt x="1759476" y="1094458"/>
                </a:lnTo>
                <a:lnTo>
                  <a:pt x="1757095" y="1091280"/>
                </a:lnTo>
                <a:lnTo>
                  <a:pt x="1755111" y="1087307"/>
                </a:lnTo>
                <a:lnTo>
                  <a:pt x="1753524" y="1082937"/>
                </a:lnTo>
                <a:lnTo>
                  <a:pt x="1743207" y="973694"/>
                </a:lnTo>
                <a:lnTo>
                  <a:pt x="1743207" y="974091"/>
                </a:lnTo>
                <a:lnTo>
                  <a:pt x="1742413" y="974091"/>
                </a:lnTo>
                <a:lnTo>
                  <a:pt x="1739636" y="973694"/>
                </a:lnTo>
                <a:lnTo>
                  <a:pt x="1730112" y="972105"/>
                </a:lnTo>
                <a:lnTo>
                  <a:pt x="1720985" y="969324"/>
                </a:lnTo>
                <a:lnTo>
                  <a:pt x="1717414" y="968133"/>
                </a:lnTo>
                <a:lnTo>
                  <a:pt x="1715033" y="967338"/>
                </a:lnTo>
                <a:lnTo>
                  <a:pt x="1711065" y="963763"/>
                </a:lnTo>
                <a:lnTo>
                  <a:pt x="1707097" y="960188"/>
                </a:lnTo>
                <a:lnTo>
                  <a:pt x="1703129" y="955818"/>
                </a:lnTo>
                <a:lnTo>
                  <a:pt x="1699954" y="950654"/>
                </a:lnTo>
                <a:lnTo>
                  <a:pt x="1697177" y="945490"/>
                </a:lnTo>
                <a:lnTo>
                  <a:pt x="1694399" y="939531"/>
                </a:lnTo>
                <a:lnTo>
                  <a:pt x="1692018" y="932778"/>
                </a:lnTo>
                <a:lnTo>
                  <a:pt x="1689637" y="926422"/>
                </a:lnTo>
                <a:lnTo>
                  <a:pt x="1688050" y="919668"/>
                </a:lnTo>
                <a:lnTo>
                  <a:pt x="1686066" y="912518"/>
                </a:lnTo>
                <a:lnTo>
                  <a:pt x="1683288" y="897423"/>
                </a:lnTo>
                <a:lnTo>
                  <a:pt x="1681304" y="882327"/>
                </a:lnTo>
                <a:lnTo>
                  <a:pt x="1679717" y="867232"/>
                </a:lnTo>
                <a:lnTo>
                  <a:pt x="1684875" y="862465"/>
                </a:lnTo>
                <a:lnTo>
                  <a:pt x="1689637" y="857698"/>
                </a:lnTo>
                <a:lnTo>
                  <a:pt x="1694796" y="851739"/>
                </a:lnTo>
                <a:lnTo>
                  <a:pt x="1699161" y="845780"/>
                </a:lnTo>
                <a:lnTo>
                  <a:pt x="1703525" y="839424"/>
                </a:lnTo>
                <a:lnTo>
                  <a:pt x="1707891" y="832671"/>
                </a:lnTo>
                <a:lnTo>
                  <a:pt x="1711462" y="825918"/>
                </a:lnTo>
                <a:lnTo>
                  <a:pt x="1715033" y="818767"/>
                </a:lnTo>
                <a:lnTo>
                  <a:pt x="1718208" y="811617"/>
                </a:lnTo>
                <a:lnTo>
                  <a:pt x="1720985" y="804466"/>
                </a:lnTo>
                <a:lnTo>
                  <a:pt x="1726144" y="790166"/>
                </a:lnTo>
                <a:lnTo>
                  <a:pt x="1730509" y="776262"/>
                </a:lnTo>
                <a:lnTo>
                  <a:pt x="1734080" y="762755"/>
                </a:lnTo>
                <a:lnTo>
                  <a:pt x="1736858" y="750838"/>
                </a:lnTo>
                <a:lnTo>
                  <a:pt x="1738842" y="740510"/>
                </a:lnTo>
                <a:lnTo>
                  <a:pt x="1742413" y="720647"/>
                </a:lnTo>
                <a:lnTo>
                  <a:pt x="1743604" y="709524"/>
                </a:lnTo>
                <a:lnTo>
                  <a:pt x="1745191" y="698798"/>
                </a:lnTo>
                <a:lnTo>
                  <a:pt x="1746381" y="687278"/>
                </a:lnTo>
                <a:lnTo>
                  <a:pt x="1747175" y="675361"/>
                </a:lnTo>
                <a:lnTo>
                  <a:pt x="1747572" y="663443"/>
                </a:lnTo>
                <a:lnTo>
                  <a:pt x="1747572" y="651129"/>
                </a:lnTo>
                <a:lnTo>
                  <a:pt x="1747175" y="638814"/>
                </a:lnTo>
                <a:lnTo>
                  <a:pt x="1746381" y="626102"/>
                </a:lnTo>
                <a:lnTo>
                  <a:pt x="1744794" y="613787"/>
                </a:lnTo>
                <a:lnTo>
                  <a:pt x="1742810" y="601473"/>
                </a:lnTo>
                <a:lnTo>
                  <a:pt x="1740033" y="589158"/>
                </a:lnTo>
                <a:lnTo>
                  <a:pt x="1736461" y="576843"/>
                </a:lnTo>
                <a:lnTo>
                  <a:pt x="1732096" y="564529"/>
                </a:lnTo>
                <a:lnTo>
                  <a:pt x="1726937" y="553008"/>
                </a:lnTo>
                <a:lnTo>
                  <a:pt x="1723366" y="546255"/>
                </a:lnTo>
                <a:lnTo>
                  <a:pt x="1720192" y="539899"/>
                </a:lnTo>
                <a:lnTo>
                  <a:pt x="1715033" y="530365"/>
                </a:lnTo>
                <a:lnTo>
                  <a:pt x="1712652" y="526393"/>
                </a:lnTo>
                <a:lnTo>
                  <a:pt x="1711859" y="521229"/>
                </a:lnTo>
                <a:lnTo>
                  <a:pt x="1711859" y="516064"/>
                </a:lnTo>
                <a:lnTo>
                  <a:pt x="1711462" y="509708"/>
                </a:lnTo>
                <a:lnTo>
                  <a:pt x="1712255" y="493421"/>
                </a:lnTo>
                <a:lnTo>
                  <a:pt x="1716223" y="486271"/>
                </a:lnTo>
                <a:lnTo>
                  <a:pt x="1720192" y="479915"/>
                </a:lnTo>
                <a:lnTo>
                  <a:pt x="1724557" y="473559"/>
                </a:lnTo>
                <a:lnTo>
                  <a:pt x="1728922" y="467600"/>
                </a:lnTo>
                <a:lnTo>
                  <a:pt x="1734080" y="462039"/>
                </a:lnTo>
                <a:lnTo>
                  <a:pt x="1738842" y="456477"/>
                </a:lnTo>
                <a:lnTo>
                  <a:pt x="1743604" y="451313"/>
                </a:lnTo>
                <a:lnTo>
                  <a:pt x="1748762" y="446546"/>
                </a:lnTo>
                <a:lnTo>
                  <a:pt x="1754318" y="442176"/>
                </a:lnTo>
                <a:lnTo>
                  <a:pt x="1759476" y="438204"/>
                </a:lnTo>
                <a:lnTo>
                  <a:pt x="1765429" y="434231"/>
                </a:lnTo>
                <a:lnTo>
                  <a:pt x="1771381" y="430259"/>
                </a:lnTo>
                <a:lnTo>
                  <a:pt x="1776936" y="427081"/>
                </a:lnTo>
                <a:lnTo>
                  <a:pt x="1782888" y="424300"/>
                </a:lnTo>
                <a:lnTo>
                  <a:pt x="1789634" y="421917"/>
                </a:lnTo>
                <a:lnTo>
                  <a:pt x="1795587" y="419533"/>
                </a:lnTo>
                <a:lnTo>
                  <a:pt x="1820983" y="409999"/>
                </a:lnTo>
                <a:lnTo>
                  <a:pt x="1834871" y="404438"/>
                </a:lnTo>
                <a:lnTo>
                  <a:pt x="1849950" y="399273"/>
                </a:lnTo>
                <a:lnTo>
                  <a:pt x="1865823" y="394506"/>
                </a:lnTo>
                <a:lnTo>
                  <a:pt x="1882886" y="390137"/>
                </a:lnTo>
                <a:lnTo>
                  <a:pt x="1900742" y="386562"/>
                </a:lnTo>
                <a:lnTo>
                  <a:pt x="1909472" y="384973"/>
                </a:lnTo>
                <a:lnTo>
                  <a:pt x="1918599" y="383384"/>
                </a:lnTo>
                <a:lnTo>
                  <a:pt x="1927726" y="382589"/>
                </a:lnTo>
                <a:lnTo>
                  <a:pt x="1937249" y="381795"/>
                </a:lnTo>
                <a:lnTo>
                  <a:pt x="1946773" y="381397"/>
                </a:lnTo>
                <a:lnTo>
                  <a:pt x="1956693" y="381000"/>
                </a:lnTo>
                <a:close/>
                <a:moveTo>
                  <a:pt x="674585" y="381000"/>
                </a:moveTo>
                <a:lnTo>
                  <a:pt x="684505" y="381397"/>
                </a:lnTo>
                <a:lnTo>
                  <a:pt x="694029" y="382192"/>
                </a:lnTo>
                <a:lnTo>
                  <a:pt x="703552" y="382986"/>
                </a:lnTo>
                <a:lnTo>
                  <a:pt x="713870" y="384575"/>
                </a:lnTo>
                <a:lnTo>
                  <a:pt x="723790" y="386562"/>
                </a:lnTo>
                <a:lnTo>
                  <a:pt x="733710" y="388548"/>
                </a:lnTo>
                <a:lnTo>
                  <a:pt x="743631" y="391726"/>
                </a:lnTo>
                <a:lnTo>
                  <a:pt x="753551" y="394904"/>
                </a:lnTo>
                <a:lnTo>
                  <a:pt x="763868" y="398876"/>
                </a:lnTo>
                <a:lnTo>
                  <a:pt x="773789" y="403246"/>
                </a:lnTo>
                <a:lnTo>
                  <a:pt x="783709" y="408807"/>
                </a:lnTo>
                <a:lnTo>
                  <a:pt x="793629" y="414766"/>
                </a:lnTo>
                <a:lnTo>
                  <a:pt x="820216" y="438998"/>
                </a:lnTo>
                <a:lnTo>
                  <a:pt x="861088" y="446149"/>
                </a:lnTo>
                <a:lnTo>
                  <a:pt x="863866" y="468792"/>
                </a:lnTo>
                <a:lnTo>
                  <a:pt x="867040" y="491832"/>
                </a:lnTo>
                <a:lnTo>
                  <a:pt x="871008" y="514873"/>
                </a:lnTo>
                <a:lnTo>
                  <a:pt x="876167" y="539105"/>
                </a:lnTo>
                <a:lnTo>
                  <a:pt x="871405" y="548241"/>
                </a:lnTo>
                <a:lnTo>
                  <a:pt x="868231" y="554200"/>
                </a:lnTo>
                <a:lnTo>
                  <a:pt x="864659" y="560556"/>
                </a:lnTo>
                <a:lnTo>
                  <a:pt x="861088" y="568501"/>
                </a:lnTo>
                <a:lnTo>
                  <a:pt x="858310" y="577241"/>
                </a:lnTo>
                <a:lnTo>
                  <a:pt x="855533" y="586377"/>
                </a:lnTo>
                <a:lnTo>
                  <a:pt x="854342" y="591144"/>
                </a:lnTo>
                <a:lnTo>
                  <a:pt x="853548" y="596309"/>
                </a:lnTo>
                <a:lnTo>
                  <a:pt x="853152" y="602267"/>
                </a:lnTo>
                <a:lnTo>
                  <a:pt x="852755" y="607431"/>
                </a:lnTo>
                <a:lnTo>
                  <a:pt x="852755" y="613390"/>
                </a:lnTo>
                <a:lnTo>
                  <a:pt x="853152" y="619349"/>
                </a:lnTo>
                <a:lnTo>
                  <a:pt x="854739" y="642786"/>
                </a:lnTo>
                <a:lnTo>
                  <a:pt x="856723" y="670991"/>
                </a:lnTo>
                <a:lnTo>
                  <a:pt x="857913" y="686087"/>
                </a:lnTo>
                <a:lnTo>
                  <a:pt x="859501" y="700785"/>
                </a:lnTo>
                <a:lnTo>
                  <a:pt x="861485" y="716675"/>
                </a:lnTo>
                <a:lnTo>
                  <a:pt x="863469" y="732167"/>
                </a:lnTo>
                <a:lnTo>
                  <a:pt x="866247" y="748057"/>
                </a:lnTo>
                <a:lnTo>
                  <a:pt x="869818" y="763153"/>
                </a:lnTo>
                <a:lnTo>
                  <a:pt x="873786" y="779043"/>
                </a:lnTo>
                <a:lnTo>
                  <a:pt x="878548" y="793741"/>
                </a:lnTo>
                <a:lnTo>
                  <a:pt x="883706" y="808439"/>
                </a:lnTo>
                <a:lnTo>
                  <a:pt x="886881" y="815589"/>
                </a:lnTo>
                <a:lnTo>
                  <a:pt x="890055" y="822343"/>
                </a:lnTo>
                <a:lnTo>
                  <a:pt x="893230" y="829493"/>
                </a:lnTo>
                <a:lnTo>
                  <a:pt x="896801" y="835849"/>
                </a:lnTo>
                <a:lnTo>
                  <a:pt x="901166" y="842205"/>
                </a:lnTo>
                <a:lnTo>
                  <a:pt x="905134" y="848561"/>
                </a:lnTo>
                <a:lnTo>
                  <a:pt x="909896" y="854520"/>
                </a:lnTo>
                <a:lnTo>
                  <a:pt x="914261" y="860081"/>
                </a:lnTo>
                <a:lnTo>
                  <a:pt x="919420" y="865643"/>
                </a:lnTo>
                <a:lnTo>
                  <a:pt x="924578" y="870807"/>
                </a:lnTo>
                <a:lnTo>
                  <a:pt x="922594" y="885902"/>
                </a:lnTo>
                <a:lnTo>
                  <a:pt x="920213" y="899806"/>
                </a:lnTo>
                <a:lnTo>
                  <a:pt x="917436" y="913312"/>
                </a:lnTo>
                <a:lnTo>
                  <a:pt x="915451" y="920463"/>
                </a:lnTo>
                <a:lnTo>
                  <a:pt x="913467" y="927613"/>
                </a:lnTo>
                <a:lnTo>
                  <a:pt x="911087" y="934367"/>
                </a:lnTo>
                <a:lnTo>
                  <a:pt x="908309" y="941517"/>
                </a:lnTo>
                <a:lnTo>
                  <a:pt x="905134" y="947873"/>
                </a:lnTo>
                <a:lnTo>
                  <a:pt x="901563" y="953037"/>
                </a:lnTo>
                <a:lnTo>
                  <a:pt x="899182" y="955818"/>
                </a:lnTo>
                <a:lnTo>
                  <a:pt x="896801" y="958201"/>
                </a:lnTo>
                <a:lnTo>
                  <a:pt x="894420" y="960188"/>
                </a:lnTo>
                <a:lnTo>
                  <a:pt x="891643" y="961777"/>
                </a:lnTo>
                <a:lnTo>
                  <a:pt x="886087" y="965749"/>
                </a:lnTo>
                <a:lnTo>
                  <a:pt x="880532" y="968530"/>
                </a:lnTo>
                <a:lnTo>
                  <a:pt x="874580" y="971708"/>
                </a:lnTo>
                <a:lnTo>
                  <a:pt x="869024" y="975283"/>
                </a:lnTo>
                <a:lnTo>
                  <a:pt x="866247" y="977269"/>
                </a:lnTo>
                <a:lnTo>
                  <a:pt x="863866" y="979653"/>
                </a:lnTo>
                <a:lnTo>
                  <a:pt x="861881" y="982434"/>
                </a:lnTo>
                <a:lnTo>
                  <a:pt x="859897" y="985612"/>
                </a:lnTo>
                <a:lnTo>
                  <a:pt x="857913" y="990379"/>
                </a:lnTo>
                <a:lnTo>
                  <a:pt x="855929" y="995543"/>
                </a:lnTo>
                <a:lnTo>
                  <a:pt x="854342" y="1000707"/>
                </a:lnTo>
                <a:lnTo>
                  <a:pt x="853152" y="1005871"/>
                </a:lnTo>
                <a:lnTo>
                  <a:pt x="852358" y="1011433"/>
                </a:lnTo>
                <a:lnTo>
                  <a:pt x="851961" y="1016597"/>
                </a:lnTo>
                <a:lnTo>
                  <a:pt x="851167" y="1028514"/>
                </a:lnTo>
                <a:lnTo>
                  <a:pt x="850374" y="1039637"/>
                </a:lnTo>
                <a:lnTo>
                  <a:pt x="849580" y="1051158"/>
                </a:lnTo>
                <a:lnTo>
                  <a:pt x="849183" y="1056719"/>
                </a:lnTo>
                <a:lnTo>
                  <a:pt x="848390" y="1061883"/>
                </a:lnTo>
                <a:lnTo>
                  <a:pt x="847199" y="1067445"/>
                </a:lnTo>
                <a:lnTo>
                  <a:pt x="845612" y="1072212"/>
                </a:lnTo>
                <a:lnTo>
                  <a:pt x="843231" y="1078170"/>
                </a:lnTo>
                <a:lnTo>
                  <a:pt x="841247" y="1082937"/>
                </a:lnTo>
                <a:lnTo>
                  <a:pt x="838469" y="1087307"/>
                </a:lnTo>
                <a:lnTo>
                  <a:pt x="836089" y="1091280"/>
                </a:lnTo>
                <a:lnTo>
                  <a:pt x="830136" y="1098430"/>
                </a:lnTo>
                <a:lnTo>
                  <a:pt x="824581" y="1105183"/>
                </a:lnTo>
                <a:lnTo>
                  <a:pt x="821803" y="1109156"/>
                </a:lnTo>
                <a:lnTo>
                  <a:pt x="819026" y="1112731"/>
                </a:lnTo>
                <a:lnTo>
                  <a:pt x="816248" y="1116703"/>
                </a:lnTo>
                <a:lnTo>
                  <a:pt x="814264" y="1121470"/>
                </a:lnTo>
                <a:lnTo>
                  <a:pt x="812280" y="1126237"/>
                </a:lnTo>
                <a:lnTo>
                  <a:pt x="810692" y="1131799"/>
                </a:lnTo>
                <a:lnTo>
                  <a:pt x="809899" y="1138155"/>
                </a:lnTo>
                <a:lnTo>
                  <a:pt x="809105" y="1145305"/>
                </a:lnTo>
                <a:lnTo>
                  <a:pt x="845612" y="1150470"/>
                </a:lnTo>
                <a:lnTo>
                  <a:pt x="853152" y="1166757"/>
                </a:lnTo>
                <a:lnTo>
                  <a:pt x="811089" y="1183838"/>
                </a:lnTo>
                <a:lnTo>
                  <a:pt x="768233" y="1202112"/>
                </a:lnTo>
                <a:lnTo>
                  <a:pt x="682521" y="1239056"/>
                </a:lnTo>
                <a:lnTo>
                  <a:pt x="624586" y="1263685"/>
                </a:lnTo>
                <a:lnTo>
                  <a:pt x="568635" y="1287917"/>
                </a:lnTo>
                <a:lnTo>
                  <a:pt x="555541" y="1293082"/>
                </a:lnTo>
                <a:lnTo>
                  <a:pt x="542446" y="1297849"/>
                </a:lnTo>
                <a:lnTo>
                  <a:pt x="514669" y="1307780"/>
                </a:lnTo>
                <a:lnTo>
                  <a:pt x="485304" y="1318108"/>
                </a:lnTo>
                <a:lnTo>
                  <a:pt x="470225" y="1323670"/>
                </a:lnTo>
                <a:lnTo>
                  <a:pt x="455146" y="1330026"/>
                </a:lnTo>
                <a:lnTo>
                  <a:pt x="440464" y="1336382"/>
                </a:lnTo>
                <a:lnTo>
                  <a:pt x="425385" y="1343532"/>
                </a:lnTo>
                <a:lnTo>
                  <a:pt x="410703" y="1351080"/>
                </a:lnTo>
                <a:lnTo>
                  <a:pt x="403561" y="1355450"/>
                </a:lnTo>
                <a:lnTo>
                  <a:pt x="396418" y="1360217"/>
                </a:lnTo>
                <a:lnTo>
                  <a:pt x="389275" y="1364983"/>
                </a:lnTo>
                <a:lnTo>
                  <a:pt x="382529" y="1369750"/>
                </a:lnTo>
                <a:lnTo>
                  <a:pt x="376180" y="1374915"/>
                </a:lnTo>
                <a:lnTo>
                  <a:pt x="369038" y="1380079"/>
                </a:lnTo>
                <a:lnTo>
                  <a:pt x="363085" y="1386435"/>
                </a:lnTo>
                <a:lnTo>
                  <a:pt x="356736" y="1391996"/>
                </a:lnTo>
                <a:lnTo>
                  <a:pt x="350784" y="1398352"/>
                </a:lnTo>
                <a:lnTo>
                  <a:pt x="345229" y="1405106"/>
                </a:lnTo>
                <a:lnTo>
                  <a:pt x="339277" y="1411859"/>
                </a:lnTo>
                <a:lnTo>
                  <a:pt x="334118" y="1419406"/>
                </a:lnTo>
                <a:lnTo>
                  <a:pt x="329356" y="1426954"/>
                </a:lnTo>
                <a:lnTo>
                  <a:pt x="324594" y="1434899"/>
                </a:lnTo>
                <a:lnTo>
                  <a:pt x="320229" y="1443241"/>
                </a:lnTo>
                <a:lnTo>
                  <a:pt x="315865" y="1451981"/>
                </a:lnTo>
                <a:lnTo>
                  <a:pt x="311896" y="1461117"/>
                </a:lnTo>
                <a:lnTo>
                  <a:pt x="308325" y="1470651"/>
                </a:lnTo>
                <a:lnTo>
                  <a:pt x="304357" y="1482172"/>
                </a:lnTo>
                <a:lnTo>
                  <a:pt x="304357" y="1494486"/>
                </a:lnTo>
                <a:lnTo>
                  <a:pt x="303960" y="1538581"/>
                </a:lnTo>
                <a:lnTo>
                  <a:pt x="302770" y="1594196"/>
                </a:lnTo>
                <a:lnTo>
                  <a:pt x="301182" y="1649413"/>
                </a:lnTo>
                <a:lnTo>
                  <a:pt x="0" y="1649413"/>
                </a:lnTo>
                <a:lnTo>
                  <a:pt x="0" y="1625975"/>
                </a:lnTo>
                <a:lnTo>
                  <a:pt x="0" y="1599757"/>
                </a:lnTo>
                <a:lnTo>
                  <a:pt x="1190" y="1542951"/>
                </a:lnTo>
                <a:lnTo>
                  <a:pt x="2381" y="1488528"/>
                </a:lnTo>
                <a:lnTo>
                  <a:pt x="2778" y="1465487"/>
                </a:lnTo>
                <a:lnTo>
                  <a:pt x="2778" y="1446817"/>
                </a:lnTo>
                <a:lnTo>
                  <a:pt x="5159" y="1440858"/>
                </a:lnTo>
                <a:lnTo>
                  <a:pt x="7539" y="1435296"/>
                </a:lnTo>
                <a:lnTo>
                  <a:pt x="10317" y="1430132"/>
                </a:lnTo>
                <a:lnTo>
                  <a:pt x="13889" y="1425365"/>
                </a:lnTo>
                <a:lnTo>
                  <a:pt x="17063" y="1420598"/>
                </a:lnTo>
                <a:lnTo>
                  <a:pt x="20634" y="1416228"/>
                </a:lnTo>
                <a:lnTo>
                  <a:pt x="24206" y="1411859"/>
                </a:lnTo>
                <a:lnTo>
                  <a:pt x="28174" y="1407886"/>
                </a:lnTo>
                <a:lnTo>
                  <a:pt x="32142" y="1404311"/>
                </a:lnTo>
                <a:lnTo>
                  <a:pt x="36507" y="1400736"/>
                </a:lnTo>
                <a:lnTo>
                  <a:pt x="41269" y="1397558"/>
                </a:lnTo>
                <a:lnTo>
                  <a:pt x="46031" y="1394380"/>
                </a:lnTo>
                <a:lnTo>
                  <a:pt x="55951" y="1388421"/>
                </a:lnTo>
                <a:lnTo>
                  <a:pt x="66665" y="1382860"/>
                </a:lnTo>
                <a:lnTo>
                  <a:pt x="77379" y="1378093"/>
                </a:lnTo>
                <a:lnTo>
                  <a:pt x="88490" y="1373723"/>
                </a:lnTo>
                <a:lnTo>
                  <a:pt x="111902" y="1365381"/>
                </a:lnTo>
                <a:lnTo>
                  <a:pt x="135711" y="1356641"/>
                </a:lnTo>
                <a:lnTo>
                  <a:pt x="147218" y="1352669"/>
                </a:lnTo>
                <a:lnTo>
                  <a:pt x="158726" y="1347902"/>
                </a:lnTo>
                <a:lnTo>
                  <a:pt x="210312" y="1326053"/>
                </a:lnTo>
                <a:lnTo>
                  <a:pt x="263088" y="1303807"/>
                </a:lnTo>
                <a:lnTo>
                  <a:pt x="315071" y="1281164"/>
                </a:lnTo>
                <a:lnTo>
                  <a:pt x="366260" y="1259713"/>
                </a:lnTo>
                <a:lnTo>
                  <a:pt x="423401" y="1243823"/>
                </a:lnTo>
                <a:lnTo>
                  <a:pt x="428163" y="1240645"/>
                </a:lnTo>
                <a:lnTo>
                  <a:pt x="432131" y="1236672"/>
                </a:lnTo>
                <a:lnTo>
                  <a:pt x="436496" y="1231905"/>
                </a:lnTo>
                <a:lnTo>
                  <a:pt x="440464" y="1226741"/>
                </a:lnTo>
                <a:lnTo>
                  <a:pt x="444432" y="1220782"/>
                </a:lnTo>
                <a:lnTo>
                  <a:pt x="448401" y="1214426"/>
                </a:lnTo>
                <a:lnTo>
                  <a:pt x="456337" y="1201317"/>
                </a:lnTo>
                <a:lnTo>
                  <a:pt x="463480" y="1187016"/>
                </a:lnTo>
                <a:lnTo>
                  <a:pt x="469829" y="1173907"/>
                </a:lnTo>
                <a:lnTo>
                  <a:pt x="480543" y="1150470"/>
                </a:lnTo>
                <a:lnTo>
                  <a:pt x="507526" y="1143716"/>
                </a:lnTo>
                <a:lnTo>
                  <a:pt x="506336" y="1138155"/>
                </a:lnTo>
                <a:lnTo>
                  <a:pt x="504748" y="1132196"/>
                </a:lnTo>
                <a:lnTo>
                  <a:pt x="502764" y="1127429"/>
                </a:lnTo>
                <a:lnTo>
                  <a:pt x="500780" y="1123457"/>
                </a:lnTo>
                <a:lnTo>
                  <a:pt x="498399" y="1119484"/>
                </a:lnTo>
                <a:lnTo>
                  <a:pt x="496018" y="1115909"/>
                </a:lnTo>
                <a:lnTo>
                  <a:pt x="490860" y="1109950"/>
                </a:lnTo>
                <a:lnTo>
                  <a:pt x="485701" y="1103594"/>
                </a:lnTo>
                <a:lnTo>
                  <a:pt x="480146" y="1097636"/>
                </a:lnTo>
                <a:lnTo>
                  <a:pt x="477765" y="1094458"/>
                </a:lnTo>
                <a:lnTo>
                  <a:pt x="475384" y="1091280"/>
                </a:lnTo>
                <a:lnTo>
                  <a:pt x="473400" y="1087307"/>
                </a:lnTo>
                <a:lnTo>
                  <a:pt x="471813" y="1082937"/>
                </a:lnTo>
                <a:lnTo>
                  <a:pt x="461495" y="973694"/>
                </a:lnTo>
                <a:lnTo>
                  <a:pt x="461099" y="974091"/>
                </a:lnTo>
                <a:lnTo>
                  <a:pt x="460305" y="974091"/>
                </a:lnTo>
                <a:lnTo>
                  <a:pt x="457527" y="973694"/>
                </a:lnTo>
                <a:lnTo>
                  <a:pt x="448401" y="972105"/>
                </a:lnTo>
                <a:lnTo>
                  <a:pt x="438877" y="969324"/>
                </a:lnTo>
                <a:lnTo>
                  <a:pt x="435306" y="968133"/>
                </a:lnTo>
                <a:lnTo>
                  <a:pt x="433322" y="967338"/>
                </a:lnTo>
                <a:lnTo>
                  <a:pt x="430147" y="964557"/>
                </a:lnTo>
                <a:lnTo>
                  <a:pt x="426973" y="962174"/>
                </a:lnTo>
                <a:lnTo>
                  <a:pt x="424195" y="958996"/>
                </a:lnTo>
                <a:lnTo>
                  <a:pt x="421417" y="955818"/>
                </a:lnTo>
                <a:lnTo>
                  <a:pt x="419036" y="952243"/>
                </a:lnTo>
                <a:lnTo>
                  <a:pt x="416655" y="948270"/>
                </a:lnTo>
                <a:lnTo>
                  <a:pt x="414671" y="944298"/>
                </a:lnTo>
                <a:lnTo>
                  <a:pt x="412687" y="939928"/>
                </a:lnTo>
                <a:lnTo>
                  <a:pt x="409116" y="929997"/>
                </a:lnTo>
                <a:lnTo>
                  <a:pt x="406338" y="920066"/>
                </a:lnTo>
                <a:lnTo>
                  <a:pt x="403957" y="908943"/>
                </a:lnTo>
                <a:lnTo>
                  <a:pt x="401576" y="898217"/>
                </a:lnTo>
                <a:lnTo>
                  <a:pt x="399989" y="887094"/>
                </a:lnTo>
                <a:lnTo>
                  <a:pt x="398402" y="875574"/>
                </a:lnTo>
                <a:lnTo>
                  <a:pt x="396418" y="854122"/>
                </a:lnTo>
                <a:lnTo>
                  <a:pt x="394831" y="834260"/>
                </a:lnTo>
                <a:lnTo>
                  <a:pt x="393640" y="817576"/>
                </a:lnTo>
                <a:lnTo>
                  <a:pt x="393640" y="814795"/>
                </a:lnTo>
                <a:lnTo>
                  <a:pt x="394037" y="811617"/>
                </a:lnTo>
                <a:lnTo>
                  <a:pt x="395227" y="808439"/>
                </a:lnTo>
                <a:lnTo>
                  <a:pt x="396418" y="805261"/>
                </a:lnTo>
                <a:lnTo>
                  <a:pt x="399989" y="798905"/>
                </a:lnTo>
                <a:lnTo>
                  <a:pt x="403561" y="791755"/>
                </a:lnTo>
                <a:lnTo>
                  <a:pt x="407132" y="784604"/>
                </a:lnTo>
                <a:lnTo>
                  <a:pt x="408322" y="780234"/>
                </a:lnTo>
                <a:lnTo>
                  <a:pt x="409513" y="776262"/>
                </a:lnTo>
                <a:lnTo>
                  <a:pt x="410306" y="771495"/>
                </a:lnTo>
                <a:lnTo>
                  <a:pt x="410703" y="766331"/>
                </a:lnTo>
                <a:lnTo>
                  <a:pt x="410306" y="761166"/>
                </a:lnTo>
                <a:lnTo>
                  <a:pt x="409513" y="755605"/>
                </a:lnTo>
                <a:lnTo>
                  <a:pt x="406338" y="738126"/>
                </a:lnTo>
                <a:lnTo>
                  <a:pt x="403561" y="721839"/>
                </a:lnTo>
                <a:lnTo>
                  <a:pt x="401180" y="705552"/>
                </a:lnTo>
                <a:lnTo>
                  <a:pt x="399196" y="689662"/>
                </a:lnTo>
                <a:lnTo>
                  <a:pt x="397608" y="673772"/>
                </a:lnTo>
                <a:lnTo>
                  <a:pt x="397211" y="659074"/>
                </a:lnTo>
                <a:lnTo>
                  <a:pt x="396815" y="643978"/>
                </a:lnTo>
                <a:lnTo>
                  <a:pt x="396815" y="629677"/>
                </a:lnTo>
                <a:lnTo>
                  <a:pt x="397608" y="615774"/>
                </a:lnTo>
                <a:lnTo>
                  <a:pt x="398799" y="602267"/>
                </a:lnTo>
                <a:lnTo>
                  <a:pt x="400386" y="588761"/>
                </a:lnTo>
                <a:lnTo>
                  <a:pt x="402370" y="576446"/>
                </a:lnTo>
                <a:lnTo>
                  <a:pt x="404751" y="563734"/>
                </a:lnTo>
                <a:lnTo>
                  <a:pt x="407529" y="552214"/>
                </a:lnTo>
                <a:lnTo>
                  <a:pt x="410703" y="540297"/>
                </a:lnTo>
                <a:lnTo>
                  <a:pt x="414275" y="529571"/>
                </a:lnTo>
                <a:lnTo>
                  <a:pt x="418243" y="519242"/>
                </a:lnTo>
                <a:lnTo>
                  <a:pt x="422211" y="508914"/>
                </a:lnTo>
                <a:lnTo>
                  <a:pt x="426973" y="499380"/>
                </a:lnTo>
                <a:lnTo>
                  <a:pt x="432131" y="490243"/>
                </a:lnTo>
                <a:lnTo>
                  <a:pt x="437290" y="481504"/>
                </a:lnTo>
                <a:lnTo>
                  <a:pt x="442845" y="473162"/>
                </a:lnTo>
                <a:lnTo>
                  <a:pt x="448797" y="465614"/>
                </a:lnTo>
                <a:lnTo>
                  <a:pt x="454750" y="458066"/>
                </a:lnTo>
                <a:lnTo>
                  <a:pt x="461495" y="451710"/>
                </a:lnTo>
                <a:lnTo>
                  <a:pt x="468241" y="445752"/>
                </a:lnTo>
                <a:lnTo>
                  <a:pt x="474987" y="440190"/>
                </a:lnTo>
                <a:lnTo>
                  <a:pt x="482130" y="435026"/>
                </a:lnTo>
                <a:lnTo>
                  <a:pt x="490066" y="429862"/>
                </a:lnTo>
                <a:lnTo>
                  <a:pt x="497606" y="425889"/>
                </a:lnTo>
                <a:lnTo>
                  <a:pt x="505542" y="422711"/>
                </a:lnTo>
                <a:lnTo>
                  <a:pt x="513875" y="419533"/>
                </a:lnTo>
                <a:lnTo>
                  <a:pt x="538478" y="409999"/>
                </a:lnTo>
                <a:lnTo>
                  <a:pt x="553160" y="404438"/>
                </a:lnTo>
                <a:lnTo>
                  <a:pt x="568239" y="399273"/>
                </a:lnTo>
                <a:lnTo>
                  <a:pt x="584111" y="394506"/>
                </a:lnTo>
                <a:lnTo>
                  <a:pt x="601174" y="390137"/>
                </a:lnTo>
                <a:lnTo>
                  <a:pt x="618634" y="386562"/>
                </a:lnTo>
                <a:lnTo>
                  <a:pt x="627761" y="384973"/>
                </a:lnTo>
                <a:lnTo>
                  <a:pt x="636888" y="383384"/>
                </a:lnTo>
                <a:lnTo>
                  <a:pt x="646014" y="382589"/>
                </a:lnTo>
                <a:lnTo>
                  <a:pt x="655538" y="381795"/>
                </a:lnTo>
                <a:lnTo>
                  <a:pt x="665061" y="381397"/>
                </a:lnTo>
                <a:lnTo>
                  <a:pt x="674585" y="381000"/>
                </a:lnTo>
                <a:close/>
                <a:moveTo>
                  <a:pt x="1307704" y="0"/>
                </a:moveTo>
                <a:lnTo>
                  <a:pt x="1321601" y="0"/>
                </a:lnTo>
                <a:lnTo>
                  <a:pt x="1335100" y="0"/>
                </a:lnTo>
                <a:lnTo>
                  <a:pt x="1348997" y="1191"/>
                </a:lnTo>
                <a:lnTo>
                  <a:pt x="1362496" y="2381"/>
                </a:lnTo>
                <a:lnTo>
                  <a:pt x="1376790" y="4366"/>
                </a:lnTo>
                <a:lnTo>
                  <a:pt x="1390289" y="7144"/>
                </a:lnTo>
                <a:lnTo>
                  <a:pt x="1404583" y="10319"/>
                </a:lnTo>
                <a:lnTo>
                  <a:pt x="1418480" y="14684"/>
                </a:lnTo>
                <a:lnTo>
                  <a:pt x="1432773" y="19447"/>
                </a:lnTo>
                <a:lnTo>
                  <a:pt x="1446670" y="25003"/>
                </a:lnTo>
                <a:lnTo>
                  <a:pt x="1460566" y="31353"/>
                </a:lnTo>
                <a:lnTo>
                  <a:pt x="1474463" y="38497"/>
                </a:lnTo>
                <a:lnTo>
                  <a:pt x="1488757" y="46831"/>
                </a:lnTo>
                <a:lnTo>
                  <a:pt x="1525285" y="80963"/>
                </a:lnTo>
                <a:lnTo>
                  <a:pt x="1584841" y="90884"/>
                </a:lnTo>
                <a:lnTo>
                  <a:pt x="1590400" y="94853"/>
                </a:lnTo>
                <a:lnTo>
                  <a:pt x="1595958" y="99616"/>
                </a:lnTo>
                <a:lnTo>
                  <a:pt x="1600723" y="104775"/>
                </a:lnTo>
                <a:lnTo>
                  <a:pt x="1605487" y="110331"/>
                </a:lnTo>
                <a:lnTo>
                  <a:pt x="1609855" y="115888"/>
                </a:lnTo>
                <a:lnTo>
                  <a:pt x="1613825" y="122238"/>
                </a:lnTo>
                <a:lnTo>
                  <a:pt x="1617399" y="128984"/>
                </a:lnTo>
                <a:lnTo>
                  <a:pt x="1620575" y="134938"/>
                </a:lnTo>
                <a:lnTo>
                  <a:pt x="1626531" y="146447"/>
                </a:lnTo>
                <a:lnTo>
                  <a:pt x="1630898" y="156766"/>
                </a:lnTo>
                <a:lnTo>
                  <a:pt x="1634075" y="165894"/>
                </a:lnTo>
                <a:lnTo>
                  <a:pt x="1636854" y="177403"/>
                </a:lnTo>
                <a:lnTo>
                  <a:pt x="1639236" y="189309"/>
                </a:lnTo>
                <a:lnTo>
                  <a:pt x="1641619" y="200819"/>
                </a:lnTo>
                <a:lnTo>
                  <a:pt x="1643207" y="212725"/>
                </a:lnTo>
                <a:lnTo>
                  <a:pt x="1644795" y="223838"/>
                </a:lnTo>
                <a:lnTo>
                  <a:pt x="1646383" y="235347"/>
                </a:lnTo>
                <a:lnTo>
                  <a:pt x="1648368" y="258366"/>
                </a:lnTo>
                <a:lnTo>
                  <a:pt x="1649559" y="281781"/>
                </a:lnTo>
                <a:lnTo>
                  <a:pt x="1649957" y="304800"/>
                </a:lnTo>
                <a:lnTo>
                  <a:pt x="1649957" y="328613"/>
                </a:lnTo>
                <a:lnTo>
                  <a:pt x="1649559" y="352822"/>
                </a:lnTo>
                <a:lnTo>
                  <a:pt x="1648765" y="365919"/>
                </a:lnTo>
                <a:lnTo>
                  <a:pt x="1647177" y="385763"/>
                </a:lnTo>
                <a:lnTo>
                  <a:pt x="1642413" y="436959"/>
                </a:lnTo>
                <a:lnTo>
                  <a:pt x="1640427" y="464344"/>
                </a:lnTo>
                <a:lnTo>
                  <a:pt x="1638839" y="490141"/>
                </a:lnTo>
                <a:lnTo>
                  <a:pt x="1638442" y="501650"/>
                </a:lnTo>
                <a:lnTo>
                  <a:pt x="1638045" y="511969"/>
                </a:lnTo>
                <a:lnTo>
                  <a:pt x="1638442" y="521494"/>
                </a:lnTo>
                <a:lnTo>
                  <a:pt x="1638839" y="529034"/>
                </a:lnTo>
                <a:lnTo>
                  <a:pt x="1640030" y="538559"/>
                </a:lnTo>
                <a:lnTo>
                  <a:pt x="1642016" y="546497"/>
                </a:lnTo>
                <a:lnTo>
                  <a:pt x="1644001" y="553244"/>
                </a:lnTo>
                <a:lnTo>
                  <a:pt x="1646780" y="558800"/>
                </a:lnTo>
                <a:lnTo>
                  <a:pt x="1649559" y="563959"/>
                </a:lnTo>
                <a:lnTo>
                  <a:pt x="1653133" y="569516"/>
                </a:lnTo>
                <a:lnTo>
                  <a:pt x="1656706" y="576659"/>
                </a:lnTo>
                <a:lnTo>
                  <a:pt x="1661074" y="584597"/>
                </a:lnTo>
                <a:lnTo>
                  <a:pt x="1664250" y="592534"/>
                </a:lnTo>
                <a:lnTo>
                  <a:pt x="1667029" y="600869"/>
                </a:lnTo>
                <a:lnTo>
                  <a:pt x="1669412" y="609600"/>
                </a:lnTo>
                <a:lnTo>
                  <a:pt x="1671397" y="618331"/>
                </a:lnTo>
                <a:lnTo>
                  <a:pt x="1672588" y="627459"/>
                </a:lnTo>
                <a:lnTo>
                  <a:pt x="1673382" y="636984"/>
                </a:lnTo>
                <a:lnTo>
                  <a:pt x="1673779" y="646113"/>
                </a:lnTo>
                <a:lnTo>
                  <a:pt x="1674176" y="655241"/>
                </a:lnTo>
                <a:lnTo>
                  <a:pt x="1673779" y="665163"/>
                </a:lnTo>
                <a:lnTo>
                  <a:pt x="1673382" y="674291"/>
                </a:lnTo>
                <a:lnTo>
                  <a:pt x="1671794" y="692547"/>
                </a:lnTo>
                <a:lnTo>
                  <a:pt x="1669412" y="710009"/>
                </a:lnTo>
                <a:lnTo>
                  <a:pt x="1666632" y="726678"/>
                </a:lnTo>
                <a:lnTo>
                  <a:pt x="1664647" y="735806"/>
                </a:lnTo>
                <a:lnTo>
                  <a:pt x="1662662" y="745728"/>
                </a:lnTo>
                <a:lnTo>
                  <a:pt x="1659883" y="755650"/>
                </a:lnTo>
                <a:lnTo>
                  <a:pt x="1656706" y="765572"/>
                </a:lnTo>
                <a:lnTo>
                  <a:pt x="1653133" y="775891"/>
                </a:lnTo>
                <a:lnTo>
                  <a:pt x="1649162" y="785416"/>
                </a:lnTo>
                <a:lnTo>
                  <a:pt x="1644795" y="793750"/>
                </a:lnTo>
                <a:lnTo>
                  <a:pt x="1642413" y="798116"/>
                </a:lnTo>
                <a:lnTo>
                  <a:pt x="1639633" y="802084"/>
                </a:lnTo>
                <a:lnTo>
                  <a:pt x="1636854" y="805656"/>
                </a:lnTo>
                <a:lnTo>
                  <a:pt x="1633678" y="808831"/>
                </a:lnTo>
                <a:lnTo>
                  <a:pt x="1630104" y="811609"/>
                </a:lnTo>
                <a:lnTo>
                  <a:pt x="1626531" y="814388"/>
                </a:lnTo>
                <a:lnTo>
                  <a:pt x="1618193" y="818753"/>
                </a:lnTo>
                <a:lnTo>
                  <a:pt x="1610252" y="823119"/>
                </a:lnTo>
                <a:lnTo>
                  <a:pt x="1602311" y="827881"/>
                </a:lnTo>
                <a:lnTo>
                  <a:pt x="1598341" y="830263"/>
                </a:lnTo>
                <a:lnTo>
                  <a:pt x="1593973" y="832644"/>
                </a:lnTo>
                <a:lnTo>
                  <a:pt x="1590797" y="835819"/>
                </a:lnTo>
                <a:lnTo>
                  <a:pt x="1587223" y="838994"/>
                </a:lnTo>
                <a:lnTo>
                  <a:pt x="1584444" y="842963"/>
                </a:lnTo>
                <a:lnTo>
                  <a:pt x="1581665" y="846931"/>
                </a:lnTo>
                <a:lnTo>
                  <a:pt x="1578489" y="854075"/>
                </a:lnTo>
                <a:lnTo>
                  <a:pt x="1576106" y="860822"/>
                </a:lnTo>
                <a:lnTo>
                  <a:pt x="1574121" y="867966"/>
                </a:lnTo>
                <a:lnTo>
                  <a:pt x="1572533" y="875506"/>
                </a:lnTo>
                <a:lnTo>
                  <a:pt x="1571342" y="883444"/>
                </a:lnTo>
                <a:lnTo>
                  <a:pt x="1570151" y="890984"/>
                </a:lnTo>
                <a:lnTo>
                  <a:pt x="1568959" y="906859"/>
                </a:lnTo>
                <a:lnTo>
                  <a:pt x="1568165" y="923131"/>
                </a:lnTo>
                <a:lnTo>
                  <a:pt x="1566974" y="939006"/>
                </a:lnTo>
                <a:lnTo>
                  <a:pt x="1565783" y="946944"/>
                </a:lnTo>
                <a:lnTo>
                  <a:pt x="1564989" y="954484"/>
                </a:lnTo>
                <a:lnTo>
                  <a:pt x="1563401" y="961628"/>
                </a:lnTo>
                <a:lnTo>
                  <a:pt x="1561415" y="969169"/>
                </a:lnTo>
                <a:lnTo>
                  <a:pt x="1558636" y="976709"/>
                </a:lnTo>
                <a:lnTo>
                  <a:pt x="1555460" y="983456"/>
                </a:lnTo>
                <a:lnTo>
                  <a:pt x="1551887" y="989409"/>
                </a:lnTo>
                <a:lnTo>
                  <a:pt x="1548313" y="995363"/>
                </a:lnTo>
                <a:lnTo>
                  <a:pt x="1544343" y="1000522"/>
                </a:lnTo>
                <a:lnTo>
                  <a:pt x="1539578" y="1005284"/>
                </a:lnTo>
                <a:lnTo>
                  <a:pt x="1531637" y="1014809"/>
                </a:lnTo>
                <a:lnTo>
                  <a:pt x="1527667" y="1019969"/>
                </a:lnTo>
                <a:lnTo>
                  <a:pt x="1524093" y="1025525"/>
                </a:lnTo>
                <a:lnTo>
                  <a:pt x="1520520" y="1031081"/>
                </a:lnTo>
                <a:lnTo>
                  <a:pt x="1517741" y="1037431"/>
                </a:lnTo>
                <a:lnTo>
                  <a:pt x="1514961" y="1044178"/>
                </a:lnTo>
                <a:lnTo>
                  <a:pt x="1512976" y="1052513"/>
                </a:lnTo>
                <a:lnTo>
                  <a:pt x="1510991" y="1061244"/>
                </a:lnTo>
                <a:lnTo>
                  <a:pt x="1510197" y="1070769"/>
                </a:lnTo>
                <a:lnTo>
                  <a:pt x="1561415" y="1078309"/>
                </a:lnTo>
                <a:lnTo>
                  <a:pt x="1576900" y="1111250"/>
                </a:lnTo>
                <a:lnTo>
                  <a:pt x="1585635" y="1129903"/>
                </a:lnTo>
                <a:lnTo>
                  <a:pt x="1596355" y="1149350"/>
                </a:lnTo>
                <a:lnTo>
                  <a:pt x="1601517" y="1158478"/>
                </a:lnTo>
                <a:lnTo>
                  <a:pt x="1606679" y="1168003"/>
                </a:lnTo>
                <a:lnTo>
                  <a:pt x="1612237" y="1176734"/>
                </a:lnTo>
                <a:lnTo>
                  <a:pt x="1617796" y="1184672"/>
                </a:lnTo>
                <a:lnTo>
                  <a:pt x="1624149" y="1192609"/>
                </a:lnTo>
                <a:lnTo>
                  <a:pt x="1629707" y="1198959"/>
                </a:lnTo>
                <a:lnTo>
                  <a:pt x="1635663" y="1204516"/>
                </a:lnTo>
                <a:lnTo>
                  <a:pt x="1641619" y="1209278"/>
                </a:lnTo>
                <a:lnTo>
                  <a:pt x="1721821" y="1231106"/>
                </a:lnTo>
                <a:lnTo>
                  <a:pt x="1793687" y="1261269"/>
                </a:lnTo>
                <a:lnTo>
                  <a:pt x="1867537" y="1292622"/>
                </a:lnTo>
                <a:lnTo>
                  <a:pt x="1941387" y="1324372"/>
                </a:lnTo>
                <a:lnTo>
                  <a:pt x="2013649" y="1354931"/>
                </a:lnTo>
                <a:lnTo>
                  <a:pt x="2029531" y="1361678"/>
                </a:lnTo>
                <a:lnTo>
                  <a:pt x="2046207" y="1367631"/>
                </a:lnTo>
                <a:lnTo>
                  <a:pt x="2079161" y="1379141"/>
                </a:lnTo>
                <a:lnTo>
                  <a:pt x="2095440" y="1385094"/>
                </a:lnTo>
                <a:lnTo>
                  <a:pt x="2112116" y="1391444"/>
                </a:lnTo>
                <a:lnTo>
                  <a:pt x="2127998" y="1397397"/>
                </a:lnTo>
                <a:lnTo>
                  <a:pt x="2143085" y="1404144"/>
                </a:lnTo>
                <a:lnTo>
                  <a:pt x="2150232" y="1407716"/>
                </a:lnTo>
                <a:lnTo>
                  <a:pt x="2157776" y="1411684"/>
                </a:lnTo>
                <a:lnTo>
                  <a:pt x="2164923" y="1416050"/>
                </a:lnTo>
                <a:lnTo>
                  <a:pt x="2171673" y="1420019"/>
                </a:lnTo>
                <a:lnTo>
                  <a:pt x="2178423" y="1424384"/>
                </a:lnTo>
                <a:lnTo>
                  <a:pt x="2184775" y="1429147"/>
                </a:lnTo>
                <a:lnTo>
                  <a:pt x="2191128" y="1433909"/>
                </a:lnTo>
                <a:lnTo>
                  <a:pt x="2196687" y="1439069"/>
                </a:lnTo>
                <a:lnTo>
                  <a:pt x="2202245" y="1445022"/>
                </a:lnTo>
                <a:lnTo>
                  <a:pt x="2207804" y="1450578"/>
                </a:lnTo>
                <a:lnTo>
                  <a:pt x="2212965" y="1456928"/>
                </a:lnTo>
                <a:lnTo>
                  <a:pt x="2217333" y="1463278"/>
                </a:lnTo>
                <a:lnTo>
                  <a:pt x="2221700" y="1470422"/>
                </a:lnTo>
                <a:lnTo>
                  <a:pt x="2225274" y="1477566"/>
                </a:lnTo>
                <a:lnTo>
                  <a:pt x="2228847" y="1485503"/>
                </a:lnTo>
                <a:lnTo>
                  <a:pt x="2232023" y="1493441"/>
                </a:lnTo>
                <a:lnTo>
                  <a:pt x="2232023" y="1519634"/>
                </a:lnTo>
                <a:lnTo>
                  <a:pt x="2232817" y="1552178"/>
                </a:lnTo>
                <a:lnTo>
                  <a:pt x="2234406" y="1628378"/>
                </a:lnTo>
                <a:lnTo>
                  <a:pt x="2235597" y="1668859"/>
                </a:lnTo>
                <a:lnTo>
                  <a:pt x="2236391" y="1708150"/>
                </a:lnTo>
                <a:lnTo>
                  <a:pt x="2236788" y="1745059"/>
                </a:lnTo>
                <a:lnTo>
                  <a:pt x="2236391" y="1778000"/>
                </a:lnTo>
                <a:lnTo>
                  <a:pt x="374650" y="1778000"/>
                </a:lnTo>
                <a:lnTo>
                  <a:pt x="374650" y="1745059"/>
                </a:lnTo>
                <a:lnTo>
                  <a:pt x="374650" y="1708150"/>
                </a:lnTo>
                <a:lnTo>
                  <a:pt x="375444" y="1668859"/>
                </a:lnTo>
                <a:lnTo>
                  <a:pt x="376238" y="1628378"/>
                </a:lnTo>
                <a:lnTo>
                  <a:pt x="377826" y="1552178"/>
                </a:lnTo>
                <a:lnTo>
                  <a:pt x="378620" y="1519634"/>
                </a:lnTo>
                <a:lnTo>
                  <a:pt x="379017" y="1493441"/>
                </a:lnTo>
                <a:lnTo>
                  <a:pt x="381797" y="1485503"/>
                </a:lnTo>
                <a:lnTo>
                  <a:pt x="385370" y="1477566"/>
                </a:lnTo>
                <a:lnTo>
                  <a:pt x="389341" y="1470422"/>
                </a:lnTo>
                <a:lnTo>
                  <a:pt x="393311" y="1463278"/>
                </a:lnTo>
                <a:lnTo>
                  <a:pt x="398076" y="1456928"/>
                </a:lnTo>
                <a:lnTo>
                  <a:pt x="403237" y="1450578"/>
                </a:lnTo>
                <a:lnTo>
                  <a:pt x="408399" y="1445022"/>
                </a:lnTo>
                <a:lnTo>
                  <a:pt x="413957" y="1439069"/>
                </a:lnTo>
                <a:lnTo>
                  <a:pt x="419516" y="1433909"/>
                </a:lnTo>
                <a:lnTo>
                  <a:pt x="425869" y="1429147"/>
                </a:lnTo>
                <a:lnTo>
                  <a:pt x="432618" y="1424384"/>
                </a:lnTo>
                <a:lnTo>
                  <a:pt x="438971" y="1420019"/>
                </a:lnTo>
                <a:lnTo>
                  <a:pt x="445721" y="1416050"/>
                </a:lnTo>
                <a:lnTo>
                  <a:pt x="452868" y="1411684"/>
                </a:lnTo>
                <a:lnTo>
                  <a:pt x="460412" y="1407716"/>
                </a:lnTo>
                <a:lnTo>
                  <a:pt x="467558" y="1404144"/>
                </a:lnTo>
                <a:lnTo>
                  <a:pt x="482646" y="1397397"/>
                </a:lnTo>
                <a:lnTo>
                  <a:pt x="498925" y="1391444"/>
                </a:lnTo>
                <a:lnTo>
                  <a:pt x="515204" y="1385094"/>
                </a:lnTo>
                <a:lnTo>
                  <a:pt x="531483" y="1379141"/>
                </a:lnTo>
                <a:lnTo>
                  <a:pt x="564437" y="1367631"/>
                </a:lnTo>
                <a:lnTo>
                  <a:pt x="581113" y="1361678"/>
                </a:lnTo>
                <a:lnTo>
                  <a:pt x="597392" y="1354931"/>
                </a:lnTo>
                <a:lnTo>
                  <a:pt x="669257" y="1324372"/>
                </a:lnTo>
                <a:lnTo>
                  <a:pt x="743504" y="1292622"/>
                </a:lnTo>
                <a:lnTo>
                  <a:pt x="817354" y="1261269"/>
                </a:lnTo>
                <a:lnTo>
                  <a:pt x="888822" y="1231106"/>
                </a:lnTo>
                <a:lnTo>
                  <a:pt x="969025" y="1209278"/>
                </a:lnTo>
                <a:lnTo>
                  <a:pt x="974981" y="1204516"/>
                </a:lnTo>
                <a:lnTo>
                  <a:pt x="980937" y="1198959"/>
                </a:lnTo>
                <a:lnTo>
                  <a:pt x="986892" y="1192609"/>
                </a:lnTo>
                <a:lnTo>
                  <a:pt x="992848" y="1184672"/>
                </a:lnTo>
                <a:lnTo>
                  <a:pt x="998407" y="1176734"/>
                </a:lnTo>
                <a:lnTo>
                  <a:pt x="1003965" y="1168003"/>
                </a:lnTo>
                <a:lnTo>
                  <a:pt x="1009524" y="1158478"/>
                </a:lnTo>
                <a:lnTo>
                  <a:pt x="1015083" y="1149350"/>
                </a:lnTo>
                <a:lnTo>
                  <a:pt x="1025009" y="1129903"/>
                </a:lnTo>
                <a:lnTo>
                  <a:pt x="1034141" y="1111250"/>
                </a:lnTo>
                <a:lnTo>
                  <a:pt x="1049228" y="1078309"/>
                </a:lnTo>
                <a:lnTo>
                  <a:pt x="1087345" y="1068784"/>
                </a:lnTo>
                <a:lnTo>
                  <a:pt x="1085359" y="1060450"/>
                </a:lnTo>
                <a:lnTo>
                  <a:pt x="1082977" y="1053306"/>
                </a:lnTo>
                <a:lnTo>
                  <a:pt x="1080595" y="1046163"/>
                </a:lnTo>
                <a:lnTo>
                  <a:pt x="1077419" y="1040209"/>
                </a:lnTo>
                <a:lnTo>
                  <a:pt x="1074242" y="1034653"/>
                </a:lnTo>
                <a:lnTo>
                  <a:pt x="1071066" y="1029891"/>
                </a:lnTo>
                <a:lnTo>
                  <a:pt x="1067492" y="1025525"/>
                </a:lnTo>
                <a:lnTo>
                  <a:pt x="1063125" y="1020763"/>
                </a:lnTo>
                <a:lnTo>
                  <a:pt x="1055978" y="1012825"/>
                </a:lnTo>
                <a:lnTo>
                  <a:pt x="1048434" y="1004491"/>
                </a:lnTo>
                <a:lnTo>
                  <a:pt x="1045258" y="1000125"/>
                </a:lnTo>
                <a:lnTo>
                  <a:pt x="1042082" y="995363"/>
                </a:lnTo>
                <a:lnTo>
                  <a:pt x="1038905" y="989409"/>
                </a:lnTo>
                <a:lnTo>
                  <a:pt x="1036523" y="983456"/>
                </a:lnTo>
                <a:lnTo>
                  <a:pt x="1022229" y="830659"/>
                </a:lnTo>
                <a:lnTo>
                  <a:pt x="1021832" y="831056"/>
                </a:lnTo>
                <a:lnTo>
                  <a:pt x="1020641" y="831056"/>
                </a:lnTo>
                <a:lnTo>
                  <a:pt x="1016671" y="830659"/>
                </a:lnTo>
                <a:lnTo>
                  <a:pt x="1010715" y="829469"/>
                </a:lnTo>
                <a:lnTo>
                  <a:pt x="1003965" y="828278"/>
                </a:lnTo>
                <a:lnTo>
                  <a:pt x="990863" y="824309"/>
                </a:lnTo>
                <a:lnTo>
                  <a:pt x="985701" y="822325"/>
                </a:lnTo>
                <a:lnTo>
                  <a:pt x="982525" y="821134"/>
                </a:lnTo>
                <a:lnTo>
                  <a:pt x="978157" y="817959"/>
                </a:lnTo>
                <a:lnTo>
                  <a:pt x="973790" y="814388"/>
                </a:lnTo>
                <a:lnTo>
                  <a:pt x="969819" y="810419"/>
                </a:lnTo>
                <a:lnTo>
                  <a:pt x="966246" y="805656"/>
                </a:lnTo>
                <a:lnTo>
                  <a:pt x="962673" y="800497"/>
                </a:lnTo>
                <a:lnTo>
                  <a:pt x="959496" y="794941"/>
                </a:lnTo>
                <a:lnTo>
                  <a:pt x="956717" y="788988"/>
                </a:lnTo>
                <a:lnTo>
                  <a:pt x="953541" y="783034"/>
                </a:lnTo>
                <a:lnTo>
                  <a:pt x="951158" y="776684"/>
                </a:lnTo>
                <a:lnTo>
                  <a:pt x="948776" y="769541"/>
                </a:lnTo>
                <a:lnTo>
                  <a:pt x="944409" y="755253"/>
                </a:lnTo>
                <a:lnTo>
                  <a:pt x="941232" y="740172"/>
                </a:lnTo>
                <a:lnTo>
                  <a:pt x="938056" y="724694"/>
                </a:lnTo>
                <a:lnTo>
                  <a:pt x="935674" y="708819"/>
                </a:lnTo>
                <a:lnTo>
                  <a:pt x="934085" y="693341"/>
                </a:lnTo>
                <a:lnTo>
                  <a:pt x="932497" y="677466"/>
                </a:lnTo>
                <a:lnTo>
                  <a:pt x="931306" y="662781"/>
                </a:lnTo>
                <a:lnTo>
                  <a:pt x="929321" y="635000"/>
                </a:lnTo>
                <a:lnTo>
                  <a:pt x="926939" y="611981"/>
                </a:lnTo>
                <a:lnTo>
                  <a:pt x="926939" y="607616"/>
                </a:lnTo>
                <a:lnTo>
                  <a:pt x="927733" y="603250"/>
                </a:lnTo>
                <a:lnTo>
                  <a:pt x="929321" y="598884"/>
                </a:lnTo>
                <a:lnTo>
                  <a:pt x="931306" y="594519"/>
                </a:lnTo>
                <a:lnTo>
                  <a:pt x="935674" y="585391"/>
                </a:lnTo>
                <a:lnTo>
                  <a:pt x="940835" y="575866"/>
                </a:lnTo>
                <a:lnTo>
                  <a:pt x="943217" y="570706"/>
                </a:lnTo>
                <a:lnTo>
                  <a:pt x="945600" y="565150"/>
                </a:lnTo>
                <a:lnTo>
                  <a:pt x="947585" y="559594"/>
                </a:lnTo>
                <a:lnTo>
                  <a:pt x="949173" y="553641"/>
                </a:lnTo>
                <a:lnTo>
                  <a:pt x="950364" y="547291"/>
                </a:lnTo>
                <a:lnTo>
                  <a:pt x="950761" y="539750"/>
                </a:lnTo>
                <a:lnTo>
                  <a:pt x="950364" y="532606"/>
                </a:lnTo>
                <a:lnTo>
                  <a:pt x="949173" y="524669"/>
                </a:lnTo>
                <a:lnTo>
                  <a:pt x="944409" y="500856"/>
                </a:lnTo>
                <a:lnTo>
                  <a:pt x="940438" y="477441"/>
                </a:lnTo>
                <a:lnTo>
                  <a:pt x="937262" y="454422"/>
                </a:lnTo>
                <a:lnTo>
                  <a:pt x="934880" y="432197"/>
                </a:lnTo>
                <a:lnTo>
                  <a:pt x="933291" y="410766"/>
                </a:lnTo>
                <a:lnTo>
                  <a:pt x="932100" y="389334"/>
                </a:lnTo>
                <a:lnTo>
                  <a:pt x="931703" y="368300"/>
                </a:lnTo>
                <a:lnTo>
                  <a:pt x="932100" y="348059"/>
                </a:lnTo>
                <a:lnTo>
                  <a:pt x="932894" y="328613"/>
                </a:lnTo>
                <a:lnTo>
                  <a:pt x="934483" y="309563"/>
                </a:lnTo>
                <a:lnTo>
                  <a:pt x="936468" y="290909"/>
                </a:lnTo>
                <a:lnTo>
                  <a:pt x="939247" y="273447"/>
                </a:lnTo>
                <a:lnTo>
                  <a:pt x="942423" y="255984"/>
                </a:lnTo>
                <a:lnTo>
                  <a:pt x="946394" y="239713"/>
                </a:lnTo>
                <a:lnTo>
                  <a:pt x="950761" y="223441"/>
                </a:lnTo>
                <a:lnTo>
                  <a:pt x="956320" y="207566"/>
                </a:lnTo>
                <a:lnTo>
                  <a:pt x="961482" y="193278"/>
                </a:lnTo>
                <a:lnTo>
                  <a:pt x="967437" y="178991"/>
                </a:lnTo>
                <a:lnTo>
                  <a:pt x="973790" y="165497"/>
                </a:lnTo>
                <a:lnTo>
                  <a:pt x="980937" y="152400"/>
                </a:lnTo>
                <a:lnTo>
                  <a:pt x="988481" y="140494"/>
                </a:lnTo>
                <a:lnTo>
                  <a:pt x="996421" y="129381"/>
                </a:lnTo>
                <a:lnTo>
                  <a:pt x="1004362" y="118269"/>
                </a:lnTo>
                <a:lnTo>
                  <a:pt x="1013494" y="108347"/>
                </a:lnTo>
                <a:lnTo>
                  <a:pt x="1022229" y="99219"/>
                </a:lnTo>
                <a:lnTo>
                  <a:pt x="1031758" y="90091"/>
                </a:lnTo>
                <a:lnTo>
                  <a:pt x="1041685" y="82550"/>
                </a:lnTo>
                <a:lnTo>
                  <a:pt x="1051611" y="75406"/>
                </a:lnTo>
                <a:lnTo>
                  <a:pt x="1061934" y="68659"/>
                </a:lnTo>
                <a:lnTo>
                  <a:pt x="1073051" y="63103"/>
                </a:lnTo>
                <a:lnTo>
                  <a:pt x="1084168" y="58341"/>
                </a:lnTo>
                <a:lnTo>
                  <a:pt x="1095683" y="53975"/>
                </a:lnTo>
                <a:lnTo>
                  <a:pt x="1112358" y="47228"/>
                </a:lnTo>
                <a:lnTo>
                  <a:pt x="1131019" y="40084"/>
                </a:lnTo>
                <a:lnTo>
                  <a:pt x="1150872" y="32544"/>
                </a:lnTo>
                <a:lnTo>
                  <a:pt x="1171915" y="25400"/>
                </a:lnTo>
                <a:lnTo>
                  <a:pt x="1194547" y="18653"/>
                </a:lnTo>
                <a:lnTo>
                  <a:pt x="1206458" y="15875"/>
                </a:lnTo>
                <a:lnTo>
                  <a:pt x="1218369" y="12303"/>
                </a:lnTo>
                <a:lnTo>
                  <a:pt x="1230281" y="9525"/>
                </a:lnTo>
                <a:lnTo>
                  <a:pt x="1242986" y="7144"/>
                </a:lnTo>
                <a:lnTo>
                  <a:pt x="1255294" y="5159"/>
                </a:lnTo>
                <a:lnTo>
                  <a:pt x="1268397" y="3175"/>
                </a:lnTo>
                <a:lnTo>
                  <a:pt x="1281102" y="1588"/>
                </a:lnTo>
                <a:lnTo>
                  <a:pt x="1294602" y="794"/>
                </a:lnTo>
                <a:lnTo>
                  <a:pt x="130770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 name="KSO_Shape"/>
          <p:cNvSpPr/>
          <p:nvPr/>
        </p:nvSpPr>
        <p:spPr bwMode="auto">
          <a:xfrm>
            <a:off x="2007218" y="3727389"/>
            <a:ext cx="698469" cy="671694"/>
          </a:xfrm>
          <a:custGeom>
            <a:avLst/>
            <a:gdLst>
              <a:gd name="T0" fmla="*/ 2147483646 w 104"/>
              <a:gd name="T1" fmla="*/ 2147483646 h 100"/>
              <a:gd name="T2" fmla="*/ 2147483646 w 104"/>
              <a:gd name="T3" fmla="*/ 2147483646 h 100"/>
              <a:gd name="T4" fmla="*/ 2147483646 w 104"/>
              <a:gd name="T5" fmla="*/ 2147483646 h 100"/>
              <a:gd name="T6" fmla="*/ 2147483646 w 104"/>
              <a:gd name="T7" fmla="*/ 2147483646 h 100"/>
              <a:gd name="T8" fmla="*/ 2147483646 w 104"/>
              <a:gd name="T9" fmla="*/ 2147483646 h 100"/>
              <a:gd name="T10" fmla="*/ 2147483646 w 104"/>
              <a:gd name="T11" fmla="*/ 2147483646 h 100"/>
              <a:gd name="T12" fmla="*/ 2147483646 w 104"/>
              <a:gd name="T13" fmla="*/ 2147483646 h 100"/>
              <a:gd name="T14" fmla="*/ 2147483646 w 104"/>
              <a:gd name="T15" fmla="*/ 2147483646 h 100"/>
              <a:gd name="T16" fmla="*/ 2147483646 w 104"/>
              <a:gd name="T17" fmla="*/ 2147483646 h 100"/>
              <a:gd name="T18" fmla="*/ 2147483646 w 104"/>
              <a:gd name="T19" fmla="*/ 2147483646 h 100"/>
              <a:gd name="T20" fmla="*/ 2147483646 w 104"/>
              <a:gd name="T21" fmla="*/ 2147483646 h 100"/>
              <a:gd name="T22" fmla="*/ 2147483646 w 104"/>
              <a:gd name="T23" fmla="*/ 2147483646 h 100"/>
              <a:gd name="T24" fmla="*/ 2147483646 w 104"/>
              <a:gd name="T25" fmla="*/ 2147483646 h 100"/>
              <a:gd name="T26" fmla="*/ 2147483646 w 104"/>
              <a:gd name="T27" fmla="*/ 2147483646 h 100"/>
              <a:gd name="T28" fmla="*/ 2147483646 w 104"/>
              <a:gd name="T29" fmla="*/ 2147483646 h 100"/>
              <a:gd name="T30" fmla="*/ 2147483646 w 104"/>
              <a:gd name="T31" fmla="*/ 2147483646 h 100"/>
              <a:gd name="T32" fmla="*/ 2147483646 w 104"/>
              <a:gd name="T33" fmla="*/ 2147483646 h 100"/>
              <a:gd name="T34" fmla="*/ 2147483646 w 104"/>
              <a:gd name="T35" fmla="*/ 2147483646 h 100"/>
              <a:gd name="T36" fmla="*/ 2147483646 w 104"/>
              <a:gd name="T37" fmla="*/ 2147483646 h 100"/>
              <a:gd name="T38" fmla="*/ 2147483646 w 104"/>
              <a:gd name="T39" fmla="*/ 2147483646 h 100"/>
              <a:gd name="T40" fmla="*/ 2147483646 w 104"/>
              <a:gd name="T41" fmla="*/ 2147483646 h 100"/>
              <a:gd name="T42" fmla="*/ 2147483646 w 104"/>
              <a:gd name="T43" fmla="*/ 2147483646 h 100"/>
              <a:gd name="T44" fmla="*/ 2147483646 w 104"/>
              <a:gd name="T45" fmla="*/ 2147483646 h 100"/>
              <a:gd name="T46" fmla="*/ 2147483646 w 104"/>
              <a:gd name="T47" fmla="*/ 2147483646 h 100"/>
              <a:gd name="T48" fmla="*/ 2147483646 w 104"/>
              <a:gd name="T49" fmla="*/ 2147483646 h 100"/>
              <a:gd name="T50" fmla="*/ 2147483646 w 104"/>
              <a:gd name="T51" fmla="*/ 2147483646 h 100"/>
              <a:gd name="T52" fmla="*/ 2147483646 w 104"/>
              <a:gd name="T53" fmla="*/ 2147483646 h 100"/>
              <a:gd name="T54" fmla="*/ 2147483646 w 104"/>
              <a:gd name="T55" fmla="*/ 2147483646 h 100"/>
              <a:gd name="T56" fmla="*/ 2147483646 w 104"/>
              <a:gd name="T57" fmla="*/ 2147483646 h 100"/>
              <a:gd name="T58" fmla="*/ 2147483646 w 104"/>
              <a:gd name="T59" fmla="*/ 2147483646 h 100"/>
              <a:gd name="T60" fmla="*/ 2147483646 w 104"/>
              <a:gd name="T61" fmla="*/ 2147483646 h 100"/>
              <a:gd name="T62" fmla="*/ 2147483646 w 104"/>
              <a:gd name="T63" fmla="*/ 2147483646 h 100"/>
              <a:gd name="T64" fmla="*/ 2147483646 w 104"/>
              <a:gd name="T65" fmla="*/ 2147483646 h 100"/>
              <a:gd name="T66" fmla="*/ 2147483646 w 104"/>
              <a:gd name="T67" fmla="*/ 2147483646 h 100"/>
              <a:gd name="T68" fmla="*/ 2147483646 w 104"/>
              <a:gd name="T69" fmla="*/ 2147483646 h 100"/>
              <a:gd name="T70" fmla="*/ 0 w 104"/>
              <a:gd name="T71" fmla="*/ 2147483646 h 100"/>
              <a:gd name="T72" fmla="*/ 0 w 104"/>
              <a:gd name="T73" fmla="*/ 2147483646 h 100"/>
              <a:gd name="T74" fmla="*/ 2147483646 w 104"/>
              <a:gd name="T75" fmla="*/ 2147483646 h 100"/>
              <a:gd name="T76" fmla="*/ 2147483646 w 104"/>
              <a:gd name="T77" fmla="*/ 2147483646 h 100"/>
              <a:gd name="T78" fmla="*/ 2147483646 w 104"/>
              <a:gd name="T79" fmla="*/ 2147483646 h 100"/>
              <a:gd name="T80" fmla="*/ 2147483646 w 104"/>
              <a:gd name="T81" fmla="*/ 2147483646 h 100"/>
              <a:gd name="T82" fmla="*/ 2147483646 w 104"/>
              <a:gd name="T83" fmla="*/ 2147483646 h 100"/>
              <a:gd name="T84" fmla="*/ 2147483646 w 104"/>
              <a:gd name="T85" fmla="*/ 2147483646 h 100"/>
              <a:gd name="T86" fmla="*/ 2147483646 w 104"/>
              <a:gd name="T87" fmla="*/ 2147483646 h 100"/>
              <a:gd name="T88" fmla="*/ 2147483646 w 104"/>
              <a:gd name="T89" fmla="*/ 2147483646 h 100"/>
              <a:gd name="T90" fmla="*/ 2147483646 w 104"/>
              <a:gd name="T91" fmla="*/ 2147483646 h 100"/>
              <a:gd name="T92" fmla="*/ 2147483646 w 104"/>
              <a:gd name="T93" fmla="*/ 2147483646 h 100"/>
              <a:gd name="T94" fmla="*/ 2147483646 w 104"/>
              <a:gd name="T95" fmla="*/ 2147483646 h 100"/>
              <a:gd name="T96" fmla="*/ 2147483646 w 104"/>
              <a:gd name="T97" fmla="*/ 2147483646 h 100"/>
              <a:gd name="T98" fmla="*/ 2147483646 w 104"/>
              <a:gd name="T99" fmla="*/ 2147483646 h 100"/>
              <a:gd name="T100" fmla="*/ 2147483646 w 104"/>
              <a:gd name="T101" fmla="*/ 2147483646 h 1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04" h="100">
                <a:moveTo>
                  <a:pt x="15" y="30"/>
                </a:moveTo>
                <a:cubicBezTo>
                  <a:pt x="39" y="30"/>
                  <a:pt x="39" y="30"/>
                  <a:pt x="39" y="30"/>
                </a:cubicBezTo>
                <a:cubicBezTo>
                  <a:pt x="47" y="44"/>
                  <a:pt x="47" y="44"/>
                  <a:pt x="47" y="44"/>
                </a:cubicBezTo>
                <a:cubicBezTo>
                  <a:pt x="54" y="53"/>
                  <a:pt x="54" y="53"/>
                  <a:pt x="54" y="53"/>
                </a:cubicBezTo>
                <a:cubicBezTo>
                  <a:pt x="69" y="30"/>
                  <a:pt x="69" y="30"/>
                  <a:pt x="69" y="30"/>
                </a:cubicBezTo>
                <a:cubicBezTo>
                  <a:pt x="96" y="30"/>
                  <a:pt x="96" y="30"/>
                  <a:pt x="96" y="30"/>
                </a:cubicBezTo>
                <a:cubicBezTo>
                  <a:pt x="104" y="53"/>
                  <a:pt x="104" y="53"/>
                  <a:pt x="104" y="53"/>
                </a:cubicBezTo>
                <a:cubicBezTo>
                  <a:pt x="100" y="66"/>
                  <a:pt x="100" y="66"/>
                  <a:pt x="100" y="66"/>
                </a:cubicBezTo>
                <a:cubicBezTo>
                  <a:pt x="96" y="65"/>
                  <a:pt x="96" y="65"/>
                  <a:pt x="96" y="65"/>
                </a:cubicBezTo>
                <a:cubicBezTo>
                  <a:pt x="97" y="55"/>
                  <a:pt x="97" y="55"/>
                  <a:pt x="97" y="55"/>
                </a:cubicBezTo>
                <a:cubicBezTo>
                  <a:pt x="94" y="47"/>
                  <a:pt x="94" y="47"/>
                  <a:pt x="94" y="47"/>
                </a:cubicBezTo>
                <a:cubicBezTo>
                  <a:pt x="93" y="65"/>
                  <a:pt x="93" y="65"/>
                  <a:pt x="93" y="65"/>
                </a:cubicBezTo>
                <a:cubicBezTo>
                  <a:pt x="90" y="100"/>
                  <a:pt x="90" y="100"/>
                  <a:pt x="90" y="100"/>
                </a:cubicBezTo>
                <a:cubicBezTo>
                  <a:pt x="83" y="100"/>
                  <a:pt x="83" y="100"/>
                  <a:pt x="83" y="100"/>
                </a:cubicBezTo>
                <a:cubicBezTo>
                  <a:pt x="83" y="68"/>
                  <a:pt x="83" y="68"/>
                  <a:pt x="83" y="68"/>
                </a:cubicBezTo>
                <a:cubicBezTo>
                  <a:pt x="79" y="68"/>
                  <a:pt x="79" y="68"/>
                  <a:pt x="79" y="68"/>
                </a:cubicBezTo>
                <a:cubicBezTo>
                  <a:pt x="74" y="100"/>
                  <a:pt x="74" y="100"/>
                  <a:pt x="74" y="100"/>
                </a:cubicBezTo>
                <a:cubicBezTo>
                  <a:pt x="67" y="100"/>
                  <a:pt x="67" y="100"/>
                  <a:pt x="67" y="100"/>
                </a:cubicBezTo>
                <a:cubicBezTo>
                  <a:pt x="69" y="65"/>
                  <a:pt x="69" y="65"/>
                  <a:pt x="69" y="65"/>
                </a:cubicBezTo>
                <a:cubicBezTo>
                  <a:pt x="69" y="48"/>
                  <a:pt x="69" y="48"/>
                  <a:pt x="69" y="48"/>
                </a:cubicBezTo>
                <a:cubicBezTo>
                  <a:pt x="53" y="61"/>
                  <a:pt x="53" y="61"/>
                  <a:pt x="53" y="61"/>
                </a:cubicBezTo>
                <a:cubicBezTo>
                  <a:pt x="41" y="53"/>
                  <a:pt x="41" y="53"/>
                  <a:pt x="41" y="53"/>
                </a:cubicBezTo>
                <a:cubicBezTo>
                  <a:pt x="41" y="65"/>
                  <a:pt x="41" y="65"/>
                  <a:pt x="41" y="65"/>
                </a:cubicBezTo>
                <a:cubicBezTo>
                  <a:pt x="37" y="100"/>
                  <a:pt x="37" y="100"/>
                  <a:pt x="37" y="100"/>
                </a:cubicBezTo>
                <a:cubicBezTo>
                  <a:pt x="30" y="100"/>
                  <a:pt x="30" y="100"/>
                  <a:pt x="30" y="100"/>
                </a:cubicBezTo>
                <a:cubicBezTo>
                  <a:pt x="30" y="68"/>
                  <a:pt x="30" y="68"/>
                  <a:pt x="30" y="68"/>
                </a:cubicBezTo>
                <a:cubicBezTo>
                  <a:pt x="27" y="68"/>
                  <a:pt x="27" y="68"/>
                  <a:pt x="27" y="68"/>
                </a:cubicBezTo>
                <a:cubicBezTo>
                  <a:pt x="20" y="100"/>
                  <a:pt x="20" y="100"/>
                  <a:pt x="20" y="100"/>
                </a:cubicBezTo>
                <a:cubicBezTo>
                  <a:pt x="14" y="100"/>
                  <a:pt x="14" y="100"/>
                  <a:pt x="14" y="100"/>
                </a:cubicBezTo>
                <a:cubicBezTo>
                  <a:pt x="16" y="65"/>
                  <a:pt x="16" y="65"/>
                  <a:pt x="16" y="65"/>
                </a:cubicBezTo>
                <a:cubicBezTo>
                  <a:pt x="16" y="49"/>
                  <a:pt x="16" y="49"/>
                  <a:pt x="16" y="49"/>
                </a:cubicBezTo>
                <a:cubicBezTo>
                  <a:pt x="7" y="60"/>
                  <a:pt x="7" y="60"/>
                  <a:pt x="7" y="60"/>
                </a:cubicBezTo>
                <a:cubicBezTo>
                  <a:pt x="7" y="65"/>
                  <a:pt x="7" y="65"/>
                  <a:pt x="7" y="65"/>
                </a:cubicBezTo>
                <a:cubicBezTo>
                  <a:pt x="10" y="65"/>
                  <a:pt x="10" y="65"/>
                  <a:pt x="10" y="65"/>
                </a:cubicBezTo>
                <a:cubicBezTo>
                  <a:pt x="10" y="89"/>
                  <a:pt x="10" y="89"/>
                  <a:pt x="10" y="89"/>
                </a:cubicBezTo>
                <a:cubicBezTo>
                  <a:pt x="0" y="89"/>
                  <a:pt x="0" y="89"/>
                  <a:pt x="0" y="89"/>
                </a:cubicBezTo>
                <a:cubicBezTo>
                  <a:pt x="0" y="65"/>
                  <a:pt x="0" y="65"/>
                  <a:pt x="0" y="65"/>
                </a:cubicBezTo>
                <a:cubicBezTo>
                  <a:pt x="3" y="65"/>
                  <a:pt x="3" y="65"/>
                  <a:pt x="3" y="65"/>
                </a:cubicBezTo>
                <a:cubicBezTo>
                  <a:pt x="3" y="60"/>
                  <a:pt x="3" y="60"/>
                  <a:pt x="3" y="60"/>
                </a:cubicBezTo>
                <a:cubicBezTo>
                  <a:pt x="1" y="59"/>
                  <a:pt x="1" y="59"/>
                  <a:pt x="1" y="59"/>
                </a:cubicBezTo>
                <a:cubicBezTo>
                  <a:pt x="15" y="30"/>
                  <a:pt x="15" y="30"/>
                  <a:pt x="15" y="30"/>
                </a:cubicBezTo>
                <a:close/>
                <a:moveTo>
                  <a:pt x="86" y="4"/>
                </a:moveTo>
                <a:cubicBezTo>
                  <a:pt x="80" y="0"/>
                  <a:pt x="73" y="2"/>
                  <a:pt x="70" y="8"/>
                </a:cubicBezTo>
                <a:cubicBezTo>
                  <a:pt x="67" y="13"/>
                  <a:pt x="68" y="20"/>
                  <a:pt x="74" y="24"/>
                </a:cubicBezTo>
                <a:cubicBezTo>
                  <a:pt x="79" y="27"/>
                  <a:pt x="87" y="25"/>
                  <a:pt x="90" y="20"/>
                </a:cubicBezTo>
                <a:cubicBezTo>
                  <a:pt x="93" y="14"/>
                  <a:pt x="91" y="7"/>
                  <a:pt x="86" y="4"/>
                </a:cubicBezTo>
                <a:close/>
                <a:moveTo>
                  <a:pt x="22" y="4"/>
                </a:moveTo>
                <a:cubicBezTo>
                  <a:pt x="28" y="0"/>
                  <a:pt x="35" y="2"/>
                  <a:pt x="38" y="8"/>
                </a:cubicBezTo>
                <a:cubicBezTo>
                  <a:pt x="41" y="13"/>
                  <a:pt x="40" y="20"/>
                  <a:pt x="34" y="24"/>
                </a:cubicBezTo>
                <a:cubicBezTo>
                  <a:pt x="29" y="27"/>
                  <a:pt x="21" y="25"/>
                  <a:pt x="18" y="20"/>
                </a:cubicBezTo>
                <a:cubicBezTo>
                  <a:pt x="15" y="14"/>
                  <a:pt x="17" y="7"/>
                  <a:pt x="22"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 name="KSO_Shape"/>
          <p:cNvSpPr/>
          <p:nvPr/>
        </p:nvSpPr>
        <p:spPr bwMode="auto">
          <a:xfrm>
            <a:off x="1876671" y="5322696"/>
            <a:ext cx="959563" cy="707403"/>
          </a:xfrm>
          <a:custGeom>
            <a:avLst/>
            <a:gdLst>
              <a:gd name="T0" fmla="*/ 1702073 w 3534"/>
              <a:gd name="T1" fmla="*/ 991076 h 2606"/>
              <a:gd name="T2" fmla="*/ 1441744 w 3534"/>
              <a:gd name="T3" fmla="*/ 1292885 h 2606"/>
              <a:gd name="T4" fmla="*/ 911916 w 3534"/>
              <a:gd name="T5" fmla="*/ 1292885 h 2606"/>
              <a:gd name="T6" fmla="*/ 285292 w 3534"/>
              <a:gd name="T7" fmla="*/ 1328572 h 2606"/>
              <a:gd name="T8" fmla="*/ 0 w 3534"/>
              <a:gd name="T9" fmla="*/ 1026253 h 2606"/>
              <a:gd name="T10" fmla="*/ 509450 w 3534"/>
              <a:gd name="T11" fmla="*/ 714248 h 2606"/>
              <a:gd name="T12" fmla="*/ 903255 w 3534"/>
              <a:gd name="T13" fmla="*/ 769817 h 2606"/>
              <a:gd name="T14" fmla="*/ 1315400 w 3534"/>
              <a:gd name="T15" fmla="*/ 769817 h 2606"/>
              <a:gd name="T16" fmla="*/ 1315400 w 3534"/>
              <a:gd name="T17" fmla="*/ 943154 h 2606"/>
              <a:gd name="T18" fmla="*/ 973050 w 3534"/>
              <a:gd name="T19" fmla="*/ 943154 h 2606"/>
              <a:gd name="T20" fmla="*/ 1045901 w 3534"/>
              <a:gd name="T21" fmla="*/ 1014018 h 2606"/>
              <a:gd name="T22" fmla="*/ 1378063 w 3534"/>
              <a:gd name="T23" fmla="*/ 1014018 h 2606"/>
              <a:gd name="T24" fmla="*/ 1538030 w 3534"/>
              <a:gd name="T25" fmla="*/ 851387 h 2606"/>
              <a:gd name="T26" fmla="*/ 1637373 w 3534"/>
              <a:gd name="T27" fmla="*/ 845270 h 2606"/>
              <a:gd name="T28" fmla="*/ 1702073 w 3534"/>
              <a:gd name="T29" fmla="*/ 991076 h 2606"/>
              <a:gd name="T30" fmla="*/ 1488613 w 3534"/>
              <a:gd name="T31" fmla="*/ 105021 h 2606"/>
              <a:gd name="T32" fmla="*/ 1208925 w 3534"/>
              <a:gd name="T33" fmla="*/ 105021 h 2606"/>
              <a:gd name="T34" fmla="*/ 1208925 w 3534"/>
              <a:gd name="T35" fmla="*/ 419576 h 2606"/>
              <a:gd name="T36" fmla="*/ 824290 w 3534"/>
              <a:gd name="T37" fmla="*/ 419576 h 2606"/>
              <a:gd name="T38" fmla="*/ 824290 w 3534"/>
              <a:gd name="T39" fmla="*/ 105021 h 2606"/>
              <a:gd name="T40" fmla="*/ 544602 w 3534"/>
              <a:gd name="T41" fmla="*/ 105021 h 2606"/>
              <a:gd name="T42" fmla="*/ 544602 w 3534"/>
              <a:gd name="T43" fmla="*/ 607697 h 2606"/>
              <a:gd name="T44" fmla="*/ 439656 w 3534"/>
              <a:gd name="T45" fmla="*/ 622991 h 2606"/>
              <a:gd name="T46" fmla="*/ 439656 w 3534"/>
              <a:gd name="T47" fmla="*/ 105021 h 2606"/>
              <a:gd name="T48" fmla="*/ 439656 w 3534"/>
              <a:gd name="T49" fmla="*/ 69844 h 2606"/>
              <a:gd name="T50" fmla="*/ 439656 w 3534"/>
              <a:gd name="T51" fmla="*/ 0 h 2606"/>
              <a:gd name="T52" fmla="*/ 1593560 w 3534"/>
              <a:gd name="T53" fmla="*/ 0 h 2606"/>
              <a:gd name="T54" fmla="*/ 1593560 w 3534"/>
              <a:gd name="T55" fmla="*/ 69844 h 2606"/>
              <a:gd name="T56" fmla="*/ 1593560 w 3534"/>
              <a:gd name="T57" fmla="*/ 105021 h 2606"/>
              <a:gd name="T58" fmla="*/ 1593560 w 3534"/>
              <a:gd name="T59" fmla="*/ 735660 h 2606"/>
              <a:gd name="T60" fmla="*/ 1488613 w 3534"/>
              <a:gd name="T61" fmla="*/ 735660 h 2606"/>
              <a:gd name="T62" fmla="*/ 1488613 w 3534"/>
              <a:gd name="T63" fmla="*/ 105021 h 260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534" h="2606">
                <a:moveTo>
                  <a:pt x="3341" y="1944"/>
                </a:moveTo>
                <a:cubicBezTo>
                  <a:pt x="3384" y="1901"/>
                  <a:pt x="2830" y="2536"/>
                  <a:pt x="2830" y="2536"/>
                </a:cubicBezTo>
                <a:cubicBezTo>
                  <a:pt x="2830" y="2536"/>
                  <a:pt x="1884" y="2536"/>
                  <a:pt x="1790" y="2536"/>
                </a:cubicBezTo>
                <a:cubicBezTo>
                  <a:pt x="1541" y="2536"/>
                  <a:pt x="1075" y="2216"/>
                  <a:pt x="560" y="2606"/>
                </a:cubicBezTo>
                <a:cubicBezTo>
                  <a:pt x="522" y="2563"/>
                  <a:pt x="0" y="2013"/>
                  <a:pt x="0" y="2013"/>
                </a:cubicBezTo>
                <a:cubicBezTo>
                  <a:pt x="0" y="2013"/>
                  <a:pt x="949" y="1431"/>
                  <a:pt x="1000" y="1401"/>
                </a:cubicBezTo>
                <a:cubicBezTo>
                  <a:pt x="1386" y="1212"/>
                  <a:pt x="1670" y="1510"/>
                  <a:pt x="1773" y="1510"/>
                </a:cubicBezTo>
                <a:cubicBezTo>
                  <a:pt x="1876" y="1510"/>
                  <a:pt x="2535" y="1510"/>
                  <a:pt x="2582" y="1510"/>
                </a:cubicBezTo>
                <a:cubicBezTo>
                  <a:pt x="2710" y="1510"/>
                  <a:pt x="2856" y="1764"/>
                  <a:pt x="2582" y="1850"/>
                </a:cubicBezTo>
                <a:cubicBezTo>
                  <a:pt x="2504" y="1850"/>
                  <a:pt x="1910" y="1850"/>
                  <a:pt x="1910" y="1850"/>
                </a:cubicBezTo>
                <a:cubicBezTo>
                  <a:pt x="1910" y="1850"/>
                  <a:pt x="1920" y="1989"/>
                  <a:pt x="2053" y="1989"/>
                </a:cubicBezTo>
                <a:cubicBezTo>
                  <a:pt x="2186" y="1989"/>
                  <a:pt x="2705" y="1989"/>
                  <a:pt x="2705" y="1989"/>
                </a:cubicBezTo>
                <a:cubicBezTo>
                  <a:pt x="2705" y="1989"/>
                  <a:pt x="2976" y="1717"/>
                  <a:pt x="3019" y="1670"/>
                </a:cubicBezTo>
                <a:cubicBezTo>
                  <a:pt x="3126" y="1528"/>
                  <a:pt x="3214" y="1658"/>
                  <a:pt x="3214" y="1658"/>
                </a:cubicBezTo>
                <a:cubicBezTo>
                  <a:pt x="3214" y="1658"/>
                  <a:pt x="3534" y="1640"/>
                  <a:pt x="3341" y="1944"/>
                </a:cubicBezTo>
                <a:close/>
                <a:moveTo>
                  <a:pt x="2922" y="206"/>
                </a:moveTo>
                <a:cubicBezTo>
                  <a:pt x="2373" y="206"/>
                  <a:pt x="2373" y="206"/>
                  <a:pt x="2373" y="206"/>
                </a:cubicBezTo>
                <a:cubicBezTo>
                  <a:pt x="2373" y="823"/>
                  <a:pt x="2373" y="823"/>
                  <a:pt x="2373" y="823"/>
                </a:cubicBezTo>
                <a:cubicBezTo>
                  <a:pt x="1618" y="823"/>
                  <a:pt x="1618" y="823"/>
                  <a:pt x="1618" y="823"/>
                </a:cubicBezTo>
                <a:cubicBezTo>
                  <a:pt x="1618" y="206"/>
                  <a:pt x="1618" y="206"/>
                  <a:pt x="1618" y="206"/>
                </a:cubicBezTo>
                <a:cubicBezTo>
                  <a:pt x="1069" y="206"/>
                  <a:pt x="1069" y="206"/>
                  <a:pt x="1069" y="206"/>
                </a:cubicBezTo>
                <a:cubicBezTo>
                  <a:pt x="1069" y="1192"/>
                  <a:pt x="1069" y="1192"/>
                  <a:pt x="1069" y="1192"/>
                </a:cubicBezTo>
                <a:cubicBezTo>
                  <a:pt x="1004" y="1191"/>
                  <a:pt x="935" y="1199"/>
                  <a:pt x="863" y="1222"/>
                </a:cubicBezTo>
                <a:cubicBezTo>
                  <a:pt x="863" y="206"/>
                  <a:pt x="863" y="206"/>
                  <a:pt x="863" y="206"/>
                </a:cubicBezTo>
                <a:cubicBezTo>
                  <a:pt x="863" y="137"/>
                  <a:pt x="863" y="137"/>
                  <a:pt x="863" y="137"/>
                </a:cubicBezTo>
                <a:cubicBezTo>
                  <a:pt x="863" y="0"/>
                  <a:pt x="863" y="0"/>
                  <a:pt x="863" y="0"/>
                </a:cubicBezTo>
                <a:cubicBezTo>
                  <a:pt x="3128" y="0"/>
                  <a:pt x="3128" y="0"/>
                  <a:pt x="3128" y="0"/>
                </a:cubicBezTo>
                <a:cubicBezTo>
                  <a:pt x="3128" y="137"/>
                  <a:pt x="3128" y="137"/>
                  <a:pt x="3128" y="137"/>
                </a:cubicBezTo>
                <a:cubicBezTo>
                  <a:pt x="3128" y="206"/>
                  <a:pt x="3128" y="206"/>
                  <a:pt x="3128" y="206"/>
                </a:cubicBezTo>
                <a:cubicBezTo>
                  <a:pt x="3128" y="1443"/>
                  <a:pt x="3128" y="1443"/>
                  <a:pt x="3128" y="1443"/>
                </a:cubicBezTo>
                <a:cubicBezTo>
                  <a:pt x="3090" y="1443"/>
                  <a:pt x="3016" y="1443"/>
                  <a:pt x="2922" y="1443"/>
                </a:cubicBezTo>
                <a:lnTo>
                  <a:pt x="2922" y="2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7" name="Text Box 8"/>
          <p:cNvSpPr txBox="1">
            <a:spLocks noChangeArrowheads="1"/>
          </p:cNvSpPr>
          <p:nvPr/>
        </p:nvSpPr>
        <p:spPr bwMode="auto">
          <a:xfrm>
            <a:off x="3190896" y="2173075"/>
            <a:ext cx="4315631" cy="553998"/>
          </a:xfrm>
          <a:prstGeom prst="rect">
            <a:avLst/>
          </a:prstGeom>
          <a:noFill/>
          <a:ln>
            <a:noFill/>
          </a:ln>
        </p:spPr>
        <p:txBody>
          <a:bodyPr wrap="square" anchor="ctr">
            <a:spAutoFit/>
          </a:bodyPr>
          <a:lstStyle/>
          <a:p>
            <a:pPr algn="just">
              <a:lnSpc>
                <a:spcPct val="150000"/>
              </a:lnSpc>
            </a:pPr>
            <a:r>
              <a:rPr lang="zh-CN" altLang="en-US" sz="2000" dirty="0">
                <a:latin typeface="+mj-ea"/>
                <a:ea typeface="+mj-ea"/>
              </a:rPr>
              <a:t>请输入文本请输入文本请输入文本</a:t>
            </a:r>
            <a:endParaRPr lang="zh-CN" sz="2000" dirty="0">
              <a:latin typeface="+mj-ea"/>
              <a:ea typeface="+mj-ea"/>
            </a:endParaRPr>
          </a:p>
        </p:txBody>
      </p:sp>
      <p:sp>
        <p:nvSpPr>
          <p:cNvPr id="28" name="Text Box 8"/>
          <p:cNvSpPr txBox="1">
            <a:spLocks noChangeArrowheads="1"/>
          </p:cNvSpPr>
          <p:nvPr/>
        </p:nvSpPr>
        <p:spPr bwMode="auto">
          <a:xfrm>
            <a:off x="3190896" y="3786237"/>
            <a:ext cx="4315631" cy="553998"/>
          </a:xfrm>
          <a:prstGeom prst="rect">
            <a:avLst/>
          </a:prstGeom>
          <a:noFill/>
          <a:ln>
            <a:noFill/>
          </a:ln>
        </p:spPr>
        <p:txBody>
          <a:bodyPr wrap="square" anchor="ctr">
            <a:spAutoFit/>
          </a:bodyPr>
          <a:lstStyle/>
          <a:p>
            <a:pPr algn="just">
              <a:lnSpc>
                <a:spcPct val="150000"/>
              </a:lnSpc>
            </a:pPr>
            <a:r>
              <a:rPr lang="zh-CN" altLang="en-US" sz="2000" dirty="0">
                <a:latin typeface="+mj-ea"/>
                <a:ea typeface="+mj-ea"/>
              </a:rPr>
              <a:t>请输入文本请输入文本请输入文本</a:t>
            </a:r>
            <a:endParaRPr lang="zh-CN" sz="2000" dirty="0">
              <a:latin typeface="+mj-ea"/>
              <a:ea typeface="+mj-ea"/>
            </a:endParaRPr>
          </a:p>
        </p:txBody>
      </p:sp>
      <p:sp>
        <p:nvSpPr>
          <p:cNvPr id="29" name="Text Box 8"/>
          <p:cNvSpPr txBox="1">
            <a:spLocks noChangeArrowheads="1"/>
          </p:cNvSpPr>
          <p:nvPr/>
        </p:nvSpPr>
        <p:spPr bwMode="auto">
          <a:xfrm>
            <a:off x="3190896" y="5399399"/>
            <a:ext cx="4315631" cy="553998"/>
          </a:xfrm>
          <a:prstGeom prst="rect">
            <a:avLst/>
          </a:prstGeom>
          <a:noFill/>
          <a:ln>
            <a:noFill/>
          </a:ln>
        </p:spPr>
        <p:txBody>
          <a:bodyPr wrap="square" anchor="ctr">
            <a:spAutoFit/>
          </a:bodyPr>
          <a:lstStyle/>
          <a:p>
            <a:pPr algn="just">
              <a:lnSpc>
                <a:spcPct val="150000"/>
              </a:lnSpc>
            </a:pPr>
            <a:r>
              <a:rPr lang="zh-CN" altLang="en-US" sz="2000" dirty="0">
                <a:latin typeface="+mj-ea"/>
                <a:ea typeface="+mj-ea"/>
              </a:rPr>
              <a:t>请输入文本请输入文本请输入文本</a:t>
            </a:r>
            <a:endParaRPr lang="zh-CN" sz="2000" dirty="0">
              <a:latin typeface="+mj-ea"/>
              <a:ea typeface="+mj-ea"/>
            </a:endParaRP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pic>
        <p:nvPicPr>
          <p:cNvPr id="15" name="图片 15"/>
          <p:cNvPicPr>
            <a:picLocks noChangeAspect="1"/>
          </p:cNvPicPr>
          <p:nvPr/>
        </p:nvPicPr>
        <p:blipFill rotWithShape="1">
          <a:blip r:embed="rId2" cstate="print">
            <a:extLst>
              <a:ext uri="{28A0092B-C50C-407E-A947-70E740481C1C}">
                <a14:useLocalDpi xmlns:a14="http://schemas.microsoft.com/office/drawing/2010/main" val="0"/>
              </a:ext>
            </a:extLst>
          </a:blip>
          <a:srcRect r="16448"/>
          <a:stretch>
            <a:fillRect/>
          </a:stretch>
        </p:blipFill>
        <p:spPr bwMode="auto">
          <a:xfrm>
            <a:off x="1508638" y="4057636"/>
            <a:ext cx="3046058" cy="2800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1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19666" y="1778858"/>
            <a:ext cx="2914650" cy="222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圆角矩形 26"/>
          <p:cNvSpPr/>
          <p:nvPr/>
        </p:nvSpPr>
        <p:spPr>
          <a:xfrm>
            <a:off x="6856368" y="1851428"/>
            <a:ext cx="4515644" cy="677747"/>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EFFFF"/>
                </a:solidFill>
              </a:rPr>
              <a:t>请输入小标题</a:t>
            </a:r>
          </a:p>
        </p:txBody>
      </p:sp>
      <p:sp>
        <p:nvSpPr>
          <p:cNvPr id="11" name="矩形 10"/>
          <p:cNvSpPr/>
          <p:nvPr/>
        </p:nvSpPr>
        <p:spPr>
          <a:xfrm>
            <a:off x="844205" y="2000073"/>
            <a:ext cx="4374924" cy="22244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000" dirty="0">
                <a:solidFill>
                  <a:schemeClr val="tx1"/>
                </a:solidFill>
                <a:latin typeface="+mn-ea"/>
              </a:rPr>
              <a:t>请输入文本请输入文本请输入文本请输入文本请输入文本请输入文本请输入文本请输入文本请输入文本请输入文本请输入文本请输入文本请输入文本请输入文本</a:t>
            </a:r>
            <a:endParaRPr lang="zh-CN" altLang="zh-CN" sz="2000" dirty="0">
              <a:solidFill>
                <a:schemeClr val="tx1"/>
              </a:solidFill>
              <a:latin typeface="+mn-ea"/>
            </a:endParaRPr>
          </a:p>
        </p:txBody>
      </p:sp>
      <p:sp>
        <p:nvSpPr>
          <p:cNvPr id="12" name="Rectangle 42"/>
          <p:cNvSpPr>
            <a:spLocks noChangeArrowheads="1"/>
          </p:cNvSpPr>
          <p:nvPr/>
        </p:nvSpPr>
        <p:spPr bwMode="auto">
          <a:xfrm>
            <a:off x="7818870" y="4903820"/>
            <a:ext cx="2516242"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7200" b="1" dirty="0">
                <a:solidFill>
                  <a:schemeClr val="accent1"/>
                </a:solidFill>
                <a:latin typeface="+mj-ea"/>
                <a:ea typeface="+mj-ea"/>
              </a:rPr>
              <a:t>688</a:t>
            </a:r>
            <a:r>
              <a:rPr lang="zh-CN" altLang="en-US" sz="4000" b="1" dirty="0">
                <a:solidFill>
                  <a:schemeClr val="accent1"/>
                </a:solidFill>
                <a:latin typeface="+mj-ea"/>
                <a:ea typeface="+mj-ea"/>
              </a:rPr>
              <a:t>万</a:t>
            </a:r>
            <a:endParaRPr lang="zh-CN" altLang="en-US" sz="5400" b="1" dirty="0">
              <a:solidFill>
                <a:schemeClr val="accent1"/>
              </a:solidFill>
              <a:latin typeface="+mj-ea"/>
              <a:ea typeface="+mj-ea"/>
            </a:endParaRP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3"/>
          <p:cNvSpPr>
            <a:spLocks noGrp="1"/>
          </p:cNvSpPr>
          <p:nvPr>
            <p:ph type="title"/>
          </p:nvPr>
        </p:nvSpPr>
        <p:spPr/>
        <p:txBody>
          <a:bodyPr/>
          <a:lstStyle/>
          <a:p>
            <a:pPr eaLnBrk="1" hangingPunct="1"/>
            <a:r>
              <a:rPr lang="zh-CN" altLang="en-US" dirty="0"/>
              <a:t>请在此输入您的大标题</a:t>
            </a:r>
          </a:p>
        </p:txBody>
      </p:sp>
      <p:pic>
        <p:nvPicPr>
          <p:cNvPr id="22" name="Picture 358" descr="E:\cd\2012 11 06\水仙.png"/>
          <p:cNvPicPr>
            <a:picLocks noChangeAspect="1"/>
          </p:cNvPicPr>
          <p:nvPr/>
        </p:nvPicPr>
        <p:blipFill>
          <a:blip r:embed="rId8" cstate="print"/>
          <a:srcRect l="24200" t="12666" r="23100" b="11333"/>
          <a:stretch>
            <a:fillRect/>
          </a:stretch>
        </p:blipFill>
        <p:spPr>
          <a:xfrm flipH="1">
            <a:off x="754063" y="2778496"/>
            <a:ext cx="3107508" cy="3361045"/>
          </a:xfrm>
          <a:prstGeom prst="rect">
            <a:avLst/>
          </a:prstGeom>
          <a:noFill/>
          <a:ln w="9525">
            <a:noFill/>
          </a:ln>
        </p:spPr>
      </p:pic>
      <p:sp>
        <p:nvSpPr>
          <p:cNvPr id="23" name="任意多边形 11"/>
          <p:cNvSpPr/>
          <p:nvPr>
            <p:custDataLst>
              <p:tags r:id="rId1"/>
            </p:custDataLst>
          </p:nvPr>
        </p:nvSpPr>
        <p:spPr>
          <a:xfrm>
            <a:off x="4752843" y="2578082"/>
            <a:ext cx="1764825" cy="2212315"/>
          </a:xfrm>
          <a:custGeom>
            <a:avLst/>
            <a:gdLst>
              <a:gd name="connsiteX0" fmla="*/ 0 w 1764825"/>
              <a:gd name="connsiteY0" fmla="*/ 0 h 2212315"/>
              <a:gd name="connsiteX1" fmla="*/ 34016 w 1764825"/>
              <a:gd name="connsiteY1" fmla="*/ 12922 h 2212315"/>
              <a:gd name="connsiteX2" fmla="*/ 882650 w 1764825"/>
              <a:gd name="connsiteY2" fmla="*/ 134278 h 2212315"/>
              <a:gd name="connsiteX3" fmla="*/ 1731285 w 1764825"/>
              <a:gd name="connsiteY3" fmla="*/ 12922 h 2212315"/>
              <a:gd name="connsiteX4" fmla="*/ 1764825 w 1764825"/>
              <a:gd name="connsiteY4" fmla="*/ 181 h 2212315"/>
              <a:gd name="connsiteX5" fmla="*/ 1747288 w 1764825"/>
              <a:gd name="connsiteY5" fmla="*/ 2017673 h 2212315"/>
              <a:gd name="connsiteX6" fmla="*/ 1723270 w 1764825"/>
              <a:gd name="connsiteY6" fmla="*/ 2005508 h 2212315"/>
              <a:gd name="connsiteX7" fmla="*/ 1669229 w 1764825"/>
              <a:gd name="connsiteY7" fmla="*/ 2021728 h 2212315"/>
              <a:gd name="connsiteX8" fmla="*/ 1615190 w 1764825"/>
              <a:gd name="connsiteY8" fmla="*/ 2046058 h 2212315"/>
              <a:gd name="connsiteX9" fmla="*/ 1543137 w 1764825"/>
              <a:gd name="connsiteY9" fmla="*/ 2078499 h 2212315"/>
              <a:gd name="connsiteX10" fmla="*/ 1483093 w 1764825"/>
              <a:gd name="connsiteY10" fmla="*/ 2110939 h 2212315"/>
              <a:gd name="connsiteX11" fmla="*/ 1369008 w 1764825"/>
              <a:gd name="connsiteY11" fmla="*/ 2094719 h 2212315"/>
              <a:gd name="connsiteX12" fmla="*/ 1176867 w 1764825"/>
              <a:gd name="connsiteY12" fmla="*/ 2050113 h 2212315"/>
              <a:gd name="connsiteX13" fmla="*/ 1092805 w 1764825"/>
              <a:gd name="connsiteY13" fmla="*/ 1948737 h 2212315"/>
              <a:gd name="connsiteX14" fmla="*/ 948699 w 1764825"/>
              <a:gd name="connsiteY14" fmla="*/ 1981177 h 2212315"/>
              <a:gd name="connsiteX15" fmla="*/ 876646 w 1764825"/>
              <a:gd name="connsiteY15" fmla="*/ 2029838 h 2212315"/>
              <a:gd name="connsiteX16" fmla="*/ 756557 w 1764825"/>
              <a:gd name="connsiteY16" fmla="*/ 2086609 h 2212315"/>
              <a:gd name="connsiteX17" fmla="*/ 690509 w 1764825"/>
              <a:gd name="connsiteY17" fmla="*/ 2127159 h 2212315"/>
              <a:gd name="connsiteX18" fmla="*/ 624460 w 1764825"/>
              <a:gd name="connsiteY18" fmla="*/ 2212315 h 2212315"/>
              <a:gd name="connsiteX19" fmla="*/ 426315 w 1764825"/>
              <a:gd name="connsiteY19" fmla="*/ 2139324 h 2212315"/>
              <a:gd name="connsiteX20" fmla="*/ 342253 w 1764825"/>
              <a:gd name="connsiteY20" fmla="*/ 2074443 h 2212315"/>
              <a:gd name="connsiteX21" fmla="*/ 198147 w 1764825"/>
              <a:gd name="connsiteY21" fmla="*/ 1920351 h 2212315"/>
              <a:gd name="connsiteX22" fmla="*/ 0 w 1764825"/>
              <a:gd name="connsiteY22" fmla="*/ 1981177 h 2212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64825" h="2212315">
                <a:moveTo>
                  <a:pt x="0" y="0"/>
                </a:moveTo>
                <a:lnTo>
                  <a:pt x="34016" y="12922"/>
                </a:lnTo>
                <a:cubicBezTo>
                  <a:pt x="251200" y="87902"/>
                  <a:pt x="551238" y="134278"/>
                  <a:pt x="882650" y="134278"/>
                </a:cubicBezTo>
                <a:cubicBezTo>
                  <a:pt x="1214063" y="134278"/>
                  <a:pt x="1514100" y="87902"/>
                  <a:pt x="1731285" y="12922"/>
                </a:cubicBezTo>
                <a:lnTo>
                  <a:pt x="1764825" y="181"/>
                </a:lnTo>
                <a:lnTo>
                  <a:pt x="1747288" y="2017673"/>
                </a:lnTo>
                <a:lnTo>
                  <a:pt x="1723270" y="2005508"/>
                </a:lnTo>
                <a:cubicBezTo>
                  <a:pt x="1707258" y="2004156"/>
                  <a:pt x="1687242" y="2013618"/>
                  <a:pt x="1669229" y="2021728"/>
                </a:cubicBezTo>
                <a:lnTo>
                  <a:pt x="1615190" y="2046058"/>
                </a:lnTo>
                <a:cubicBezTo>
                  <a:pt x="1594174" y="2055519"/>
                  <a:pt x="1565154" y="2067685"/>
                  <a:pt x="1543137" y="2078499"/>
                </a:cubicBezTo>
                <a:cubicBezTo>
                  <a:pt x="1521122" y="2089312"/>
                  <a:pt x="1512115" y="2108236"/>
                  <a:pt x="1483093" y="2110939"/>
                </a:cubicBezTo>
                <a:lnTo>
                  <a:pt x="1369008" y="2094719"/>
                </a:lnTo>
                <a:cubicBezTo>
                  <a:pt x="1330980" y="2089312"/>
                  <a:pt x="1222900" y="2074443"/>
                  <a:pt x="1176867" y="2050113"/>
                </a:cubicBezTo>
                <a:cubicBezTo>
                  <a:pt x="1130834" y="2025782"/>
                  <a:pt x="1130832" y="1960226"/>
                  <a:pt x="1092805" y="1948737"/>
                </a:cubicBezTo>
                <a:lnTo>
                  <a:pt x="948699" y="1981177"/>
                </a:lnTo>
                <a:lnTo>
                  <a:pt x="876646" y="2029838"/>
                </a:lnTo>
                <a:lnTo>
                  <a:pt x="756557" y="2086609"/>
                </a:lnTo>
                <a:cubicBezTo>
                  <a:pt x="725535" y="2102829"/>
                  <a:pt x="712525" y="2106208"/>
                  <a:pt x="690509" y="2127159"/>
                </a:cubicBezTo>
                <a:cubicBezTo>
                  <a:pt x="668494" y="2148110"/>
                  <a:pt x="668492" y="2210288"/>
                  <a:pt x="624460" y="2212315"/>
                </a:cubicBezTo>
                <a:lnTo>
                  <a:pt x="426315" y="2139324"/>
                </a:lnTo>
                <a:lnTo>
                  <a:pt x="342253" y="2074443"/>
                </a:lnTo>
                <a:cubicBezTo>
                  <a:pt x="288212" y="2023079"/>
                  <a:pt x="330244" y="1955495"/>
                  <a:pt x="198147" y="1920351"/>
                </a:cubicBezTo>
                <a:lnTo>
                  <a:pt x="0" y="1981177"/>
                </a:lnTo>
                <a:close/>
              </a:path>
            </a:pathLst>
          </a:custGeom>
          <a:solidFill>
            <a:schemeClr val="tx1">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a:solidFill>
                <a:srgbClr val="FFFFFF"/>
              </a:solidFill>
            </a:endParaRPr>
          </a:p>
        </p:txBody>
      </p:sp>
      <p:sp>
        <p:nvSpPr>
          <p:cNvPr id="38" name="任意多边形 12"/>
          <p:cNvSpPr/>
          <p:nvPr>
            <p:custDataLst>
              <p:tags r:id="rId2"/>
            </p:custDataLst>
          </p:nvPr>
        </p:nvSpPr>
        <p:spPr>
          <a:xfrm>
            <a:off x="4752843" y="2501881"/>
            <a:ext cx="1764805" cy="2132941"/>
          </a:xfrm>
          <a:custGeom>
            <a:avLst/>
            <a:gdLst>
              <a:gd name="connsiteX0" fmla="*/ 0 w 1764805"/>
              <a:gd name="connsiteY0" fmla="*/ 0 h 2132941"/>
              <a:gd name="connsiteX1" fmla="*/ 34016 w 1764805"/>
              <a:gd name="connsiteY1" fmla="*/ 12922 h 2132941"/>
              <a:gd name="connsiteX2" fmla="*/ 882650 w 1764805"/>
              <a:gd name="connsiteY2" fmla="*/ 134278 h 2132941"/>
              <a:gd name="connsiteX3" fmla="*/ 1731285 w 1764805"/>
              <a:gd name="connsiteY3" fmla="*/ 12922 h 2132941"/>
              <a:gd name="connsiteX4" fmla="*/ 1764805 w 1764805"/>
              <a:gd name="connsiteY4" fmla="*/ 188 h 2132941"/>
              <a:gd name="connsiteX5" fmla="*/ 1747288 w 1764805"/>
              <a:gd name="connsiteY5" fmla="*/ 1945091 h 2132941"/>
              <a:gd name="connsiteX6" fmla="*/ 1723270 w 1764805"/>
              <a:gd name="connsiteY6" fmla="*/ 1933349 h 2132941"/>
              <a:gd name="connsiteX7" fmla="*/ 1669229 w 1764805"/>
              <a:gd name="connsiteY7" fmla="*/ 1949004 h 2132941"/>
              <a:gd name="connsiteX8" fmla="*/ 1615190 w 1764805"/>
              <a:gd name="connsiteY8" fmla="*/ 1972485 h 2132941"/>
              <a:gd name="connsiteX9" fmla="*/ 1543137 w 1764805"/>
              <a:gd name="connsiteY9" fmla="*/ 2003794 h 2132941"/>
              <a:gd name="connsiteX10" fmla="*/ 1483093 w 1764805"/>
              <a:gd name="connsiteY10" fmla="*/ 2035102 h 2132941"/>
              <a:gd name="connsiteX11" fmla="*/ 1369008 w 1764805"/>
              <a:gd name="connsiteY11" fmla="*/ 2019448 h 2132941"/>
              <a:gd name="connsiteX12" fmla="*/ 1176867 w 1764805"/>
              <a:gd name="connsiteY12" fmla="*/ 1976398 h 2132941"/>
              <a:gd name="connsiteX13" fmla="*/ 1092805 w 1764805"/>
              <a:gd name="connsiteY13" fmla="*/ 1878559 h 2132941"/>
              <a:gd name="connsiteX14" fmla="*/ 948699 w 1764805"/>
              <a:gd name="connsiteY14" fmla="*/ 1909868 h 2132941"/>
              <a:gd name="connsiteX15" fmla="*/ 876646 w 1764805"/>
              <a:gd name="connsiteY15" fmla="*/ 1956831 h 2132941"/>
              <a:gd name="connsiteX16" fmla="*/ 756557 w 1764805"/>
              <a:gd name="connsiteY16" fmla="*/ 2011621 h 2132941"/>
              <a:gd name="connsiteX17" fmla="*/ 690509 w 1764805"/>
              <a:gd name="connsiteY17" fmla="*/ 2050757 h 2132941"/>
              <a:gd name="connsiteX18" fmla="*/ 624460 w 1764805"/>
              <a:gd name="connsiteY18" fmla="*/ 2132941 h 2132941"/>
              <a:gd name="connsiteX19" fmla="*/ 426315 w 1764805"/>
              <a:gd name="connsiteY19" fmla="*/ 2062497 h 2132941"/>
              <a:gd name="connsiteX20" fmla="*/ 342253 w 1764805"/>
              <a:gd name="connsiteY20" fmla="*/ 1999880 h 2132941"/>
              <a:gd name="connsiteX21" fmla="*/ 198147 w 1764805"/>
              <a:gd name="connsiteY21" fmla="*/ 1851164 h 2132941"/>
              <a:gd name="connsiteX22" fmla="*/ 0 w 1764805"/>
              <a:gd name="connsiteY22" fmla="*/ 1909868 h 2132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64805" h="2132941">
                <a:moveTo>
                  <a:pt x="0" y="0"/>
                </a:moveTo>
                <a:lnTo>
                  <a:pt x="34016" y="12922"/>
                </a:lnTo>
                <a:cubicBezTo>
                  <a:pt x="251200" y="87902"/>
                  <a:pt x="551238" y="134278"/>
                  <a:pt x="882650" y="134278"/>
                </a:cubicBezTo>
                <a:cubicBezTo>
                  <a:pt x="1214063" y="134278"/>
                  <a:pt x="1514100" y="87902"/>
                  <a:pt x="1731285" y="12922"/>
                </a:cubicBezTo>
                <a:lnTo>
                  <a:pt x="1764805" y="188"/>
                </a:lnTo>
                <a:lnTo>
                  <a:pt x="1747288" y="1945091"/>
                </a:lnTo>
                <a:lnTo>
                  <a:pt x="1723270" y="1933349"/>
                </a:lnTo>
                <a:cubicBezTo>
                  <a:pt x="1707258" y="1932045"/>
                  <a:pt x="1687242" y="1941177"/>
                  <a:pt x="1669229" y="1949004"/>
                </a:cubicBezTo>
                <a:lnTo>
                  <a:pt x="1615190" y="1972485"/>
                </a:lnTo>
                <a:cubicBezTo>
                  <a:pt x="1594174" y="1981616"/>
                  <a:pt x="1565154" y="1993358"/>
                  <a:pt x="1543137" y="2003794"/>
                </a:cubicBezTo>
                <a:cubicBezTo>
                  <a:pt x="1521122" y="2014230"/>
                  <a:pt x="1512115" y="2032493"/>
                  <a:pt x="1483093" y="2035102"/>
                </a:cubicBezTo>
                <a:lnTo>
                  <a:pt x="1369008" y="2019448"/>
                </a:lnTo>
                <a:cubicBezTo>
                  <a:pt x="1330980" y="2014230"/>
                  <a:pt x="1222900" y="1999880"/>
                  <a:pt x="1176867" y="1976398"/>
                </a:cubicBezTo>
                <a:cubicBezTo>
                  <a:pt x="1130834" y="1952917"/>
                  <a:pt x="1130832" y="1889648"/>
                  <a:pt x="1092805" y="1878559"/>
                </a:cubicBezTo>
                <a:lnTo>
                  <a:pt x="948699" y="1909868"/>
                </a:lnTo>
                <a:lnTo>
                  <a:pt x="876646" y="1956831"/>
                </a:lnTo>
                <a:lnTo>
                  <a:pt x="756557" y="2011621"/>
                </a:lnTo>
                <a:cubicBezTo>
                  <a:pt x="725535" y="2027275"/>
                  <a:pt x="712525" y="2030537"/>
                  <a:pt x="690509" y="2050757"/>
                </a:cubicBezTo>
                <a:cubicBezTo>
                  <a:pt x="668494" y="2070976"/>
                  <a:pt x="668492" y="2130985"/>
                  <a:pt x="624460" y="2132941"/>
                </a:cubicBezTo>
                <a:lnTo>
                  <a:pt x="426315" y="2062497"/>
                </a:lnTo>
                <a:lnTo>
                  <a:pt x="342253" y="1999880"/>
                </a:lnTo>
                <a:cubicBezTo>
                  <a:pt x="288212" y="1950308"/>
                  <a:pt x="330244" y="1885082"/>
                  <a:pt x="198147" y="1851164"/>
                </a:cubicBezTo>
                <a:lnTo>
                  <a:pt x="0" y="19098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46800" rIns="72000" bIns="108000" anchor="ctr">
            <a:noAutofit/>
          </a:bodyPr>
          <a:lstStyle/>
          <a:p>
            <a:pPr algn="ctr">
              <a:lnSpc>
                <a:spcPct val="150000"/>
              </a:lnSpc>
            </a:pPr>
            <a:r>
              <a:rPr lang="zh-CN" altLang="en-US" sz="1800" dirty="0">
                <a:solidFill>
                  <a:srgbClr val="FFFFFF"/>
                </a:solidFill>
                <a:latin typeface="+mn-ea"/>
              </a:rPr>
              <a:t>请输入文本请输入文本请输入文本请输入文本请输入文本</a:t>
            </a:r>
            <a:endParaRPr lang="zh-CN" altLang="zh-CN" sz="1800" dirty="0">
              <a:solidFill>
                <a:srgbClr val="FFFFFF"/>
              </a:solidFill>
              <a:latin typeface="+mn-ea"/>
            </a:endParaRPr>
          </a:p>
        </p:txBody>
      </p:sp>
      <p:sp>
        <p:nvSpPr>
          <p:cNvPr id="39" name="椭圆 38"/>
          <p:cNvSpPr/>
          <p:nvPr/>
        </p:nvSpPr>
        <p:spPr>
          <a:xfrm>
            <a:off x="5268532" y="1806556"/>
            <a:ext cx="733425" cy="733425"/>
          </a:xfrm>
          <a:prstGeom prst="ellipse">
            <a:avLst/>
          </a:prstGeom>
          <a:ln w="38100">
            <a:solidFill>
              <a:srgbClr val="FFFFF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KSO_Shape"/>
          <p:cNvSpPr/>
          <p:nvPr/>
        </p:nvSpPr>
        <p:spPr>
          <a:xfrm>
            <a:off x="5468557" y="2025194"/>
            <a:ext cx="333375" cy="296148"/>
          </a:xfrm>
          <a:custGeom>
            <a:avLst/>
            <a:gdLst/>
            <a:ahLst/>
            <a:cxnLst/>
            <a:rect l="l" t="t" r="r" b="b"/>
            <a:pathLst>
              <a:path w="1916638" h="1703474">
                <a:moveTo>
                  <a:pt x="1388994" y="1007638"/>
                </a:moveTo>
                <a:lnTo>
                  <a:pt x="1629018" y="1007638"/>
                </a:lnTo>
                <a:cubicBezTo>
                  <a:pt x="1662160" y="1007638"/>
                  <a:pt x="1689026" y="1034504"/>
                  <a:pt x="1689026" y="1067646"/>
                </a:cubicBezTo>
                <a:lnTo>
                  <a:pt x="1689026" y="1643466"/>
                </a:lnTo>
                <a:cubicBezTo>
                  <a:pt x="1689026" y="1676608"/>
                  <a:pt x="1662160" y="1703474"/>
                  <a:pt x="1629018" y="1703474"/>
                </a:cubicBezTo>
                <a:lnTo>
                  <a:pt x="1388994" y="1703474"/>
                </a:lnTo>
                <a:cubicBezTo>
                  <a:pt x="1355852" y="1703474"/>
                  <a:pt x="1328986" y="1676608"/>
                  <a:pt x="1328986" y="1643466"/>
                </a:cubicBezTo>
                <a:lnTo>
                  <a:pt x="1328986" y="1067646"/>
                </a:lnTo>
                <a:cubicBezTo>
                  <a:pt x="1328986" y="1034504"/>
                  <a:pt x="1355852" y="1007638"/>
                  <a:pt x="1388994" y="1007638"/>
                </a:cubicBezTo>
                <a:close/>
                <a:moveTo>
                  <a:pt x="278330" y="1005944"/>
                </a:moveTo>
                <a:lnTo>
                  <a:pt x="518354" y="1005944"/>
                </a:lnTo>
                <a:cubicBezTo>
                  <a:pt x="551496" y="1005944"/>
                  <a:pt x="578362" y="1032810"/>
                  <a:pt x="578362" y="1065952"/>
                </a:cubicBezTo>
                <a:lnTo>
                  <a:pt x="578362" y="1641772"/>
                </a:lnTo>
                <a:cubicBezTo>
                  <a:pt x="578362" y="1674914"/>
                  <a:pt x="551496" y="1701780"/>
                  <a:pt x="518354" y="1701780"/>
                </a:cubicBezTo>
                <a:lnTo>
                  <a:pt x="278330" y="1701780"/>
                </a:lnTo>
                <a:cubicBezTo>
                  <a:pt x="245188" y="1701780"/>
                  <a:pt x="218322" y="1674914"/>
                  <a:pt x="218322" y="1641772"/>
                </a:cubicBezTo>
                <a:lnTo>
                  <a:pt x="218322" y="1065952"/>
                </a:lnTo>
                <a:cubicBezTo>
                  <a:pt x="218322" y="1032810"/>
                  <a:pt x="245188" y="1005944"/>
                  <a:pt x="278330" y="1005944"/>
                </a:cubicBezTo>
                <a:close/>
                <a:moveTo>
                  <a:pt x="958319" y="0"/>
                </a:moveTo>
                <a:cubicBezTo>
                  <a:pt x="1487584" y="0"/>
                  <a:pt x="1916638" y="409484"/>
                  <a:pt x="1916638" y="914608"/>
                </a:cubicBezTo>
                <a:lnTo>
                  <a:pt x="1916638" y="1416309"/>
                </a:lnTo>
                <a:lnTo>
                  <a:pt x="1775274" y="1416309"/>
                </a:lnTo>
                <a:lnTo>
                  <a:pt x="1775274" y="914608"/>
                </a:lnTo>
                <a:lnTo>
                  <a:pt x="1776026" y="914608"/>
                </a:lnTo>
                <a:cubicBezTo>
                  <a:pt x="1776026" y="487142"/>
                  <a:pt x="1409926" y="140612"/>
                  <a:pt x="958319" y="140612"/>
                </a:cubicBezTo>
                <a:cubicBezTo>
                  <a:pt x="506712" y="140612"/>
                  <a:pt x="140612" y="487142"/>
                  <a:pt x="140612" y="914608"/>
                </a:cubicBezTo>
                <a:lnTo>
                  <a:pt x="141364" y="914608"/>
                </a:lnTo>
                <a:lnTo>
                  <a:pt x="141364" y="1416309"/>
                </a:lnTo>
                <a:lnTo>
                  <a:pt x="0" y="1416309"/>
                </a:lnTo>
                <a:lnTo>
                  <a:pt x="0" y="914608"/>
                </a:lnTo>
                <a:cubicBezTo>
                  <a:pt x="0" y="409484"/>
                  <a:pt x="429054" y="0"/>
                  <a:pt x="958319" y="0"/>
                </a:cubicBezTo>
                <a:close/>
              </a:path>
            </a:pathLst>
          </a:cu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6" name="任意多边形 18"/>
          <p:cNvSpPr/>
          <p:nvPr>
            <p:custDataLst>
              <p:tags r:id="rId3"/>
            </p:custDataLst>
          </p:nvPr>
        </p:nvSpPr>
        <p:spPr>
          <a:xfrm>
            <a:off x="6717673" y="2578082"/>
            <a:ext cx="1764825" cy="2212315"/>
          </a:xfrm>
          <a:custGeom>
            <a:avLst/>
            <a:gdLst>
              <a:gd name="connsiteX0" fmla="*/ 0 w 1764825"/>
              <a:gd name="connsiteY0" fmla="*/ 0 h 2212315"/>
              <a:gd name="connsiteX1" fmla="*/ 34016 w 1764825"/>
              <a:gd name="connsiteY1" fmla="*/ 12922 h 2212315"/>
              <a:gd name="connsiteX2" fmla="*/ 882650 w 1764825"/>
              <a:gd name="connsiteY2" fmla="*/ 134278 h 2212315"/>
              <a:gd name="connsiteX3" fmla="*/ 1731285 w 1764825"/>
              <a:gd name="connsiteY3" fmla="*/ 12922 h 2212315"/>
              <a:gd name="connsiteX4" fmla="*/ 1764825 w 1764825"/>
              <a:gd name="connsiteY4" fmla="*/ 181 h 2212315"/>
              <a:gd name="connsiteX5" fmla="*/ 1747288 w 1764825"/>
              <a:gd name="connsiteY5" fmla="*/ 2017673 h 2212315"/>
              <a:gd name="connsiteX6" fmla="*/ 1723270 w 1764825"/>
              <a:gd name="connsiteY6" fmla="*/ 2005508 h 2212315"/>
              <a:gd name="connsiteX7" fmla="*/ 1669229 w 1764825"/>
              <a:gd name="connsiteY7" fmla="*/ 2021728 h 2212315"/>
              <a:gd name="connsiteX8" fmla="*/ 1615190 w 1764825"/>
              <a:gd name="connsiteY8" fmla="*/ 2046058 h 2212315"/>
              <a:gd name="connsiteX9" fmla="*/ 1543137 w 1764825"/>
              <a:gd name="connsiteY9" fmla="*/ 2078499 h 2212315"/>
              <a:gd name="connsiteX10" fmla="*/ 1483093 w 1764825"/>
              <a:gd name="connsiteY10" fmla="*/ 2110939 h 2212315"/>
              <a:gd name="connsiteX11" fmla="*/ 1369008 w 1764825"/>
              <a:gd name="connsiteY11" fmla="*/ 2094719 h 2212315"/>
              <a:gd name="connsiteX12" fmla="*/ 1176867 w 1764825"/>
              <a:gd name="connsiteY12" fmla="*/ 2050113 h 2212315"/>
              <a:gd name="connsiteX13" fmla="*/ 1092805 w 1764825"/>
              <a:gd name="connsiteY13" fmla="*/ 1948737 h 2212315"/>
              <a:gd name="connsiteX14" fmla="*/ 948699 w 1764825"/>
              <a:gd name="connsiteY14" fmla="*/ 1981177 h 2212315"/>
              <a:gd name="connsiteX15" fmla="*/ 876646 w 1764825"/>
              <a:gd name="connsiteY15" fmla="*/ 2029838 h 2212315"/>
              <a:gd name="connsiteX16" fmla="*/ 756557 w 1764825"/>
              <a:gd name="connsiteY16" fmla="*/ 2086609 h 2212315"/>
              <a:gd name="connsiteX17" fmla="*/ 690509 w 1764825"/>
              <a:gd name="connsiteY17" fmla="*/ 2127159 h 2212315"/>
              <a:gd name="connsiteX18" fmla="*/ 624460 w 1764825"/>
              <a:gd name="connsiteY18" fmla="*/ 2212315 h 2212315"/>
              <a:gd name="connsiteX19" fmla="*/ 426315 w 1764825"/>
              <a:gd name="connsiteY19" fmla="*/ 2139324 h 2212315"/>
              <a:gd name="connsiteX20" fmla="*/ 342253 w 1764825"/>
              <a:gd name="connsiteY20" fmla="*/ 2074443 h 2212315"/>
              <a:gd name="connsiteX21" fmla="*/ 198147 w 1764825"/>
              <a:gd name="connsiteY21" fmla="*/ 1920351 h 2212315"/>
              <a:gd name="connsiteX22" fmla="*/ 0 w 1764825"/>
              <a:gd name="connsiteY22" fmla="*/ 1981177 h 2212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64825" h="2212315">
                <a:moveTo>
                  <a:pt x="0" y="0"/>
                </a:moveTo>
                <a:lnTo>
                  <a:pt x="34016" y="12922"/>
                </a:lnTo>
                <a:cubicBezTo>
                  <a:pt x="251200" y="87902"/>
                  <a:pt x="551238" y="134278"/>
                  <a:pt x="882650" y="134278"/>
                </a:cubicBezTo>
                <a:cubicBezTo>
                  <a:pt x="1214063" y="134278"/>
                  <a:pt x="1514100" y="87902"/>
                  <a:pt x="1731285" y="12922"/>
                </a:cubicBezTo>
                <a:lnTo>
                  <a:pt x="1764825" y="181"/>
                </a:lnTo>
                <a:lnTo>
                  <a:pt x="1747288" y="2017673"/>
                </a:lnTo>
                <a:lnTo>
                  <a:pt x="1723270" y="2005508"/>
                </a:lnTo>
                <a:cubicBezTo>
                  <a:pt x="1707258" y="2004156"/>
                  <a:pt x="1687242" y="2013618"/>
                  <a:pt x="1669229" y="2021728"/>
                </a:cubicBezTo>
                <a:lnTo>
                  <a:pt x="1615190" y="2046058"/>
                </a:lnTo>
                <a:cubicBezTo>
                  <a:pt x="1594174" y="2055519"/>
                  <a:pt x="1565154" y="2067685"/>
                  <a:pt x="1543137" y="2078499"/>
                </a:cubicBezTo>
                <a:cubicBezTo>
                  <a:pt x="1521122" y="2089312"/>
                  <a:pt x="1512115" y="2108236"/>
                  <a:pt x="1483093" y="2110939"/>
                </a:cubicBezTo>
                <a:lnTo>
                  <a:pt x="1369008" y="2094719"/>
                </a:lnTo>
                <a:cubicBezTo>
                  <a:pt x="1330980" y="2089312"/>
                  <a:pt x="1222900" y="2074443"/>
                  <a:pt x="1176867" y="2050113"/>
                </a:cubicBezTo>
                <a:cubicBezTo>
                  <a:pt x="1130834" y="2025782"/>
                  <a:pt x="1130832" y="1960226"/>
                  <a:pt x="1092805" y="1948737"/>
                </a:cubicBezTo>
                <a:lnTo>
                  <a:pt x="948699" y="1981177"/>
                </a:lnTo>
                <a:lnTo>
                  <a:pt x="876646" y="2029838"/>
                </a:lnTo>
                <a:lnTo>
                  <a:pt x="756557" y="2086609"/>
                </a:lnTo>
                <a:cubicBezTo>
                  <a:pt x="725535" y="2102829"/>
                  <a:pt x="712525" y="2106208"/>
                  <a:pt x="690509" y="2127159"/>
                </a:cubicBezTo>
                <a:cubicBezTo>
                  <a:pt x="668494" y="2148110"/>
                  <a:pt x="668492" y="2210288"/>
                  <a:pt x="624460" y="2212315"/>
                </a:cubicBezTo>
                <a:lnTo>
                  <a:pt x="426315" y="2139324"/>
                </a:lnTo>
                <a:lnTo>
                  <a:pt x="342253" y="2074443"/>
                </a:lnTo>
                <a:cubicBezTo>
                  <a:pt x="288212" y="2023079"/>
                  <a:pt x="330244" y="1955495"/>
                  <a:pt x="198147" y="1920351"/>
                </a:cubicBezTo>
                <a:lnTo>
                  <a:pt x="0" y="1981177"/>
                </a:lnTo>
                <a:close/>
              </a:path>
            </a:pathLst>
          </a:custGeom>
          <a:solidFill>
            <a:schemeClr val="tx1">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a:solidFill>
                <a:srgbClr val="FFFFFF"/>
              </a:solidFill>
            </a:endParaRPr>
          </a:p>
        </p:txBody>
      </p:sp>
      <p:sp>
        <p:nvSpPr>
          <p:cNvPr id="47" name="任意多边形 19"/>
          <p:cNvSpPr/>
          <p:nvPr>
            <p:custDataLst>
              <p:tags r:id="rId4"/>
            </p:custDataLst>
          </p:nvPr>
        </p:nvSpPr>
        <p:spPr>
          <a:xfrm>
            <a:off x="6717673" y="2501881"/>
            <a:ext cx="1764805" cy="2132941"/>
          </a:xfrm>
          <a:custGeom>
            <a:avLst/>
            <a:gdLst>
              <a:gd name="connsiteX0" fmla="*/ 0 w 1764805"/>
              <a:gd name="connsiteY0" fmla="*/ 0 h 2132941"/>
              <a:gd name="connsiteX1" fmla="*/ 34016 w 1764805"/>
              <a:gd name="connsiteY1" fmla="*/ 12922 h 2132941"/>
              <a:gd name="connsiteX2" fmla="*/ 882650 w 1764805"/>
              <a:gd name="connsiteY2" fmla="*/ 134278 h 2132941"/>
              <a:gd name="connsiteX3" fmla="*/ 1731285 w 1764805"/>
              <a:gd name="connsiteY3" fmla="*/ 12922 h 2132941"/>
              <a:gd name="connsiteX4" fmla="*/ 1764805 w 1764805"/>
              <a:gd name="connsiteY4" fmla="*/ 188 h 2132941"/>
              <a:gd name="connsiteX5" fmla="*/ 1747288 w 1764805"/>
              <a:gd name="connsiteY5" fmla="*/ 1945091 h 2132941"/>
              <a:gd name="connsiteX6" fmla="*/ 1723270 w 1764805"/>
              <a:gd name="connsiteY6" fmla="*/ 1933349 h 2132941"/>
              <a:gd name="connsiteX7" fmla="*/ 1669229 w 1764805"/>
              <a:gd name="connsiteY7" fmla="*/ 1949004 h 2132941"/>
              <a:gd name="connsiteX8" fmla="*/ 1615190 w 1764805"/>
              <a:gd name="connsiteY8" fmla="*/ 1972485 h 2132941"/>
              <a:gd name="connsiteX9" fmla="*/ 1543137 w 1764805"/>
              <a:gd name="connsiteY9" fmla="*/ 2003794 h 2132941"/>
              <a:gd name="connsiteX10" fmla="*/ 1483093 w 1764805"/>
              <a:gd name="connsiteY10" fmla="*/ 2035102 h 2132941"/>
              <a:gd name="connsiteX11" fmla="*/ 1369008 w 1764805"/>
              <a:gd name="connsiteY11" fmla="*/ 2019448 h 2132941"/>
              <a:gd name="connsiteX12" fmla="*/ 1176867 w 1764805"/>
              <a:gd name="connsiteY12" fmla="*/ 1976398 h 2132941"/>
              <a:gd name="connsiteX13" fmla="*/ 1092805 w 1764805"/>
              <a:gd name="connsiteY13" fmla="*/ 1878559 h 2132941"/>
              <a:gd name="connsiteX14" fmla="*/ 948699 w 1764805"/>
              <a:gd name="connsiteY14" fmla="*/ 1909868 h 2132941"/>
              <a:gd name="connsiteX15" fmla="*/ 876646 w 1764805"/>
              <a:gd name="connsiteY15" fmla="*/ 1956831 h 2132941"/>
              <a:gd name="connsiteX16" fmla="*/ 756557 w 1764805"/>
              <a:gd name="connsiteY16" fmla="*/ 2011621 h 2132941"/>
              <a:gd name="connsiteX17" fmla="*/ 690509 w 1764805"/>
              <a:gd name="connsiteY17" fmla="*/ 2050757 h 2132941"/>
              <a:gd name="connsiteX18" fmla="*/ 624460 w 1764805"/>
              <a:gd name="connsiteY18" fmla="*/ 2132941 h 2132941"/>
              <a:gd name="connsiteX19" fmla="*/ 426315 w 1764805"/>
              <a:gd name="connsiteY19" fmla="*/ 2062497 h 2132941"/>
              <a:gd name="connsiteX20" fmla="*/ 342253 w 1764805"/>
              <a:gd name="connsiteY20" fmla="*/ 1999880 h 2132941"/>
              <a:gd name="connsiteX21" fmla="*/ 198147 w 1764805"/>
              <a:gd name="connsiteY21" fmla="*/ 1851164 h 2132941"/>
              <a:gd name="connsiteX22" fmla="*/ 0 w 1764805"/>
              <a:gd name="connsiteY22" fmla="*/ 1909868 h 2132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64805" h="2132941">
                <a:moveTo>
                  <a:pt x="0" y="0"/>
                </a:moveTo>
                <a:lnTo>
                  <a:pt x="34016" y="12922"/>
                </a:lnTo>
                <a:cubicBezTo>
                  <a:pt x="251200" y="87902"/>
                  <a:pt x="551238" y="134278"/>
                  <a:pt x="882650" y="134278"/>
                </a:cubicBezTo>
                <a:cubicBezTo>
                  <a:pt x="1214063" y="134278"/>
                  <a:pt x="1514100" y="87902"/>
                  <a:pt x="1731285" y="12922"/>
                </a:cubicBezTo>
                <a:lnTo>
                  <a:pt x="1764805" y="188"/>
                </a:lnTo>
                <a:lnTo>
                  <a:pt x="1747288" y="1945091"/>
                </a:lnTo>
                <a:lnTo>
                  <a:pt x="1723270" y="1933349"/>
                </a:lnTo>
                <a:cubicBezTo>
                  <a:pt x="1707258" y="1932045"/>
                  <a:pt x="1687242" y="1941177"/>
                  <a:pt x="1669229" y="1949004"/>
                </a:cubicBezTo>
                <a:lnTo>
                  <a:pt x="1615190" y="1972485"/>
                </a:lnTo>
                <a:cubicBezTo>
                  <a:pt x="1594174" y="1981616"/>
                  <a:pt x="1565154" y="1993358"/>
                  <a:pt x="1543137" y="2003794"/>
                </a:cubicBezTo>
                <a:cubicBezTo>
                  <a:pt x="1521122" y="2014230"/>
                  <a:pt x="1512115" y="2032493"/>
                  <a:pt x="1483093" y="2035102"/>
                </a:cubicBezTo>
                <a:lnTo>
                  <a:pt x="1369008" y="2019448"/>
                </a:lnTo>
                <a:cubicBezTo>
                  <a:pt x="1330980" y="2014230"/>
                  <a:pt x="1222900" y="1999880"/>
                  <a:pt x="1176867" y="1976398"/>
                </a:cubicBezTo>
                <a:cubicBezTo>
                  <a:pt x="1130834" y="1952917"/>
                  <a:pt x="1130832" y="1889648"/>
                  <a:pt x="1092805" y="1878559"/>
                </a:cubicBezTo>
                <a:lnTo>
                  <a:pt x="948699" y="1909868"/>
                </a:lnTo>
                <a:lnTo>
                  <a:pt x="876646" y="1956831"/>
                </a:lnTo>
                <a:lnTo>
                  <a:pt x="756557" y="2011621"/>
                </a:lnTo>
                <a:cubicBezTo>
                  <a:pt x="725535" y="2027275"/>
                  <a:pt x="712525" y="2030537"/>
                  <a:pt x="690509" y="2050757"/>
                </a:cubicBezTo>
                <a:cubicBezTo>
                  <a:pt x="668494" y="2070976"/>
                  <a:pt x="668492" y="2130985"/>
                  <a:pt x="624460" y="2132941"/>
                </a:cubicBezTo>
                <a:lnTo>
                  <a:pt x="426315" y="2062497"/>
                </a:lnTo>
                <a:lnTo>
                  <a:pt x="342253" y="1999880"/>
                </a:lnTo>
                <a:cubicBezTo>
                  <a:pt x="288212" y="1950308"/>
                  <a:pt x="330244" y="1885082"/>
                  <a:pt x="198147" y="1851164"/>
                </a:cubicBezTo>
                <a:lnTo>
                  <a:pt x="0" y="19098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46800" rIns="72000" bIns="108000" anchor="ctr">
            <a:noAutofit/>
          </a:bodyPr>
          <a:lstStyle/>
          <a:p>
            <a:pPr algn="ctr">
              <a:lnSpc>
                <a:spcPct val="150000"/>
              </a:lnSpc>
            </a:pPr>
            <a:r>
              <a:rPr lang="zh-CN" altLang="en-US" sz="1800" dirty="0">
                <a:solidFill>
                  <a:srgbClr val="FFFFFF"/>
                </a:solidFill>
                <a:latin typeface="+mn-ea"/>
              </a:rPr>
              <a:t>请输入文本请输入文本请输入文本请输入文本请输入文本</a:t>
            </a:r>
            <a:endParaRPr lang="zh-CN" altLang="zh-CN" sz="1800" dirty="0">
              <a:solidFill>
                <a:srgbClr val="FFFFFF"/>
              </a:solidFill>
              <a:latin typeface="+mn-ea"/>
            </a:endParaRPr>
          </a:p>
        </p:txBody>
      </p:sp>
      <p:sp>
        <p:nvSpPr>
          <p:cNvPr id="48" name="椭圆 47"/>
          <p:cNvSpPr/>
          <p:nvPr/>
        </p:nvSpPr>
        <p:spPr>
          <a:xfrm>
            <a:off x="7233362" y="1806556"/>
            <a:ext cx="733425" cy="733425"/>
          </a:xfrm>
          <a:prstGeom prst="ellipse">
            <a:avLst/>
          </a:prstGeom>
          <a:ln w="38100">
            <a:solidFill>
              <a:srgbClr val="FFFFF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26"/>
          <p:cNvSpPr/>
          <p:nvPr>
            <p:custDataLst>
              <p:tags r:id="rId5"/>
            </p:custDataLst>
          </p:nvPr>
        </p:nvSpPr>
        <p:spPr>
          <a:xfrm>
            <a:off x="8682503" y="2578082"/>
            <a:ext cx="1764825" cy="2212315"/>
          </a:xfrm>
          <a:custGeom>
            <a:avLst/>
            <a:gdLst>
              <a:gd name="connsiteX0" fmla="*/ 0 w 1764825"/>
              <a:gd name="connsiteY0" fmla="*/ 0 h 2212315"/>
              <a:gd name="connsiteX1" fmla="*/ 34016 w 1764825"/>
              <a:gd name="connsiteY1" fmla="*/ 12922 h 2212315"/>
              <a:gd name="connsiteX2" fmla="*/ 882650 w 1764825"/>
              <a:gd name="connsiteY2" fmla="*/ 134278 h 2212315"/>
              <a:gd name="connsiteX3" fmla="*/ 1731285 w 1764825"/>
              <a:gd name="connsiteY3" fmla="*/ 12922 h 2212315"/>
              <a:gd name="connsiteX4" fmla="*/ 1764825 w 1764825"/>
              <a:gd name="connsiteY4" fmla="*/ 181 h 2212315"/>
              <a:gd name="connsiteX5" fmla="*/ 1747288 w 1764825"/>
              <a:gd name="connsiteY5" fmla="*/ 2017673 h 2212315"/>
              <a:gd name="connsiteX6" fmla="*/ 1723270 w 1764825"/>
              <a:gd name="connsiteY6" fmla="*/ 2005508 h 2212315"/>
              <a:gd name="connsiteX7" fmla="*/ 1669229 w 1764825"/>
              <a:gd name="connsiteY7" fmla="*/ 2021728 h 2212315"/>
              <a:gd name="connsiteX8" fmla="*/ 1615190 w 1764825"/>
              <a:gd name="connsiteY8" fmla="*/ 2046058 h 2212315"/>
              <a:gd name="connsiteX9" fmla="*/ 1543137 w 1764825"/>
              <a:gd name="connsiteY9" fmla="*/ 2078499 h 2212315"/>
              <a:gd name="connsiteX10" fmla="*/ 1483093 w 1764825"/>
              <a:gd name="connsiteY10" fmla="*/ 2110939 h 2212315"/>
              <a:gd name="connsiteX11" fmla="*/ 1369008 w 1764825"/>
              <a:gd name="connsiteY11" fmla="*/ 2094719 h 2212315"/>
              <a:gd name="connsiteX12" fmla="*/ 1176867 w 1764825"/>
              <a:gd name="connsiteY12" fmla="*/ 2050113 h 2212315"/>
              <a:gd name="connsiteX13" fmla="*/ 1092805 w 1764825"/>
              <a:gd name="connsiteY13" fmla="*/ 1948737 h 2212315"/>
              <a:gd name="connsiteX14" fmla="*/ 948699 w 1764825"/>
              <a:gd name="connsiteY14" fmla="*/ 1981177 h 2212315"/>
              <a:gd name="connsiteX15" fmla="*/ 876646 w 1764825"/>
              <a:gd name="connsiteY15" fmla="*/ 2029838 h 2212315"/>
              <a:gd name="connsiteX16" fmla="*/ 756557 w 1764825"/>
              <a:gd name="connsiteY16" fmla="*/ 2086609 h 2212315"/>
              <a:gd name="connsiteX17" fmla="*/ 690509 w 1764825"/>
              <a:gd name="connsiteY17" fmla="*/ 2127159 h 2212315"/>
              <a:gd name="connsiteX18" fmla="*/ 624460 w 1764825"/>
              <a:gd name="connsiteY18" fmla="*/ 2212315 h 2212315"/>
              <a:gd name="connsiteX19" fmla="*/ 426315 w 1764825"/>
              <a:gd name="connsiteY19" fmla="*/ 2139324 h 2212315"/>
              <a:gd name="connsiteX20" fmla="*/ 342253 w 1764825"/>
              <a:gd name="connsiteY20" fmla="*/ 2074443 h 2212315"/>
              <a:gd name="connsiteX21" fmla="*/ 198147 w 1764825"/>
              <a:gd name="connsiteY21" fmla="*/ 1920351 h 2212315"/>
              <a:gd name="connsiteX22" fmla="*/ 0 w 1764825"/>
              <a:gd name="connsiteY22" fmla="*/ 1981177 h 2212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64825" h="2212315">
                <a:moveTo>
                  <a:pt x="0" y="0"/>
                </a:moveTo>
                <a:lnTo>
                  <a:pt x="34016" y="12922"/>
                </a:lnTo>
                <a:cubicBezTo>
                  <a:pt x="251200" y="87902"/>
                  <a:pt x="551238" y="134278"/>
                  <a:pt x="882650" y="134278"/>
                </a:cubicBezTo>
                <a:cubicBezTo>
                  <a:pt x="1214063" y="134278"/>
                  <a:pt x="1514100" y="87902"/>
                  <a:pt x="1731285" y="12922"/>
                </a:cubicBezTo>
                <a:lnTo>
                  <a:pt x="1764825" y="181"/>
                </a:lnTo>
                <a:lnTo>
                  <a:pt x="1747288" y="2017673"/>
                </a:lnTo>
                <a:lnTo>
                  <a:pt x="1723270" y="2005508"/>
                </a:lnTo>
                <a:cubicBezTo>
                  <a:pt x="1707258" y="2004156"/>
                  <a:pt x="1687242" y="2013618"/>
                  <a:pt x="1669229" y="2021728"/>
                </a:cubicBezTo>
                <a:lnTo>
                  <a:pt x="1615190" y="2046058"/>
                </a:lnTo>
                <a:cubicBezTo>
                  <a:pt x="1594174" y="2055519"/>
                  <a:pt x="1565154" y="2067685"/>
                  <a:pt x="1543137" y="2078499"/>
                </a:cubicBezTo>
                <a:cubicBezTo>
                  <a:pt x="1521122" y="2089312"/>
                  <a:pt x="1512115" y="2108236"/>
                  <a:pt x="1483093" y="2110939"/>
                </a:cubicBezTo>
                <a:lnTo>
                  <a:pt x="1369008" y="2094719"/>
                </a:lnTo>
                <a:cubicBezTo>
                  <a:pt x="1330980" y="2089312"/>
                  <a:pt x="1222900" y="2074443"/>
                  <a:pt x="1176867" y="2050113"/>
                </a:cubicBezTo>
                <a:cubicBezTo>
                  <a:pt x="1130834" y="2025782"/>
                  <a:pt x="1130832" y="1960226"/>
                  <a:pt x="1092805" y="1948737"/>
                </a:cubicBezTo>
                <a:lnTo>
                  <a:pt x="948699" y="1981177"/>
                </a:lnTo>
                <a:lnTo>
                  <a:pt x="876646" y="2029838"/>
                </a:lnTo>
                <a:lnTo>
                  <a:pt x="756557" y="2086609"/>
                </a:lnTo>
                <a:cubicBezTo>
                  <a:pt x="725535" y="2102829"/>
                  <a:pt x="712525" y="2106208"/>
                  <a:pt x="690509" y="2127159"/>
                </a:cubicBezTo>
                <a:cubicBezTo>
                  <a:pt x="668494" y="2148110"/>
                  <a:pt x="668492" y="2210288"/>
                  <a:pt x="624460" y="2212315"/>
                </a:cubicBezTo>
                <a:lnTo>
                  <a:pt x="426315" y="2139324"/>
                </a:lnTo>
                <a:lnTo>
                  <a:pt x="342253" y="2074443"/>
                </a:lnTo>
                <a:cubicBezTo>
                  <a:pt x="288212" y="2023079"/>
                  <a:pt x="330244" y="1955495"/>
                  <a:pt x="198147" y="1920351"/>
                </a:cubicBezTo>
                <a:lnTo>
                  <a:pt x="0" y="1981177"/>
                </a:lnTo>
                <a:close/>
              </a:path>
            </a:pathLst>
          </a:custGeom>
          <a:solidFill>
            <a:schemeClr val="tx1">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a:solidFill>
                <a:srgbClr val="FFFFFF"/>
              </a:solidFill>
            </a:endParaRPr>
          </a:p>
        </p:txBody>
      </p:sp>
      <p:sp>
        <p:nvSpPr>
          <p:cNvPr id="50" name="任意多边形 27"/>
          <p:cNvSpPr/>
          <p:nvPr>
            <p:custDataLst>
              <p:tags r:id="rId6"/>
            </p:custDataLst>
          </p:nvPr>
        </p:nvSpPr>
        <p:spPr>
          <a:xfrm>
            <a:off x="8682503" y="2501881"/>
            <a:ext cx="1764805" cy="2132941"/>
          </a:xfrm>
          <a:custGeom>
            <a:avLst/>
            <a:gdLst>
              <a:gd name="connsiteX0" fmla="*/ 0 w 1764805"/>
              <a:gd name="connsiteY0" fmla="*/ 0 h 2132941"/>
              <a:gd name="connsiteX1" fmla="*/ 34016 w 1764805"/>
              <a:gd name="connsiteY1" fmla="*/ 12922 h 2132941"/>
              <a:gd name="connsiteX2" fmla="*/ 882650 w 1764805"/>
              <a:gd name="connsiteY2" fmla="*/ 134278 h 2132941"/>
              <a:gd name="connsiteX3" fmla="*/ 1731285 w 1764805"/>
              <a:gd name="connsiteY3" fmla="*/ 12922 h 2132941"/>
              <a:gd name="connsiteX4" fmla="*/ 1764805 w 1764805"/>
              <a:gd name="connsiteY4" fmla="*/ 188 h 2132941"/>
              <a:gd name="connsiteX5" fmla="*/ 1747288 w 1764805"/>
              <a:gd name="connsiteY5" fmla="*/ 1945091 h 2132941"/>
              <a:gd name="connsiteX6" fmla="*/ 1723270 w 1764805"/>
              <a:gd name="connsiteY6" fmla="*/ 1933349 h 2132941"/>
              <a:gd name="connsiteX7" fmla="*/ 1669229 w 1764805"/>
              <a:gd name="connsiteY7" fmla="*/ 1949004 h 2132941"/>
              <a:gd name="connsiteX8" fmla="*/ 1615190 w 1764805"/>
              <a:gd name="connsiteY8" fmla="*/ 1972485 h 2132941"/>
              <a:gd name="connsiteX9" fmla="*/ 1543137 w 1764805"/>
              <a:gd name="connsiteY9" fmla="*/ 2003794 h 2132941"/>
              <a:gd name="connsiteX10" fmla="*/ 1483093 w 1764805"/>
              <a:gd name="connsiteY10" fmla="*/ 2035102 h 2132941"/>
              <a:gd name="connsiteX11" fmla="*/ 1369008 w 1764805"/>
              <a:gd name="connsiteY11" fmla="*/ 2019448 h 2132941"/>
              <a:gd name="connsiteX12" fmla="*/ 1176867 w 1764805"/>
              <a:gd name="connsiteY12" fmla="*/ 1976398 h 2132941"/>
              <a:gd name="connsiteX13" fmla="*/ 1092805 w 1764805"/>
              <a:gd name="connsiteY13" fmla="*/ 1878559 h 2132941"/>
              <a:gd name="connsiteX14" fmla="*/ 948699 w 1764805"/>
              <a:gd name="connsiteY14" fmla="*/ 1909868 h 2132941"/>
              <a:gd name="connsiteX15" fmla="*/ 876646 w 1764805"/>
              <a:gd name="connsiteY15" fmla="*/ 1956831 h 2132941"/>
              <a:gd name="connsiteX16" fmla="*/ 756557 w 1764805"/>
              <a:gd name="connsiteY16" fmla="*/ 2011621 h 2132941"/>
              <a:gd name="connsiteX17" fmla="*/ 690509 w 1764805"/>
              <a:gd name="connsiteY17" fmla="*/ 2050757 h 2132941"/>
              <a:gd name="connsiteX18" fmla="*/ 624460 w 1764805"/>
              <a:gd name="connsiteY18" fmla="*/ 2132941 h 2132941"/>
              <a:gd name="connsiteX19" fmla="*/ 426315 w 1764805"/>
              <a:gd name="connsiteY19" fmla="*/ 2062497 h 2132941"/>
              <a:gd name="connsiteX20" fmla="*/ 342253 w 1764805"/>
              <a:gd name="connsiteY20" fmla="*/ 1999880 h 2132941"/>
              <a:gd name="connsiteX21" fmla="*/ 198147 w 1764805"/>
              <a:gd name="connsiteY21" fmla="*/ 1851164 h 2132941"/>
              <a:gd name="connsiteX22" fmla="*/ 0 w 1764805"/>
              <a:gd name="connsiteY22" fmla="*/ 1909868 h 2132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64805" h="2132941">
                <a:moveTo>
                  <a:pt x="0" y="0"/>
                </a:moveTo>
                <a:lnTo>
                  <a:pt x="34016" y="12922"/>
                </a:lnTo>
                <a:cubicBezTo>
                  <a:pt x="251200" y="87902"/>
                  <a:pt x="551238" y="134278"/>
                  <a:pt x="882650" y="134278"/>
                </a:cubicBezTo>
                <a:cubicBezTo>
                  <a:pt x="1214063" y="134278"/>
                  <a:pt x="1514100" y="87902"/>
                  <a:pt x="1731285" y="12922"/>
                </a:cubicBezTo>
                <a:lnTo>
                  <a:pt x="1764805" y="188"/>
                </a:lnTo>
                <a:lnTo>
                  <a:pt x="1747288" y="1945091"/>
                </a:lnTo>
                <a:lnTo>
                  <a:pt x="1723270" y="1933349"/>
                </a:lnTo>
                <a:cubicBezTo>
                  <a:pt x="1707258" y="1932045"/>
                  <a:pt x="1687242" y="1941177"/>
                  <a:pt x="1669229" y="1949004"/>
                </a:cubicBezTo>
                <a:lnTo>
                  <a:pt x="1615190" y="1972485"/>
                </a:lnTo>
                <a:cubicBezTo>
                  <a:pt x="1594174" y="1981616"/>
                  <a:pt x="1565154" y="1993358"/>
                  <a:pt x="1543137" y="2003794"/>
                </a:cubicBezTo>
                <a:cubicBezTo>
                  <a:pt x="1521122" y="2014230"/>
                  <a:pt x="1512115" y="2032493"/>
                  <a:pt x="1483093" y="2035102"/>
                </a:cubicBezTo>
                <a:lnTo>
                  <a:pt x="1369008" y="2019448"/>
                </a:lnTo>
                <a:cubicBezTo>
                  <a:pt x="1330980" y="2014230"/>
                  <a:pt x="1222900" y="1999880"/>
                  <a:pt x="1176867" y="1976398"/>
                </a:cubicBezTo>
                <a:cubicBezTo>
                  <a:pt x="1130834" y="1952917"/>
                  <a:pt x="1130832" y="1889648"/>
                  <a:pt x="1092805" y="1878559"/>
                </a:cubicBezTo>
                <a:lnTo>
                  <a:pt x="948699" y="1909868"/>
                </a:lnTo>
                <a:lnTo>
                  <a:pt x="876646" y="1956831"/>
                </a:lnTo>
                <a:lnTo>
                  <a:pt x="756557" y="2011621"/>
                </a:lnTo>
                <a:cubicBezTo>
                  <a:pt x="725535" y="2027275"/>
                  <a:pt x="712525" y="2030537"/>
                  <a:pt x="690509" y="2050757"/>
                </a:cubicBezTo>
                <a:cubicBezTo>
                  <a:pt x="668494" y="2070976"/>
                  <a:pt x="668492" y="2130985"/>
                  <a:pt x="624460" y="2132941"/>
                </a:cubicBezTo>
                <a:lnTo>
                  <a:pt x="426315" y="2062497"/>
                </a:lnTo>
                <a:lnTo>
                  <a:pt x="342253" y="1999880"/>
                </a:lnTo>
                <a:cubicBezTo>
                  <a:pt x="288212" y="1950308"/>
                  <a:pt x="330244" y="1885082"/>
                  <a:pt x="198147" y="1851164"/>
                </a:cubicBezTo>
                <a:lnTo>
                  <a:pt x="0" y="19098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46800" rIns="72000" bIns="108000" anchor="ctr">
            <a:noAutofit/>
          </a:bodyPr>
          <a:lstStyle/>
          <a:p>
            <a:pPr algn="ctr">
              <a:lnSpc>
                <a:spcPct val="150000"/>
              </a:lnSpc>
            </a:pPr>
            <a:r>
              <a:rPr lang="zh-CN" altLang="en-US" sz="1800" dirty="0">
                <a:solidFill>
                  <a:srgbClr val="FFFFFF"/>
                </a:solidFill>
                <a:latin typeface="+mn-ea"/>
              </a:rPr>
              <a:t>请输入文本请输入文本请输入文本请输入文本请输入文本</a:t>
            </a:r>
            <a:endParaRPr lang="zh-CN" altLang="zh-CN" sz="1800" dirty="0">
              <a:solidFill>
                <a:srgbClr val="FFFFFF"/>
              </a:solidFill>
              <a:latin typeface="+mn-ea"/>
            </a:endParaRPr>
          </a:p>
        </p:txBody>
      </p:sp>
      <p:sp>
        <p:nvSpPr>
          <p:cNvPr id="51" name="椭圆 50"/>
          <p:cNvSpPr/>
          <p:nvPr/>
        </p:nvSpPr>
        <p:spPr>
          <a:xfrm>
            <a:off x="9198192" y="1806556"/>
            <a:ext cx="733425" cy="733425"/>
          </a:xfrm>
          <a:prstGeom prst="ellipse">
            <a:avLst/>
          </a:prstGeom>
          <a:ln w="38100">
            <a:solidFill>
              <a:srgbClr val="FFFFF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KSO_Shape"/>
          <p:cNvSpPr/>
          <p:nvPr/>
        </p:nvSpPr>
        <p:spPr>
          <a:xfrm>
            <a:off x="7433387" y="2045197"/>
            <a:ext cx="333375" cy="256143"/>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a:solidFill>
                <a:srgbClr val="FFFFFF"/>
              </a:solidFill>
            </a:endParaRPr>
          </a:p>
        </p:txBody>
      </p:sp>
      <p:sp>
        <p:nvSpPr>
          <p:cNvPr id="53" name="KSO_Shape"/>
          <p:cNvSpPr/>
          <p:nvPr/>
        </p:nvSpPr>
        <p:spPr>
          <a:xfrm>
            <a:off x="9398217" y="2067422"/>
            <a:ext cx="333375" cy="211693"/>
          </a:xfrm>
          <a:custGeom>
            <a:avLst/>
            <a:gdLst/>
            <a:ahLst/>
            <a:cxnLst/>
            <a:rect l="l" t="t" r="r" b="b"/>
            <a:pathLst>
              <a:path w="3694176" h="2348650">
                <a:moveTo>
                  <a:pt x="2671928" y="762368"/>
                </a:moveTo>
                <a:cubicBezTo>
                  <a:pt x="2393546" y="762368"/>
                  <a:pt x="2167872" y="988042"/>
                  <a:pt x="2167872" y="1266424"/>
                </a:cubicBezTo>
                <a:cubicBezTo>
                  <a:pt x="2167872" y="1544806"/>
                  <a:pt x="2393546" y="1770480"/>
                  <a:pt x="2671928" y="1770480"/>
                </a:cubicBezTo>
                <a:cubicBezTo>
                  <a:pt x="2950310" y="1770480"/>
                  <a:pt x="3175984" y="1544806"/>
                  <a:pt x="3175984" y="1266424"/>
                </a:cubicBezTo>
                <a:cubicBezTo>
                  <a:pt x="3175984" y="988042"/>
                  <a:pt x="2950310" y="762368"/>
                  <a:pt x="2671928" y="762368"/>
                </a:cubicBezTo>
                <a:close/>
                <a:moveTo>
                  <a:pt x="2671928" y="650924"/>
                </a:moveTo>
                <a:cubicBezTo>
                  <a:pt x="3011859" y="650924"/>
                  <a:pt x="3287428" y="926493"/>
                  <a:pt x="3287428" y="1266424"/>
                </a:cubicBezTo>
                <a:cubicBezTo>
                  <a:pt x="3287428" y="1606355"/>
                  <a:pt x="3011859" y="1881924"/>
                  <a:pt x="2671928" y="1881924"/>
                </a:cubicBezTo>
                <a:cubicBezTo>
                  <a:pt x="2331997" y="1881924"/>
                  <a:pt x="2056428" y="1606355"/>
                  <a:pt x="2056428" y="1266424"/>
                </a:cubicBezTo>
                <a:cubicBezTo>
                  <a:pt x="2056428" y="926493"/>
                  <a:pt x="2331997" y="650924"/>
                  <a:pt x="2671928" y="650924"/>
                </a:cubicBezTo>
                <a:close/>
                <a:moveTo>
                  <a:pt x="2671928" y="474336"/>
                </a:moveTo>
                <a:cubicBezTo>
                  <a:pt x="2234470" y="474336"/>
                  <a:pt x="1879840" y="828966"/>
                  <a:pt x="1879840" y="1266424"/>
                </a:cubicBezTo>
                <a:cubicBezTo>
                  <a:pt x="1879840" y="1703882"/>
                  <a:pt x="2234470" y="2058512"/>
                  <a:pt x="2671928" y="2058512"/>
                </a:cubicBezTo>
                <a:cubicBezTo>
                  <a:pt x="3109386" y="2058512"/>
                  <a:pt x="3464016" y="1703882"/>
                  <a:pt x="3464016" y="1266424"/>
                </a:cubicBezTo>
                <a:cubicBezTo>
                  <a:pt x="3464016" y="828966"/>
                  <a:pt x="3109386" y="474336"/>
                  <a:pt x="2671928" y="474336"/>
                </a:cubicBezTo>
                <a:close/>
                <a:moveTo>
                  <a:pt x="379071" y="446698"/>
                </a:moveTo>
                <a:cubicBezTo>
                  <a:pt x="336590" y="446698"/>
                  <a:pt x="302152" y="481136"/>
                  <a:pt x="302152" y="523617"/>
                </a:cubicBezTo>
                <a:lnTo>
                  <a:pt x="302152" y="747739"/>
                </a:lnTo>
                <a:cubicBezTo>
                  <a:pt x="302152" y="790220"/>
                  <a:pt x="336590" y="824658"/>
                  <a:pt x="379071" y="824658"/>
                </a:cubicBezTo>
                <a:lnTo>
                  <a:pt x="1305353" y="824658"/>
                </a:lnTo>
                <a:cubicBezTo>
                  <a:pt x="1347834" y="824658"/>
                  <a:pt x="1382272" y="790220"/>
                  <a:pt x="1382272" y="747739"/>
                </a:cubicBezTo>
                <a:lnTo>
                  <a:pt x="1382272" y="523617"/>
                </a:lnTo>
                <a:cubicBezTo>
                  <a:pt x="1382272" y="481136"/>
                  <a:pt x="1347834" y="446698"/>
                  <a:pt x="1305353" y="446698"/>
                </a:cubicBezTo>
                <a:close/>
                <a:moveTo>
                  <a:pt x="305760" y="0"/>
                </a:moveTo>
                <a:lnTo>
                  <a:pt x="946616" y="0"/>
                </a:lnTo>
                <a:cubicBezTo>
                  <a:pt x="1028146" y="0"/>
                  <a:pt x="1094240" y="66094"/>
                  <a:pt x="1094240" y="147624"/>
                </a:cubicBezTo>
                <a:lnTo>
                  <a:pt x="1094240" y="184198"/>
                </a:lnTo>
                <a:lnTo>
                  <a:pt x="3519440" y="184198"/>
                </a:lnTo>
                <a:cubicBezTo>
                  <a:pt x="3615944" y="184198"/>
                  <a:pt x="3694176" y="262430"/>
                  <a:pt x="3694176" y="358934"/>
                </a:cubicBezTo>
                <a:lnTo>
                  <a:pt x="3694176" y="2173914"/>
                </a:lnTo>
                <a:cubicBezTo>
                  <a:pt x="3694176" y="2270418"/>
                  <a:pt x="3615944" y="2348650"/>
                  <a:pt x="3519440" y="2348650"/>
                </a:cubicBezTo>
                <a:lnTo>
                  <a:pt x="174736" y="2348650"/>
                </a:lnTo>
                <a:cubicBezTo>
                  <a:pt x="78232" y="2348650"/>
                  <a:pt x="0" y="2270418"/>
                  <a:pt x="0" y="2173914"/>
                </a:cubicBezTo>
                <a:lnTo>
                  <a:pt x="0" y="358934"/>
                </a:lnTo>
                <a:cubicBezTo>
                  <a:pt x="0" y="268112"/>
                  <a:pt x="69291" y="193474"/>
                  <a:pt x="158136" y="187550"/>
                </a:cubicBezTo>
                <a:lnTo>
                  <a:pt x="158136" y="147624"/>
                </a:lnTo>
                <a:cubicBezTo>
                  <a:pt x="158136" y="66094"/>
                  <a:pt x="224230" y="0"/>
                  <a:pt x="305760" y="0"/>
                </a:cubicBezTo>
                <a:close/>
              </a:path>
            </a:pathLst>
          </a:cu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a:solidFill>
                <a:srgbClr val="FFFFFF"/>
              </a:solidFill>
            </a:endParaRPr>
          </a:p>
        </p:txBody>
      </p:sp>
      <p:sp>
        <p:nvSpPr>
          <p:cNvPr id="54" name="Rectangle 8"/>
          <p:cNvSpPr>
            <a:spLocks noChangeArrowheads="1"/>
          </p:cNvSpPr>
          <p:nvPr/>
        </p:nvSpPr>
        <p:spPr bwMode="auto">
          <a:xfrm>
            <a:off x="2761941" y="5014008"/>
            <a:ext cx="8022173"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pPr>
            <a:r>
              <a:rPr lang="zh-CN" altLang="en-US" sz="1800" dirty="0">
                <a:latin typeface="+mj-ea"/>
                <a:ea typeface="+mj-ea"/>
              </a:rPr>
              <a:t>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latin typeface="+mj-ea"/>
              <a:ea typeface="+mj-ea"/>
            </a:endParaRP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pic>
        <p:nvPicPr>
          <p:cNvPr id="13" name="图片 12"/>
          <p:cNvPicPr>
            <a:picLocks noChangeAspect="1"/>
          </p:cNvPicPr>
          <p:nvPr/>
        </p:nvPicPr>
        <p:blipFill rotWithShape="1">
          <a:blip r:embed="rId2" cstate="email"/>
          <a:srcRect r="18194" b="22538"/>
          <a:stretch>
            <a:fillRect/>
          </a:stretch>
        </p:blipFill>
        <p:spPr>
          <a:xfrm>
            <a:off x="8589929" y="5552610"/>
            <a:ext cx="3602071" cy="1305390"/>
          </a:xfrm>
          <a:prstGeom prst="rect">
            <a:avLst/>
          </a:prstGeom>
        </p:spPr>
      </p:pic>
      <p:pic>
        <p:nvPicPr>
          <p:cNvPr id="14" name="Picture 2" descr="C:\Users\Thinkpad\Desktop\PNG\1_0008_图层-16-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7410290">
            <a:off x="6848248" y="4755070"/>
            <a:ext cx="1022033" cy="22467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C:\Users\Thinkpad\Desktop\PNG\1_0008_图层-16-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9005632">
            <a:off x="7528574" y="3721950"/>
            <a:ext cx="1022033" cy="224670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C:\Users\Thinkpad\Desktop\PNG\1_0008_图层-16-副本.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371684">
            <a:off x="8374654" y="2311393"/>
            <a:ext cx="1022033" cy="2730954"/>
          </a:xfrm>
          <a:prstGeom prst="rect">
            <a:avLst/>
          </a:prstGeom>
          <a:noFill/>
          <a:extLst>
            <a:ext uri="{909E8E84-426E-40DD-AFC4-6F175D3DCCD1}">
              <a14:hiddenFill xmlns:a14="http://schemas.microsoft.com/office/drawing/2010/main">
                <a:solidFill>
                  <a:srgbClr val="FFFFFF"/>
                </a:solidFill>
              </a14:hiddenFill>
            </a:ext>
          </a:extLst>
        </p:spPr>
      </p:pic>
      <p:sp>
        <p:nvSpPr>
          <p:cNvPr id="24" name="Rectangle 42"/>
          <p:cNvSpPr>
            <a:spLocks noChangeArrowheads="1"/>
          </p:cNvSpPr>
          <p:nvPr/>
        </p:nvSpPr>
        <p:spPr bwMode="auto">
          <a:xfrm>
            <a:off x="9359093" y="4026840"/>
            <a:ext cx="2516242"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7200" b="1" dirty="0">
                <a:solidFill>
                  <a:schemeClr val="accent1"/>
                </a:solidFill>
                <a:latin typeface="+mj-ea"/>
                <a:ea typeface="+mj-ea"/>
              </a:rPr>
              <a:t>688</a:t>
            </a:r>
            <a:r>
              <a:rPr lang="zh-CN" altLang="en-US" sz="4000" b="1" dirty="0">
                <a:solidFill>
                  <a:schemeClr val="accent1"/>
                </a:solidFill>
                <a:latin typeface="+mj-ea"/>
                <a:ea typeface="+mj-ea"/>
              </a:rPr>
              <a:t>万</a:t>
            </a:r>
            <a:endParaRPr lang="zh-CN" altLang="en-US" sz="5400" b="1" dirty="0">
              <a:solidFill>
                <a:schemeClr val="accent1"/>
              </a:solidFill>
              <a:latin typeface="+mj-ea"/>
              <a:ea typeface="+mj-ea"/>
            </a:endParaRPr>
          </a:p>
        </p:txBody>
      </p:sp>
      <p:sp>
        <p:nvSpPr>
          <p:cNvPr id="25" name="矩形 24"/>
          <p:cNvSpPr/>
          <p:nvPr/>
        </p:nvSpPr>
        <p:spPr>
          <a:xfrm>
            <a:off x="3120896" y="1620309"/>
            <a:ext cx="5158510" cy="15554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indent="-342900">
              <a:lnSpc>
                <a:spcPct val="150000"/>
              </a:lnSpc>
              <a:buFont typeface="Wingdings" panose="05000000000000000000" pitchFamily="2" charset="2"/>
              <a:buChar char="ü"/>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26" name="矩形 25"/>
          <p:cNvSpPr/>
          <p:nvPr/>
        </p:nvSpPr>
        <p:spPr>
          <a:xfrm>
            <a:off x="1811216" y="3455893"/>
            <a:ext cx="5158510" cy="15554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indent="-342900">
              <a:lnSpc>
                <a:spcPct val="150000"/>
              </a:lnSpc>
              <a:buFont typeface="Wingdings" panose="05000000000000000000" pitchFamily="2" charset="2"/>
              <a:buChar char="ü"/>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27" name="矩形 26"/>
          <p:cNvSpPr/>
          <p:nvPr/>
        </p:nvSpPr>
        <p:spPr>
          <a:xfrm>
            <a:off x="553550" y="5235985"/>
            <a:ext cx="5158510" cy="15554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indent="-342900">
              <a:lnSpc>
                <a:spcPct val="150000"/>
              </a:lnSpc>
              <a:buFont typeface="Wingdings" panose="05000000000000000000" pitchFamily="2" charset="2"/>
              <a:buChar char="ü"/>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9" name="Block Arc 4"/>
          <p:cNvSpPr/>
          <p:nvPr/>
        </p:nvSpPr>
        <p:spPr>
          <a:xfrm>
            <a:off x="3079475" y="3924108"/>
            <a:ext cx="2511390" cy="2511391"/>
          </a:xfrm>
          <a:prstGeom prst="blockArc">
            <a:avLst>
              <a:gd name="adj1" fmla="val 10800000"/>
              <a:gd name="adj2" fmla="val 0"/>
              <a:gd name="adj3" fmla="val 795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45">
              <a:solidFill>
                <a:srgbClr val="3D3F3F"/>
              </a:solidFill>
            </a:endParaRPr>
          </a:p>
        </p:txBody>
      </p:sp>
      <p:sp>
        <p:nvSpPr>
          <p:cNvPr id="20" name="Block Arc 4"/>
          <p:cNvSpPr/>
          <p:nvPr/>
        </p:nvSpPr>
        <p:spPr>
          <a:xfrm>
            <a:off x="632704" y="3924108"/>
            <a:ext cx="2511390" cy="2511391"/>
          </a:xfrm>
          <a:prstGeom prst="blockArc">
            <a:avLst>
              <a:gd name="adj1" fmla="val 10800000"/>
              <a:gd name="adj2" fmla="val 0"/>
              <a:gd name="adj3" fmla="val 795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45">
              <a:solidFill>
                <a:srgbClr val="3D3F3F"/>
              </a:solidFill>
            </a:endParaRPr>
          </a:p>
        </p:txBody>
      </p:sp>
      <p:sp>
        <p:nvSpPr>
          <p:cNvPr id="28" name="文本框 27"/>
          <p:cNvSpPr txBox="1"/>
          <p:nvPr/>
        </p:nvSpPr>
        <p:spPr>
          <a:xfrm>
            <a:off x="1115113" y="4309476"/>
            <a:ext cx="1546572" cy="830997"/>
          </a:xfrm>
          <a:prstGeom prst="rect">
            <a:avLst/>
          </a:prstGeom>
          <a:noFill/>
        </p:spPr>
        <p:txBody>
          <a:bodyPr wrap="square" rtlCol="0">
            <a:spAutoFit/>
          </a:bodyPr>
          <a:lstStyle/>
          <a:p>
            <a:pPr algn="ctr"/>
            <a:r>
              <a:rPr lang="en-US" altLang="zh-CN" sz="4800" b="1" dirty="0">
                <a:solidFill>
                  <a:schemeClr val="accent1"/>
                </a:solidFill>
                <a:latin typeface="+mj-ea"/>
                <a:ea typeface="+mj-ea"/>
              </a:rPr>
              <a:t>38</a:t>
            </a:r>
            <a:r>
              <a:rPr lang="en-US" altLang="zh-CN" b="1" dirty="0">
                <a:solidFill>
                  <a:schemeClr val="accent1"/>
                </a:solidFill>
                <a:latin typeface="+mj-ea"/>
                <a:ea typeface="+mj-ea"/>
              </a:rPr>
              <a:t>%</a:t>
            </a:r>
            <a:endParaRPr lang="zh-CN" altLang="en-US" sz="4800" b="1" dirty="0">
              <a:solidFill>
                <a:schemeClr val="accent1"/>
              </a:solidFill>
              <a:latin typeface="+mj-ea"/>
              <a:ea typeface="+mj-ea"/>
            </a:endParaRPr>
          </a:p>
        </p:txBody>
      </p:sp>
      <p:sp>
        <p:nvSpPr>
          <p:cNvPr id="29" name="文本框 28"/>
          <p:cNvSpPr txBox="1"/>
          <p:nvPr/>
        </p:nvSpPr>
        <p:spPr>
          <a:xfrm>
            <a:off x="3575532" y="4309476"/>
            <a:ext cx="1546572" cy="830997"/>
          </a:xfrm>
          <a:prstGeom prst="rect">
            <a:avLst/>
          </a:prstGeom>
          <a:noFill/>
        </p:spPr>
        <p:txBody>
          <a:bodyPr wrap="square" rtlCol="0">
            <a:spAutoFit/>
          </a:bodyPr>
          <a:lstStyle/>
          <a:p>
            <a:pPr algn="ctr"/>
            <a:r>
              <a:rPr lang="en-US" altLang="zh-CN" sz="4800" b="1" dirty="0">
                <a:solidFill>
                  <a:schemeClr val="accent1"/>
                </a:solidFill>
                <a:latin typeface="+mj-ea"/>
                <a:ea typeface="+mj-ea"/>
              </a:rPr>
              <a:t>40</a:t>
            </a:r>
            <a:r>
              <a:rPr lang="en-US" altLang="zh-CN" b="1" dirty="0">
                <a:solidFill>
                  <a:schemeClr val="accent1"/>
                </a:solidFill>
                <a:latin typeface="+mj-ea"/>
                <a:ea typeface="+mj-ea"/>
              </a:rPr>
              <a:t>%</a:t>
            </a:r>
            <a:endParaRPr lang="zh-CN" altLang="en-US" sz="4800" b="1" dirty="0">
              <a:solidFill>
                <a:schemeClr val="accent1"/>
              </a:solidFill>
              <a:latin typeface="+mj-ea"/>
              <a:ea typeface="+mj-ea"/>
            </a:endParaRPr>
          </a:p>
        </p:txBody>
      </p:sp>
      <p:sp>
        <p:nvSpPr>
          <p:cNvPr id="30" name="矩形 29"/>
          <p:cNvSpPr/>
          <p:nvPr/>
        </p:nvSpPr>
        <p:spPr>
          <a:xfrm>
            <a:off x="688976" y="1898694"/>
            <a:ext cx="2218304" cy="18589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pic>
        <p:nvPicPr>
          <p:cNvPr id="18" name="图片 17"/>
          <p:cNvPicPr>
            <a:picLocks noChangeAspect="1"/>
          </p:cNvPicPr>
          <p:nvPr/>
        </p:nvPicPr>
        <p:blipFill>
          <a:blip r:embed="rId2" cstate="print">
            <a:lum contrast="40000"/>
          </a:blip>
          <a:stretch>
            <a:fillRect/>
          </a:stretch>
        </p:blipFill>
        <p:spPr>
          <a:xfrm>
            <a:off x="2527677" y="5369178"/>
            <a:ext cx="1232834" cy="1232834"/>
          </a:xfrm>
          <a:prstGeom prst="rect">
            <a:avLst/>
          </a:prstGeom>
        </p:spPr>
      </p:pic>
      <p:sp>
        <p:nvSpPr>
          <p:cNvPr id="15" name="矩形 14"/>
          <p:cNvSpPr/>
          <p:nvPr/>
        </p:nvSpPr>
        <p:spPr>
          <a:xfrm>
            <a:off x="3239666" y="1898694"/>
            <a:ext cx="2218304" cy="18589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pic>
        <p:nvPicPr>
          <p:cNvPr id="16" name="Picture 9" descr="F:\ppt素材\图标\我收集的图标\字体\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6200000" flipV="1">
            <a:off x="3175332" y="1956321"/>
            <a:ext cx="510409" cy="6446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矩形 21"/>
          <p:cNvSpPr/>
          <p:nvPr/>
        </p:nvSpPr>
        <p:spPr>
          <a:xfrm>
            <a:off x="6918437" y="1890789"/>
            <a:ext cx="4371569" cy="19054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indent="-342900">
              <a:lnSpc>
                <a:spcPct val="150000"/>
              </a:lnSpc>
              <a:buFont typeface="Wingdings" panose="05000000000000000000" pitchFamily="2" charset="2"/>
              <a:buChar char="ü"/>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a:p>
            <a:pPr marL="342900" indent="-342900">
              <a:lnSpc>
                <a:spcPct val="150000"/>
              </a:lnSpc>
              <a:buFont typeface="Wingdings" panose="05000000000000000000" pitchFamily="2" charset="2"/>
              <a:buChar char="ü"/>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23" name="矩形 22"/>
          <p:cNvSpPr/>
          <p:nvPr/>
        </p:nvSpPr>
        <p:spPr>
          <a:xfrm>
            <a:off x="6918437" y="4581594"/>
            <a:ext cx="4371569" cy="19054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indent="-342900">
              <a:lnSpc>
                <a:spcPct val="150000"/>
              </a:lnSpc>
              <a:buFont typeface="Wingdings" panose="05000000000000000000" pitchFamily="2" charset="2"/>
              <a:buChar char="ü"/>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a:p>
            <a:pPr marL="342900" indent="-342900">
              <a:lnSpc>
                <a:spcPct val="150000"/>
              </a:lnSpc>
              <a:buFont typeface="Wingdings" panose="05000000000000000000" pitchFamily="2" charset="2"/>
              <a:buChar char="ü"/>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nchor="b"/>
          <a:lstStyle/>
          <a:p>
            <a:r>
              <a:rPr lang="zh-CN" altLang="en-US" dirty="0"/>
              <a:t>请输入第二章大标题</a:t>
            </a:r>
          </a:p>
        </p:txBody>
      </p:sp>
      <p:sp>
        <p:nvSpPr>
          <p:cNvPr id="9219" name="文本占位符 2"/>
          <p:cNvSpPr>
            <a:spLocks noGrp="1"/>
          </p:cNvSpPr>
          <p:nvPr>
            <p:ph type="body" idx="1"/>
          </p:nvPr>
        </p:nvSpPr>
        <p:spPr/>
        <p:txBody>
          <a:bodyPr/>
          <a:lstStyle/>
          <a:p>
            <a:r>
              <a:rPr lang="zh-CN" altLang="en-US" dirty="0"/>
              <a:t>请输入第二章说明小标题</a:t>
            </a:r>
          </a:p>
        </p:txBody>
      </p:sp>
      <p:pic>
        <p:nvPicPr>
          <p:cNvPr id="6" name="Picture 9" descr="F:\ppt素材\图标\我收集的图标\字体\3.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0800000">
            <a:off x="5571820" y="130264"/>
            <a:ext cx="2043730" cy="2584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147"/>
          <p:cNvSpPr txBox="1">
            <a:spLocks noChangeArrowheads="1"/>
          </p:cNvSpPr>
          <p:nvPr/>
        </p:nvSpPr>
        <p:spPr bwMode="auto">
          <a:xfrm>
            <a:off x="5674785" y="349464"/>
            <a:ext cx="1415772" cy="1333106"/>
          </a:xfrm>
          <a:prstGeom prst="rect">
            <a:avLst/>
          </a:prstGeom>
          <a:noFill/>
          <a:ln w="28575">
            <a:no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a:spAutoFit/>
          </a:bodyPr>
          <a:lstStyle/>
          <a:p>
            <a:pPr algn="dist">
              <a:buFont typeface="Arial" panose="020B0604020202020204" pitchFamily="34" charset="0"/>
              <a:buNone/>
              <a:defRPr/>
            </a:pPr>
            <a:r>
              <a:rPr lang="zh-CN" altLang="en-US" sz="8000" b="1" dirty="0">
                <a:solidFill>
                  <a:srgbClr val="FEFFFF"/>
                </a:solidFill>
                <a:latin typeface="华文新魏" panose="02010800040101010101" pitchFamily="2" charset="-122"/>
                <a:ea typeface="华文新魏" panose="02010800040101010101" pitchFamily="2" charset="-122"/>
              </a:rPr>
              <a:t>贰</a:t>
            </a:r>
            <a:endParaRPr lang="en-US" altLang="zh-CN" sz="8000" b="1" dirty="0">
              <a:solidFill>
                <a:srgbClr val="FEFFFF"/>
              </a:solidFill>
              <a:latin typeface="华文新魏" panose="02010800040101010101" pitchFamily="2" charset="-122"/>
              <a:ea typeface="华文新魏" panose="02010800040101010101" pitchFamily="2" charset="-122"/>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ENTRY"/>
  <p:tag name="ID" val="553532"/>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NUMBER"/>
  <p:tag name="ID" val="553532"/>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60624103217"/>
  <p:tag name="MH_LIBRARY" val="GRAPHIC"/>
  <p:tag name="MH_TYPE" val="Other"/>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60624103217"/>
  <p:tag name="MH_LIBRARY" val="GRAPHIC"/>
  <p:tag name="MH_TYPE" val="SubTitle"/>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60624103217"/>
  <p:tag name="MH_LIBRARY" val="GRAPHIC"/>
  <p:tag name="MH_TYPE" val="Other"/>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60624103217"/>
  <p:tag name="MH_LIBRARY" val="GRAPHIC"/>
  <p:tag name="MH_TYPE" val="SubTitle"/>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60624103217"/>
  <p:tag name="MH_LIBRARY" val="GRAPHIC"/>
  <p:tag name="MH_TYPE" val="Other"/>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60624103217"/>
  <p:tag name="MH_LIBRARY" val="GRAPHIC"/>
  <p:tag name="MH_TYPE" val="SubTitle"/>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NUMBER"/>
  <p:tag name="ID" val="553532"/>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ENTRY"/>
  <p:tag name="ID" val="553532"/>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NUMBER"/>
  <p:tag name="ID" val="553532"/>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ENTRY"/>
  <p:tag name="ID" val="553532"/>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NUMBER"/>
  <p:tag name="ID" val="553532"/>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ENTRY"/>
  <p:tag name="ID" val="553532"/>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NUMBER"/>
  <p:tag name="ID" val="553532"/>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60621213506"/>
  <p:tag name="MH_LIBRARY" val="CONTENTS"/>
  <p:tag name="MH_TYPE" val="ENTRY"/>
  <p:tag name="ID" val="553532"/>
  <p:tag name="MH_ORDER" val="1"/>
</p:tagLst>
</file>

<file path=ppt/theme/theme1.xml><?xml version="1.0" encoding="utf-8"?>
<a:theme xmlns:a="http://schemas.openxmlformats.org/drawingml/2006/main" name=" 亮亮图文旗舰店https://liangliangtuwen.tmall.com">
  <a:themeElements>
    <a:clrScheme name="自定义 68">
      <a:dk1>
        <a:srgbClr val="4D4D4D"/>
      </a:dk1>
      <a:lt1>
        <a:srgbClr val="FFFFFF"/>
      </a:lt1>
      <a:dk2>
        <a:srgbClr val="4D4D4D"/>
      </a:dk2>
      <a:lt2>
        <a:srgbClr val="FFFFFF"/>
      </a:lt2>
      <a:accent1>
        <a:srgbClr val="4D4D4D"/>
      </a:accent1>
      <a:accent2>
        <a:srgbClr val="4E617A"/>
      </a:accent2>
      <a:accent3>
        <a:srgbClr val="6688BE"/>
      </a:accent3>
      <a:accent4>
        <a:srgbClr val="A55DAB"/>
      </a:accent4>
      <a:accent5>
        <a:srgbClr val="BA466F"/>
      </a:accent5>
      <a:accent6>
        <a:srgbClr val="D42C44"/>
      </a:accent6>
      <a:hlink>
        <a:srgbClr val="002060"/>
      </a:hlink>
      <a:folHlink>
        <a:srgbClr val="7F7F7F"/>
      </a:folHlink>
    </a:clrScheme>
    <a:fontScheme name="自定义 3">
      <a:majorFont>
        <a:latin typeface="Franklin Gothic Medium"/>
        <a:ea typeface="华文行楷"/>
        <a:cs typeface=""/>
      </a:majorFont>
      <a:minorFont>
        <a:latin typeface="Franklin Gothic Book"/>
        <a:ea typeface="华文楷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小碎花校园清新毕业答辩模板</Template>
  <TotalTime>0</TotalTime>
  <Words>1812</Words>
  <Application>Microsoft Office PowerPoint</Application>
  <PresentationFormat>宽屏</PresentationFormat>
  <Paragraphs>149</Paragraphs>
  <Slides>27</Slides>
  <Notes>1</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27</vt:i4>
      </vt:variant>
    </vt:vector>
  </HeadingPairs>
  <TitlesOfParts>
    <vt:vector size="44" baseType="lpstr">
      <vt:lpstr>等线</vt:lpstr>
      <vt:lpstr>等线 Light</vt:lpstr>
      <vt:lpstr>华文行楷</vt:lpstr>
      <vt:lpstr>华文楷体</vt:lpstr>
      <vt:lpstr>华文新魏</vt:lpstr>
      <vt:lpstr>宋体</vt:lpstr>
      <vt:lpstr>幼圆</vt:lpstr>
      <vt:lpstr>Arial</vt:lpstr>
      <vt:lpstr>Bauhaus 93</vt:lpstr>
      <vt:lpstr>Calibri</vt:lpstr>
      <vt:lpstr>Franklin Gothic Book</vt:lpstr>
      <vt:lpstr>Franklin Gothic Medium</vt:lpstr>
      <vt:lpstr>Tempus Sans ITC</vt:lpstr>
      <vt:lpstr>Times New Roman</vt:lpstr>
      <vt:lpstr>Wingdings</vt:lpstr>
      <vt:lpstr>Wingdings 2</vt:lpstr>
      <vt:lpstr> 亮亮图文旗舰店https://liangliangtuwen.tmall.com</vt:lpstr>
      <vt:lpstr>中国风山水 梅花毛笔模板</vt:lpstr>
      <vt:lpstr>PowerPoint 演示文稿</vt:lpstr>
      <vt:lpstr>请输入第一章大标题</vt:lpstr>
      <vt:lpstr>请在此输入您的大标题</vt:lpstr>
      <vt:lpstr>请在此输入您的大标题</vt:lpstr>
      <vt:lpstr>请在此输入您的大标题</vt:lpstr>
      <vt:lpstr>请在此输入您的大标题</vt:lpstr>
      <vt:lpstr>请在此输入您的大标题</vt:lpstr>
      <vt:lpstr>请输入第二章大标题</vt:lpstr>
      <vt:lpstr>请在此输入您的大标题</vt:lpstr>
      <vt:lpstr>请在此输入您的大标题</vt:lpstr>
      <vt:lpstr>请在此输入您的大标题</vt:lpstr>
      <vt:lpstr>请在此输入您的大标题</vt:lpstr>
      <vt:lpstr>请在此输入您的大标题</vt:lpstr>
      <vt:lpstr>请输入第三章大标题</vt:lpstr>
      <vt:lpstr>请在此输入您的大标题</vt:lpstr>
      <vt:lpstr>请在此输入您的大标题</vt:lpstr>
      <vt:lpstr>请在此输入您的大标题</vt:lpstr>
      <vt:lpstr>请在此输入您的大标题</vt:lpstr>
      <vt:lpstr>请在此输入您的大标题</vt:lpstr>
      <vt:lpstr>请输入第四章大标题</vt:lpstr>
      <vt:lpstr>请在此输入您的大标题</vt:lpstr>
      <vt:lpstr>请在此输入您的大标题</vt:lpstr>
      <vt:lpstr>请在此输入您的大标题</vt:lpstr>
      <vt:lpstr>请在此输入您的大标题</vt:lpstr>
      <vt:lpstr>请在此输入您的大标题</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中国风山水 梅花毛笔模板</dc:title>
  <dc:creator/>
  <cp:lastModifiedBy>Administrator</cp:lastModifiedBy>
  <cp:revision>4</cp:revision>
  <dcterms:created xsi:type="dcterms:W3CDTF">2017-03-12T13:47:00Z</dcterms:created>
  <dcterms:modified xsi:type="dcterms:W3CDTF">2018-04-07T03:01:45Z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2052-10.1.0.6554</vt:lpwstr>
  </property>
</Properties>
</file>