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29"/>
  </p:notesMasterIdLst>
  <p:sldIdLst>
    <p:sldId id="288" r:id="rId2"/>
    <p:sldId id="289" r:id="rId3"/>
    <p:sldId id="290" r:id="rId4"/>
    <p:sldId id="294" r:id="rId5"/>
    <p:sldId id="305" r:id="rId6"/>
    <p:sldId id="299" r:id="rId7"/>
    <p:sldId id="312" r:id="rId8"/>
    <p:sldId id="307" r:id="rId9"/>
    <p:sldId id="291" r:id="rId10"/>
    <p:sldId id="298" r:id="rId11"/>
    <p:sldId id="300" r:id="rId12"/>
    <p:sldId id="311" r:id="rId13"/>
    <p:sldId id="301" r:id="rId14"/>
    <p:sldId id="304" r:id="rId15"/>
    <p:sldId id="292" r:id="rId16"/>
    <p:sldId id="302" r:id="rId17"/>
    <p:sldId id="306" r:id="rId18"/>
    <p:sldId id="308" r:id="rId19"/>
    <p:sldId id="309" r:id="rId20"/>
    <p:sldId id="295" r:id="rId21"/>
    <p:sldId id="293" r:id="rId22"/>
    <p:sldId id="297" r:id="rId23"/>
    <p:sldId id="303" r:id="rId24"/>
    <p:sldId id="310" r:id="rId25"/>
    <p:sldId id="313" r:id="rId26"/>
    <p:sldId id="314" r:id="rId27"/>
    <p:sldId id="315" r:id="rId28"/>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E900"/>
    <a:srgbClr val="55375F"/>
    <a:srgbClr val="442C4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75" d="100"/>
          <a:sy n="75" d="100"/>
        </p:scale>
        <p:origin x="-1236" y="-306"/>
      </p:cViewPr>
      <p:guideLst>
        <p:guide orient="horz" pos="1620"/>
        <p:guide pos="2880"/>
      </p:guideLst>
    </p:cSldViewPr>
  </p:slid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numRef>
              <c:f>Sheet1!$A$2:$A$6</c:f>
              <c:numCache>
                <c:formatCode>m/d/yy</c:formatCode>
                <c:ptCount val="5"/>
                <c:pt idx="0">
                  <c:v>37377</c:v>
                </c:pt>
                <c:pt idx="1">
                  <c:v>37408</c:v>
                </c:pt>
                <c:pt idx="2">
                  <c:v>37438</c:v>
                </c:pt>
                <c:pt idx="3">
                  <c:v>37469</c:v>
                </c:pt>
                <c:pt idx="4">
                  <c:v>37500</c:v>
                </c:pt>
              </c:numCache>
            </c:numRef>
          </c:cat>
          <c:val>
            <c:numRef>
              <c:f>Sheet1!$B$2:$B$6</c:f>
              <c:numCache>
                <c:formatCode>General</c:formatCode>
                <c:ptCount val="5"/>
                <c:pt idx="0">
                  <c:v>32</c:v>
                </c:pt>
                <c:pt idx="1">
                  <c:v>32</c:v>
                </c:pt>
                <c:pt idx="2">
                  <c:v>28</c:v>
                </c:pt>
                <c:pt idx="3">
                  <c:v>27</c:v>
                </c:pt>
                <c:pt idx="4">
                  <c:v>32</c:v>
                </c:pt>
              </c:numCache>
            </c:numRef>
          </c:val>
          <c:extLst xmlns:c16r2="http://schemas.microsoft.com/office/drawing/2015/06/chart">
            <c:ext xmlns:c16="http://schemas.microsoft.com/office/drawing/2014/chart" uri="{C3380CC4-5D6E-409C-BE32-E72D297353CC}">
              <c16:uniqueId val="{00000000-318A-4E2A-9ED0-DE0A74616692}"/>
            </c:ext>
          </c:extLst>
        </c:ser>
        <c:ser>
          <c:idx val="1"/>
          <c:order val="1"/>
          <c:tx>
            <c:strRef>
              <c:f>Sheet1!$C$1</c:f>
              <c:strCache>
                <c:ptCount val="1"/>
                <c:pt idx="0">
                  <c:v>Series 3</c:v>
                </c:pt>
              </c:strCache>
            </c:strRef>
          </c:tx>
          <c:spPr>
            <a:solidFill>
              <a:schemeClr val="accent2"/>
            </a:solidFill>
          </c:spPr>
          <c:invertIfNegative val="0"/>
          <c:cat>
            <c:numRef>
              <c:f>Sheet1!$A$2:$A$6</c:f>
              <c:numCache>
                <c:formatCode>m/d/yy</c:formatCode>
                <c:ptCount val="5"/>
                <c:pt idx="0">
                  <c:v>37377</c:v>
                </c:pt>
                <c:pt idx="1">
                  <c:v>37408</c:v>
                </c:pt>
                <c:pt idx="2">
                  <c:v>37438</c:v>
                </c:pt>
                <c:pt idx="3">
                  <c:v>37469</c:v>
                </c:pt>
                <c:pt idx="4">
                  <c:v>37500</c:v>
                </c:pt>
              </c:numCache>
            </c:numRef>
          </c:cat>
          <c:val>
            <c:numRef>
              <c:f>Sheet1!$C$2:$C$6</c:f>
              <c:numCache>
                <c:formatCode>General</c:formatCode>
                <c:ptCount val="5"/>
                <c:pt idx="0">
                  <c:v>25</c:v>
                </c:pt>
                <c:pt idx="1">
                  <c:v>45</c:v>
                </c:pt>
                <c:pt idx="2">
                  <c:v>20</c:v>
                </c:pt>
                <c:pt idx="3">
                  <c:v>24</c:v>
                </c:pt>
                <c:pt idx="4">
                  <c:v>26</c:v>
                </c:pt>
              </c:numCache>
            </c:numRef>
          </c:val>
          <c:extLst xmlns:c16r2="http://schemas.microsoft.com/office/drawing/2015/06/chart">
            <c:ext xmlns:c16="http://schemas.microsoft.com/office/drawing/2014/chart" uri="{C3380CC4-5D6E-409C-BE32-E72D297353CC}">
              <c16:uniqueId val="{00000001-318A-4E2A-9ED0-DE0A74616692}"/>
            </c:ext>
          </c:extLst>
        </c:ser>
        <c:ser>
          <c:idx val="2"/>
          <c:order val="2"/>
          <c:tx>
            <c:strRef>
              <c:f>Sheet1!$D$1</c:f>
              <c:strCache>
                <c:ptCount val="1"/>
                <c:pt idx="0">
                  <c:v>Series 2</c:v>
                </c:pt>
              </c:strCache>
            </c:strRef>
          </c:tx>
          <c:spPr>
            <a:solidFill>
              <a:schemeClr val="accent3"/>
            </a:solidFill>
          </c:spPr>
          <c:invertIfNegative val="0"/>
          <c:cat>
            <c:numRef>
              <c:f>Sheet1!$A$2:$A$6</c:f>
              <c:numCache>
                <c:formatCode>m/d/yy</c:formatCode>
                <c:ptCount val="5"/>
                <c:pt idx="0">
                  <c:v>37377</c:v>
                </c:pt>
                <c:pt idx="1">
                  <c:v>37408</c:v>
                </c:pt>
                <c:pt idx="2">
                  <c:v>37438</c:v>
                </c:pt>
                <c:pt idx="3">
                  <c:v>37469</c:v>
                </c:pt>
                <c:pt idx="4">
                  <c:v>37500</c:v>
                </c:pt>
              </c:numCache>
            </c:numRef>
          </c:cat>
          <c:val>
            <c:numRef>
              <c:f>Sheet1!$D$2:$D$6</c:f>
              <c:numCache>
                <c:formatCode>General</c:formatCode>
                <c:ptCount val="5"/>
                <c:pt idx="0">
                  <c:v>22</c:v>
                </c:pt>
                <c:pt idx="1">
                  <c:v>12</c:v>
                </c:pt>
                <c:pt idx="2">
                  <c:v>12</c:v>
                </c:pt>
                <c:pt idx="3">
                  <c:v>21</c:v>
                </c:pt>
                <c:pt idx="4">
                  <c:v>28</c:v>
                </c:pt>
              </c:numCache>
            </c:numRef>
          </c:val>
          <c:extLst xmlns:c16r2="http://schemas.microsoft.com/office/drawing/2015/06/chart">
            <c:ext xmlns:c16="http://schemas.microsoft.com/office/drawing/2014/chart" uri="{C3380CC4-5D6E-409C-BE32-E72D297353CC}">
              <c16:uniqueId val="{00000002-318A-4E2A-9ED0-DE0A74616692}"/>
            </c:ext>
          </c:extLst>
        </c:ser>
        <c:ser>
          <c:idx val="3"/>
          <c:order val="3"/>
          <c:tx>
            <c:strRef>
              <c:f>Sheet1!$E$1</c:f>
              <c:strCache>
                <c:ptCount val="1"/>
                <c:pt idx="0">
                  <c:v>Series 4</c:v>
                </c:pt>
              </c:strCache>
            </c:strRef>
          </c:tx>
          <c:spPr>
            <a:solidFill>
              <a:schemeClr val="accent4"/>
            </a:solidFill>
          </c:spPr>
          <c:invertIfNegative val="0"/>
          <c:cat>
            <c:numRef>
              <c:f>Sheet1!$A$2:$A$6</c:f>
              <c:numCache>
                <c:formatCode>m/d/yy</c:formatCode>
                <c:ptCount val="5"/>
                <c:pt idx="0">
                  <c:v>37377</c:v>
                </c:pt>
                <c:pt idx="1">
                  <c:v>37408</c:v>
                </c:pt>
                <c:pt idx="2">
                  <c:v>37438</c:v>
                </c:pt>
                <c:pt idx="3">
                  <c:v>37469</c:v>
                </c:pt>
                <c:pt idx="4">
                  <c:v>37500</c:v>
                </c:pt>
              </c:numCache>
            </c:numRef>
          </c:cat>
          <c:val>
            <c:numRef>
              <c:f>Sheet1!$E$2:$E$6</c:f>
              <c:numCache>
                <c:formatCode>General</c:formatCode>
                <c:ptCount val="5"/>
                <c:pt idx="0">
                  <c:v>18</c:v>
                </c:pt>
                <c:pt idx="1">
                  <c:v>12</c:v>
                </c:pt>
                <c:pt idx="2">
                  <c:v>11</c:v>
                </c:pt>
                <c:pt idx="3">
                  <c:v>13</c:v>
                </c:pt>
                <c:pt idx="4">
                  <c:v>12</c:v>
                </c:pt>
              </c:numCache>
            </c:numRef>
          </c:val>
          <c:extLst xmlns:c16r2="http://schemas.microsoft.com/office/drawing/2015/06/chart">
            <c:ext xmlns:c16="http://schemas.microsoft.com/office/drawing/2014/chart" uri="{C3380CC4-5D6E-409C-BE32-E72D297353CC}">
              <c16:uniqueId val="{00000003-318A-4E2A-9ED0-DE0A74616692}"/>
            </c:ext>
          </c:extLst>
        </c:ser>
        <c:dLbls>
          <c:showLegendKey val="0"/>
          <c:showVal val="0"/>
          <c:showCatName val="0"/>
          <c:showSerName val="0"/>
          <c:showPercent val="0"/>
          <c:showBubbleSize val="0"/>
        </c:dLbls>
        <c:gapWidth val="150"/>
        <c:axId val="407185280"/>
        <c:axId val="407186816"/>
      </c:barChart>
      <c:dateAx>
        <c:axId val="407185280"/>
        <c:scaling>
          <c:orientation val="minMax"/>
        </c:scaling>
        <c:delete val="0"/>
        <c:axPos val="b"/>
        <c:numFmt formatCode="m/d/yyyy" sourceLinked="0"/>
        <c:majorTickMark val="out"/>
        <c:minorTickMark val="none"/>
        <c:tickLblPos val="nextTo"/>
        <c:spPr>
          <a:ln w="3163" cap="flat" cmpd="sng" algn="ctr">
            <a:solidFill>
              <a:schemeClr val="bg1">
                <a:lumMod val="85000"/>
              </a:schemeClr>
            </a:solidFill>
            <a:prstDash val="solid"/>
            <a:round/>
          </a:ln>
        </c:spPr>
        <c:txPr>
          <a:bodyPr rot="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407186816"/>
        <c:crosses val="autoZero"/>
        <c:auto val="1"/>
        <c:lblOffset val="100"/>
        <c:baseTimeUnit val="months"/>
      </c:dateAx>
      <c:valAx>
        <c:axId val="407186816"/>
        <c:scaling>
          <c:orientation val="minMax"/>
          <c:max val="50"/>
        </c:scaling>
        <c:delete val="0"/>
        <c:axPos val="l"/>
        <c:majorGridlines>
          <c:spPr>
            <a:ln w="3163" cap="flat" cmpd="sng" algn="ctr">
              <a:solidFill>
                <a:schemeClr val="bg1">
                  <a:lumMod val="85000"/>
                </a:schemeClr>
              </a:solidFill>
              <a:prstDash val="solid"/>
              <a:round/>
            </a:ln>
          </c:spPr>
        </c:majorGridlines>
        <c:numFmt formatCode="General" sourceLinked="1"/>
        <c:majorTickMark val="out"/>
        <c:minorTickMark val="none"/>
        <c:tickLblPos val="nextTo"/>
        <c:spPr>
          <a:ln w="3163" cap="flat" cmpd="sng" algn="ctr">
            <a:solidFill>
              <a:schemeClr val="bg1">
                <a:lumMod val="85000"/>
              </a:schemeClr>
            </a:solidFill>
            <a:prstDash val="solid"/>
            <a:round/>
          </a:ln>
        </c:spPr>
        <c:txPr>
          <a:bodyPr rot="-6000000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407185280"/>
        <c:crosses val="autoZero"/>
        <c:crossBetween val="between"/>
      </c:valAx>
      <c:spPr>
        <a:noFill/>
        <a:ln w="25380">
          <a:noFill/>
        </a:ln>
      </c:spPr>
    </c:plotArea>
    <c:plotVisOnly val="1"/>
    <c:dispBlanksAs val="zero"/>
    <c:showDLblsOverMax val="0"/>
  </c:chart>
  <c:spPr>
    <a:noFill/>
    <a:ln>
      <a:noFill/>
    </a:ln>
  </c:spPr>
  <c:txPr>
    <a:bodyPr/>
    <a:lstStyle/>
    <a:p>
      <a:pPr>
        <a:defRPr lang="zh-CN" sz="795">
          <a:solidFill>
            <a:schemeClr val="tx1">
              <a:lumMod val="75000"/>
              <a:lumOff val="25000"/>
            </a:schemeClr>
          </a:solidFill>
          <a:latin typeface="Helvetica Neue"/>
          <a:cs typeface="Helvetica Neue"/>
        </a:defRPr>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E8BE76-29C8-41AB-8544-889D89FA4F96}" type="datetimeFigureOut">
              <a:rPr lang="zh-CN" altLang="en-US" smtClean="0"/>
              <a:t>2017/9/23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3AD677-048F-409F-AACD-0A0B5EF61C8C}" type="slidenum">
              <a:rPr lang="zh-CN" altLang="en-US" smtClean="0"/>
              <a:t>‹#›</a:t>
            </a:fld>
            <a:endParaRPr lang="zh-CN" altLang="en-US"/>
          </a:p>
        </p:txBody>
      </p:sp>
    </p:spTree>
    <p:extLst>
      <p:ext uri="{BB962C8B-B14F-4D97-AF65-F5344CB8AC3E}">
        <p14:creationId xmlns:p14="http://schemas.microsoft.com/office/powerpoint/2010/main" val="3282366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119912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8103903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3918750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22</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7020607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fld id="{8E734D7E-DDC1-43BA-BA84-4A1CFE3D3418}" type="slidenum">
              <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27</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41499769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2257662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2321235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5883651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7761085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9</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843006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1590983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61162098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15</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9116582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单击以编辑母版副标题样式</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2017/9/23</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923746729"/>
      </p:ext>
    </p:extLst>
  </p:cSld>
  <p:clrMapOvr>
    <a:masterClrMapping/>
  </p:clrMapOvr>
  <p:transition spd="slow" advClick="0" advTm="0">
    <p:cove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2017/9/23</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1859827731"/>
      </p:ext>
    </p:extLst>
  </p:cSld>
  <p:clrMapOvr>
    <a:masterClrMapping/>
  </p:clrMapOvr>
  <p:transition spd="slow" advClick="0" advTm="0">
    <p:cove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2017/9/23</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468846656"/>
      </p:ext>
    </p:extLst>
  </p:cSld>
  <p:clrMapOvr>
    <a:masterClrMapping/>
  </p:clrMapOvr>
  <p:transition spd="slow" advClick="0" advTm="0">
    <p:cove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4643704"/>
      </p:ext>
    </p:extLst>
  </p:cSld>
  <p:clrMapOvr>
    <a:masterClrMapping/>
  </p:clrMapOvr>
  <p:transition spd="slow" advClick="0" advTm="0">
    <p:cove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6" name="Picture 2" descr="红旗005"/>
          <p:cNvPicPr>
            <a:picLocks noChangeAspect="1" noChangeArrowheads="1"/>
          </p:cNvPicPr>
          <p:nvPr userDrawn="1"/>
        </p:nvPicPr>
        <p:blipFill>
          <a:blip r:embed="rId3">
            <a:extLst>
              <a:ext uri="{28A0092B-C50C-407E-A947-70E740481C1C}">
                <a14:useLocalDpi xmlns:a14="http://schemas.microsoft.com/office/drawing/2010/main" val="0"/>
              </a:ext>
            </a:extLst>
          </a:blip>
          <a:srcRect l="6976"/>
          <a:stretch>
            <a:fillRect/>
          </a:stretch>
        </p:blipFill>
        <p:spPr bwMode="auto">
          <a:xfrm>
            <a:off x="0" y="1"/>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7"/>
          <p:cNvSpPr/>
          <p:nvPr userDrawn="1"/>
        </p:nvSpPr>
        <p:spPr bwMode="auto">
          <a:xfrm>
            <a:off x="0" y="575459"/>
            <a:ext cx="9144000" cy="435842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1800" b="0" i="0" u="none" strike="noStrike" cap="none" normalizeH="0" baseline="0" smtClean="0">
              <a:ln>
                <a:noFill/>
              </a:ln>
              <a:solidFill>
                <a:schemeClr val="tx1"/>
              </a:solidFill>
              <a:effectLst/>
              <a:latin typeface="Arial" pitchFamily="34" charset="0"/>
              <a:ea typeface="宋体" pitchFamily="2" charset="-122"/>
            </a:endParaRPr>
          </a:p>
        </p:txBody>
      </p:sp>
      <p:sp>
        <p:nvSpPr>
          <p:cNvPr id="10" name="文本框 9"/>
          <p:cNvSpPr txBox="1"/>
          <p:nvPr userDrawn="1"/>
        </p:nvSpPr>
        <p:spPr>
          <a:xfrm>
            <a:off x="5588000" y="96724"/>
            <a:ext cx="3262432" cy="461665"/>
          </a:xfrm>
          <a:prstGeom prst="rect">
            <a:avLst/>
          </a:prstGeom>
          <a:noFill/>
        </p:spPr>
        <p:txBody>
          <a:bodyPr wrap="none" rtlCol="0">
            <a:spAutoFit/>
          </a:bodyPr>
          <a:lstStyle/>
          <a:p>
            <a:r>
              <a:rPr lang="zh-CN" altLang="en-US" sz="2400" b="1" dirty="0" smtClean="0">
                <a:solidFill>
                  <a:schemeClr val="bg1"/>
                </a:solidFill>
                <a:latin typeface="微软雅黑" panose="020B0503020204020204" pitchFamily="34" charset="-122"/>
                <a:ea typeface="微软雅黑" panose="020B0503020204020204" pitchFamily="34" charset="-122"/>
              </a:rPr>
              <a:t>单击此处添加文字标题</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pic>
        <p:nvPicPr>
          <p:cNvPr id="11" name="图片 10"/>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33091" y="118521"/>
            <a:ext cx="863719" cy="694279"/>
          </a:xfrm>
          <a:prstGeom prst="rect">
            <a:avLst/>
          </a:prstGeom>
        </p:spPr>
      </p:pic>
    </p:spTree>
    <p:extLst>
      <p:ext uri="{BB962C8B-B14F-4D97-AF65-F5344CB8AC3E}">
        <p14:creationId xmlns:p14="http://schemas.microsoft.com/office/powerpoint/2010/main" val="2040917414"/>
      </p:ext>
    </p:extLst>
  </p:cSld>
  <p:clrMapOvr>
    <a:masterClrMapping/>
  </p:clrMapOvr>
  <p:transition spd="slow" advClick="0" advTm="0">
    <p:cove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2017/9/23</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2446103537"/>
      </p:ext>
    </p:extLst>
  </p:cSld>
  <p:clrMapOvr>
    <a:masterClrMapping/>
  </p:clrMapOvr>
  <p:transition spd="slow" advClick="0" advTm="0">
    <p:cove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编辑母版文本样式</a:t>
            </a:r>
          </a:p>
        </p:txBody>
      </p:sp>
      <p:sp>
        <p:nvSpPr>
          <p:cNvPr id="4" name="Date Placeholder 3"/>
          <p:cNvSpPr>
            <a:spLocks noGrp="1"/>
          </p:cNvSpPr>
          <p:nvPr>
            <p:ph type="dt" sz="half" idx="10"/>
          </p:nvPr>
        </p:nvSpPr>
        <p:spPr/>
        <p:txBody>
          <a:bodyPr/>
          <a:lstStyle/>
          <a:p>
            <a:fld id="{ACA37975-6AF7-4301-9DC5-87C074AA59D1}" type="datetimeFigureOut">
              <a:rPr lang="zh-CN" altLang="en-US" smtClean="0"/>
              <a:t>2017/9/23</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8579085"/>
      </p:ext>
    </p:extLst>
  </p:cSld>
  <p:clrMapOvr>
    <a:masterClrMapping/>
  </p:clrMapOvr>
  <p:transition spd="slow" advClick="0" advTm="0">
    <p:cove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ACA37975-6AF7-4301-9DC5-87C074AA59D1}" type="datetimeFigureOut">
              <a:rPr lang="zh-CN" altLang="en-US" smtClean="0"/>
              <a:t>2017/9/23</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635159219"/>
      </p:ext>
    </p:extLst>
  </p:cSld>
  <p:clrMapOvr>
    <a:masterClrMapping/>
  </p:clrMapOvr>
  <p:transition spd="slow" advClick="0" advTm="0">
    <p:cove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ACA37975-6AF7-4301-9DC5-87C074AA59D1}" type="datetimeFigureOut">
              <a:rPr lang="zh-CN" altLang="en-US" smtClean="0"/>
              <a:t>2017/9/23</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5492275"/>
      </p:ext>
    </p:extLst>
  </p:cSld>
  <p:clrMapOvr>
    <a:masterClrMapping/>
  </p:clrMapOvr>
  <p:transition spd="slow" advClick="0" advTm="0">
    <p:cove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ACA37975-6AF7-4301-9DC5-87C074AA59D1}" type="datetimeFigureOut">
              <a:rPr lang="zh-CN" altLang="en-US" smtClean="0"/>
              <a:t>2017/9/23</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2389057927"/>
      </p:ext>
    </p:extLst>
  </p:cSld>
  <p:clrMapOvr>
    <a:masterClrMapping/>
  </p:clrMapOvr>
  <p:transition spd="slow" advClick="0" advTm="0">
    <p:cove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CA37975-6AF7-4301-9DC5-87C074AA59D1}" type="datetimeFigureOut">
              <a:rPr lang="zh-CN" altLang="en-US" smtClean="0"/>
              <a:t>2017/9/23</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4040428924"/>
      </p:ext>
    </p:extLst>
  </p:cSld>
  <p:clrMapOvr>
    <a:masterClrMapping/>
  </p:clrMapOvr>
  <p:transition spd="slow" advClick="0" advTm="0">
    <p:cove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2017/9/23</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526863871"/>
      </p:ext>
    </p:extLst>
  </p:cSld>
  <p:clrMapOvr>
    <a:masterClrMapping/>
  </p:clrMapOvr>
  <p:transition spd="slow" advClick="0" advTm="0">
    <p:cove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2017/9/23</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427201385"/>
      </p:ext>
    </p:extLst>
  </p:cSld>
  <p:clrMapOvr>
    <a:masterClrMapping/>
  </p:clrMapOvr>
  <p:transition spd="slow" advClick="0" advTm="0">
    <p:cove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ACA37975-6AF7-4301-9DC5-87C074AA59D1}" type="datetimeFigureOut">
              <a:rPr lang="zh-CN" altLang="en-US" smtClean="0"/>
              <a:t>2017/9/23</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188185913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transition spd="slow" advClick="0" advTm="0">
    <p:cover/>
  </p:transition>
  <p:timing>
    <p:tnLst>
      <p:par>
        <p:cTn id="1" dur="indefinite" restart="never" nodeType="tmRoot"/>
      </p:par>
    </p:tnLst>
  </p:timing>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7"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13.xml"/><Relationship Id="rId5" Type="http://schemas.openxmlformats.org/officeDocument/2006/relationships/image" Target="../media/image13.png"/><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image" Target="../media/image1.jpg"/><Relationship Id="rId7"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2" name="Picture 2" descr="红旗005"/>
          <p:cNvPicPr>
            <a:picLocks noChangeAspect="1" noChangeArrowheads="1"/>
          </p:cNvPicPr>
          <p:nvPr/>
        </p:nvPicPr>
        <p:blipFill>
          <a:blip r:embed="rId4">
            <a:extLst>
              <a:ext uri="{28A0092B-C50C-407E-A947-70E740481C1C}">
                <a14:useLocalDpi xmlns:a14="http://schemas.microsoft.com/office/drawing/2010/main" val="0"/>
              </a:ext>
            </a:extLst>
          </a:blip>
          <a:srcRect l="6976"/>
          <a:stretch>
            <a:fillRect/>
          </a:stretch>
        </p:blipFill>
        <p:spPr bwMode="auto">
          <a:xfrm>
            <a:off x="0" y="1"/>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descr="蓝色长城2"/>
          <p:cNvPicPr>
            <a:picLocks noChangeAspect="1" noChangeArrowheads="1"/>
          </p:cNvPicPr>
          <p:nvPr/>
        </p:nvPicPr>
        <p:blipFill>
          <a:blip r:embed="rId5">
            <a:extLst>
              <a:ext uri="{28A0092B-C50C-407E-A947-70E740481C1C}">
                <a14:useLocalDpi xmlns:a14="http://schemas.microsoft.com/office/drawing/2010/main" val="0"/>
              </a:ext>
            </a:extLst>
          </a:blip>
          <a:srcRect b="40625"/>
          <a:stretch>
            <a:fillRect/>
          </a:stretch>
        </p:blipFill>
        <p:spPr bwMode="auto">
          <a:xfrm>
            <a:off x="0" y="2591709"/>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34001" y="3236747"/>
            <a:ext cx="3810000" cy="1944854"/>
          </a:xfrm>
          <a:prstGeom prst="rect">
            <a:avLst/>
          </a:prstGeom>
        </p:spPr>
      </p:pic>
      <p:sp>
        <p:nvSpPr>
          <p:cNvPr id="8" name="文本框 7"/>
          <p:cNvSpPr txBox="1"/>
          <p:nvPr/>
        </p:nvSpPr>
        <p:spPr>
          <a:xfrm>
            <a:off x="1722083" y="1765803"/>
            <a:ext cx="5699834" cy="1032734"/>
          </a:xfrm>
          <a:custGeom>
            <a:avLst/>
            <a:gdLst/>
            <a:ahLst/>
            <a:cxnLst/>
            <a:rect l="l" t="t" r="r" b="b"/>
            <a:pathLst>
              <a:path w="5869726" h="1063516">
                <a:moveTo>
                  <a:pt x="215217" y="755718"/>
                </a:moveTo>
                <a:cubicBezTo>
                  <a:pt x="215896" y="756058"/>
                  <a:pt x="214537" y="758266"/>
                  <a:pt x="211140" y="762343"/>
                </a:cubicBezTo>
                <a:cubicBezTo>
                  <a:pt x="207063" y="767099"/>
                  <a:pt x="204175" y="768628"/>
                  <a:pt x="202477" y="766929"/>
                </a:cubicBezTo>
                <a:cubicBezTo>
                  <a:pt x="200778" y="765231"/>
                  <a:pt x="202307" y="763023"/>
                  <a:pt x="207063" y="760305"/>
                </a:cubicBezTo>
                <a:cubicBezTo>
                  <a:pt x="211819" y="756907"/>
                  <a:pt x="214537" y="755379"/>
                  <a:pt x="215217" y="755718"/>
                </a:cubicBezTo>
                <a:close/>
                <a:moveTo>
                  <a:pt x="5780931" y="734825"/>
                </a:moveTo>
                <a:cubicBezTo>
                  <a:pt x="5782969" y="736184"/>
                  <a:pt x="5781950" y="738902"/>
                  <a:pt x="5777874" y="742979"/>
                </a:cubicBezTo>
                <a:cubicBezTo>
                  <a:pt x="5775156" y="745697"/>
                  <a:pt x="5773627" y="746886"/>
                  <a:pt x="5773287" y="746546"/>
                </a:cubicBezTo>
                <a:cubicBezTo>
                  <a:pt x="5772947" y="746206"/>
                  <a:pt x="5773457" y="744338"/>
                  <a:pt x="5774816" y="740940"/>
                </a:cubicBezTo>
                <a:cubicBezTo>
                  <a:pt x="5775495" y="738223"/>
                  <a:pt x="5776515" y="736354"/>
                  <a:pt x="5777874" y="735335"/>
                </a:cubicBezTo>
                <a:cubicBezTo>
                  <a:pt x="5779232" y="734316"/>
                  <a:pt x="5780251" y="734146"/>
                  <a:pt x="5780931" y="734825"/>
                </a:cubicBezTo>
                <a:close/>
                <a:moveTo>
                  <a:pt x="5141908" y="702212"/>
                </a:moveTo>
                <a:cubicBezTo>
                  <a:pt x="5141229" y="701532"/>
                  <a:pt x="5140379" y="701702"/>
                  <a:pt x="5139360" y="702721"/>
                </a:cubicBezTo>
                <a:cubicBezTo>
                  <a:pt x="5138341" y="703740"/>
                  <a:pt x="5137492" y="705269"/>
                  <a:pt x="5136812" y="707308"/>
                </a:cubicBezTo>
                <a:cubicBezTo>
                  <a:pt x="5135454" y="710705"/>
                  <a:pt x="5134944" y="712573"/>
                  <a:pt x="5135284" y="712913"/>
                </a:cubicBezTo>
                <a:cubicBezTo>
                  <a:pt x="5135623" y="713253"/>
                  <a:pt x="5136812" y="712403"/>
                  <a:pt x="5138851" y="710365"/>
                </a:cubicBezTo>
                <a:cubicBezTo>
                  <a:pt x="5142928" y="706288"/>
                  <a:pt x="5143947" y="703571"/>
                  <a:pt x="5141908" y="702212"/>
                </a:cubicBezTo>
                <a:close/>
                <a:moveTo>
                  <a:pt x="5170445" y="654310"/>
                </a:moveTo>
                <a:cubicBezTo>
                  <a:pt x="5169766" y="653631"/>
                  <a:pt x="5168917" y="653801"/>
                  <a:pt x="5167897" y="654820"/>
                </a:cubicBezTo>
                <a:cubicBezTo>
                  <a:pt x="5166878" y="655839"/>
                  <a:pt x="5165689" y="657368"/>
                  <a:pt x="5164330" y="659406"/>
                </a:cubicBezTo>
                <a:cubicBezTo>
                  <a:pt x="5161613" y="666880"/>
                  <a:pt x="5161272" y="670617"/>
                  <a:pt x="5163311" y="670617"/>
                </a:cubicBezTo>
                <a:cubicBezTo>
                  <a:pt x="5163990" y="670617"/>
                  <a:pt x="5165349" y="668919"/>
                  <a:pt x="5167388" y="665521"/>
                </a:cubicBezTo>
                <a:cubicBezTo>
                  <a:pt x="5170785" y="659406"/>
                  <a:pt x="5171804" y="655669"/>
                  <a:pt x="5170445" y="654310"/>
                </a:cubicBezTo>
                <a:close/>
                <a:moveTo>
                  <a:pt x="2402111" y="614563"/>
                </a:moveTo>
                <a:cubicBezTo>
                  <a:pt x="2397865" y="614563"/>
                  <a:pt x="2394892" y="615922"/>
                  <a:pt x="2393194" y="618639"/>
                </a:cubicBezTo>
                <a:cubicBezTo>
                  <a:pt x="2391835" y="621357"/>
                  <a:pt x="2387079" y="623396"/>
                  <a:pt x="2378925" y="624754"/>
                </a:cubicBezTo>
                <a:cubicBezTo>
                  <a:pt x="2346991" y="630869"/>
                  <a:pt x="2328476" y="636645"/>
                  <a:pt x="2323380" y="642080"/>
                </a:cubicBezTo>
                <a:cubicBezTo>
                  <a:pt x="2318284" y="647516"/>
                  <a:pt x="2319813" y="660426"/>
                  <a:pt x="2327966" y="680809"/>
                </a:cubicBezTo>
                <a:lnTo>
                  <a:pt x="2336120" y="704250"/>
                </a:lnTo>
                <a:lnTo>
                  <a:pt x="2348350" y="698135"/>
                </a:lnTo>
                <a:cubicBezTo>
                  <a:pt x="2355824" y="693379"/>
                  <a:pt x="2370772" y="679450"/>
                  <a:pt x="2393194" y="656349"/>
                </a:cubicBezTo>
                <a:cubicBezTo>
                  <a:pt x="2393194" y="656349"/>
                  <a:pt x="2398969" y="650234"/>
                  <a:pt x="2410520" y="638004"/>
                </a:cubicBezTo>
                <a:cubicBezTo>
                  <a:pt x="2413917" y="633927"/>
                  <a:pt x="2416635" y="630360"/>
                  <a:pt x="2418673" y="627302"/>
                </a:cubicBezTo>
                <a:cubicBezTo>
                  <a:pt x="2420711" y="624245"/>
                  <a:pt x="2421560" y="622206"/>
                  <a:pt x="2421221" y="621187"/>
                </a:cubicBezTo>
                <a:cubicBezTo>
                  <a:pt x="2420881" y="620168"/>
                  <a:pt x="2420032" y="619319"/>
                  <a:pt x="2418673" y="618639"/>
                </a:cubicBezTo>
                <a:cubicBezTo>
                  <a:pt x="2411878" y="615922"/>
                  <a:pt x="2406358" y="614563"/>
                  <a:pt x="2402111" y="614563"/>
                </a:cubicBezTo>
                <a:close/>
                <a:moveTo>
                  <a:pt x="5730992" y="592141"/>
                </a:moveTo>
                <a:cubicBezTo>
                  <a:pt x="5727594" y="592141"/>
                  <a:pt x="5717233" y="596897"/>
                  <a:pt x="5699906" y="606409"/>
                </a:cubicBezTo>
                <a:cubicBezTo>
                  <a:pt x="5682581" y="615922"/>
                  <a:pt x="5672899" y="622037"/>
                  <a:pt x="5670860" y="624754"/>
                </a:cubicBezTo>
                <a:cubicBezTo>
                  <a:pt x="5669501" y="627472"/>
                  <a:pt x="5670520" y="634437"/>
                  <a:pt x="5673918" y="645648"/>
                </a:cubicBezTo>
                <a:cubicBezTo>
                  <a:pt x="5677315" y="656858"/>
                  <a:pt x="5680202" y="662464"/>
                  <a:pt x="5682581" y="662464"/>
                </a:cubicBezTo>
                <a:cubicBezTo>
                  <a:pt x="5684959" y="662464"/>
                  <a:pt x="5690565" y="655839"/>
                  <a:pt x="5699397" y="642590"/>
                </a:cubicBezTo>
                <a:cubicBezTo>
                  <a:pt x="5708230" y="629341"/>
                  <a:pt x="5716383" y="619149"/>
                  <a:pt x="5723857" y="612015"/>
                </a:cubicBezTo>
                <a:cubicBezTo>
                  <a:pt x="5731331" y="604881"/>
                  <a:pt x="5735068" y="599785"/>
                  <a:pt x="5735068" y="596727"/>
                </a:cubicBezTo>
                <a:cubicBezTo>
                  <a:pt x="5735068" y="593670"/>
                  <a:pt x="5733709" y="592141"/>
                  <a:pt x="5730992" y="592141"/>
                </a:cubicBezTo>
                <a:close/>
                <a:moveTo>
                  <a:pt x="5841062" y="540673"/>
                </a:moveTo>
                <a:cubicBezTo>
                  <a:pt x="5840383" y="541012"/>
                  <a:pt x="5829172" y="546278"/>
                  <a:pt x="5807429" y="556470"/>
                </a:cubicBezTo>
                <a:cubicBezTo>
                  <a:pt x="5783649" y="566661"/>
                  <a:pt x="5770570" y="573286"/>
                  <a:pt x="5768191" y="576344"/>
                </a:cubicBezTo>
                <a:cubicBezTo>
                  <a:pt x="5765813" y="579401"/>
                  <a:pt x="5768021" y="585346"/>
                  <a:pt x="5774816" y="594179"/>
                </a:cubicBezTo>
                <a:cubicBezTo>
                  <a:pt x="5779572" y="600294"/>
                  <a:pt x="5782460" y="605220"/>
                  <a:pt x="5783479" y="608957"/>
                </a:cubicBezTo>
                <a:cubicBezTo>
                  <a:pt x="5784498" y="612694"/>
                  <a:pt x="5783988" y="617620"/>
                  <a:pt x="5781950" y="623735"/>
                </a:cubicBezTo>
                <a:cubicBezTo>
                  <a:pt x="5777874" y="639363"/>
                  <a:pt x="5768701" y="655669"/>
                  <a:pt x="5754433" y="672656"/>
                </a:cubicBezTo>
                <a:cubicBezTo>
                  <a:pt x="5748997" y="678771"/>
                  <a:pt x="5742542" y="686924"/>
                  <a:pt x="5735068" y="697116"/>
                </a:cubicBezTo>
                <a:cubicBezTo>
                  <a:pt x="5722159" y="712064"/>
                  <a:pt x="5715364" y="721576"/>
                  <a:pt x="5714685" y="725653"/>
                </a:cubicBezTo>
                <a:cubicBezTo>
                  <a:pt x="5714006" y="729729"/>
                  <a:pt x="5716383" y="737203"/>
                  <a:pt x="5721819" y="748075"/>
                </a:cubicBezTo>
                <a:cubicBezTo>
                  <a:pt x="5728613" y="760984"/>
                  <a:pt x="5734049" y="769477"/>
                  <a:pt x="5738126" y="773554"/>
                </a:cubicBezTo>
                <a:cubicBezTo>
                  <a:pt x="5742203" y="777631"/>
                  <a:pt x="5744241" y="782047"/>
                  <a:pt x="5744241" y="786803"/>
                </a:cubicBezTo>
                <a:cubicBezTo>
                  <a:pt x="5744241" y="791559"/>
                  <a:pt x="5746619" y="793938"/>
                  <a:pt x="5751375" y="793938"/>
                </a:cubicBezTo>
                <a:cubicBezTo>
                  <a:pt x="5754772" y="793258"/>
                  <a:pt x="5756471" y="792239"/>
                  <a:pt x="5756471" y="790880"/>
                </a:cubicBezTo>
                <a:cubicBezTo>
                  <a:pt x="5754433" y="788842"/>
                  <a:pt x="5756810" y="781707"/>
                  <a:pt x="5763605" y="769477"/>
                </a:cubicBezTo>
                <a:cubicBezTo>
                  <a:pt x="5770399" y="757247"/>
                  <a:pt x="5775495" y="751132"/>
                  <a:pt x="5778893" y="751132"/>
                </a:cubicBezTo>
                <a:cubicBezTo>
                  <a:pt x="5782969" y="751132"/>
                  <a:pt x="5786706" y="745357"/>
                  <a:pt x="5790104" y="733806"/>
                </a:cubicBezTo>
                <a:cubicBezTo>
                  <a:pt x="5793501" y="722256"/>
                  <a:pt x="5793501" y="715461"/>
                  <a:pt x="5790104" y="713423"/>
                </a:cubicBezTo>
                <a:cubicBezTo>
                  <a:pt x="5786706" y="711384"/>
                  <a:pt x="5787046" y="706968"/>
                  <a:pt x="5791123" y="700173"/>
                </a:cubicBezTo>
                <a:cubicBezTo>
                  <a:pt x="5796559" y="689982"/>
                  <a:pt x="5804712" y="667899"/>
                  <a:pt x="5815583" y="633927"/>
                </a:cubicBezTo>
                <a:cubicBezTo>
                  <a:pt x="5826454" y="599955"/>
                  <a:pt x="5834607" y="571418"/>
                  <a:pt x="5840043" y="548316"/>
                </a:cubicBezTo>
                <a:cubicBezTo>
                  <a:pt x="5841402" y="542881"/>
                  <a:pt x="5841742" y="540333"/>
                  <a:pt x="5841062" y="540673"/>
                </a:cubicBezTo>
                <a:close/>
                <a:moveTo>
                  <a:pt x="369622" y="539908"/>
                </a:moveTo>
                <a:cubicBezTo>
                  <a:pt x="368942" y="539738"/>
                  <a:pt x="367074" y="540842"/>
                  <a:pt x="364016" y="543220"/>
                </a:cubicBezTo>
                <a:cubicBezTo>
                  <a:pt x="359939" y="547297"/>
                  <a:pt x="351786" y="554771"/>
                  <a:pt x="339556" y="565642"/>
                </a:cubicBezTo>
                <a:cubicBezTo>
                  <a:pt x="323249" y="581270"/>
                  <a:pt x="316455" y="588744"/>
                  <a:pt x="319172" y="588064"/>
                </a:cubicBezTo>
                <a:cubicBezTo>
                  <a:pt x="323929" y="586026"/>
                  <a:pt x="332761" y="579231"/>
                  <a:pt x="345671" y="567681"/>
                </a:cubicBezTo>
                <a:cubicBezTo>
                  <a:pt x="358581" y="556130"/>
                  <a:pt x="366054" y="548316"/>
                  <a:pt x="368093" y="544240"/>
                </a:cubicBezTo>
                <a:cubicBezTo>
                  <a:pt x="369791" y="541522"/>
                  <a:pt x="370301" y="540078"/>
                  <a:pt x="369622" y="539908"/>
                </a:cubicBezTo>
                <a:close/>
                <a:moveTo>
                  <a:pt x="2653083" y="534048"/>
                </a:moveTo>
                <a:cubicBezTo>
                  <a:pt x="2651045" y="534048"/>
                  <a:pt x="2647987" y="538804"/>
                  <a:pt x="2643911" y="548316"/>
                </a:cubicBezTo>
                <a:cubicBezTo>
                  <a:pt x="2639834" y="557149"/>
                  <a:pt x="2629982" y="570059"/>
                  <a:pt x="2614354" y="587045"/>
                </a:cubicBezTo>
                <a:cubicBezTo>
                  <a:pt x="2591253" y="611505"/>
                  <a:pt x="2583100" y="627132"/>
                  <a:pt x="2589894" y="633927"/>
                </a:cubicBezTo>
                <a:cubicBezTo>
                  <a:pt x="2596009" y="640042"/>
                  <a:pt x="2611297" y="637664"/>
                  <a:pt x="2635757" y="626793"/>
                </a:cubicBezTo>
                <a:lnTo>
                  <a:pt x="2656141" y="617620"/>
                </a:lnTo>
                <a:lnTo>
                  <a:pt x="2658179" y="575834"/>
                </a:lnTo>
                <a:cubicBezTo>
                  <a:pt x="2658858" y="547977"/>
                  <a:pt x="2657160" y="534048"/>
                  <a:pt x="2653083" y="534048"/>
                </a:cubicBezTo>
                <a:close/>
                <a:moveTo>
                  <a:pt x="1238468" y="532010"/>
                </a:moveTo>
                <a:cubicBezTo>
                  <a:pt x="1235751" y="532010"/>
                  <a:pt x="1233033" y="535747"/>
                  <a:pt x="1230315" y="543220"/>
                </a:cubicBezTo>
                <a:cubicBezTo>
                  <a:pt x="1225559" y="553412"/>
                  <a:pt x="1223521" y="559867"/>
                  <a:pt x="1224200" y="562585"/>
                </a:cubicBezTo>
                <a:cubicBezTo>
                  <a:pt x="1224879" y="565303"/>
                  <a:pt x="1221142" y="574985"/>
                  <a:pt x="1212989" y="591631"/>
                </a:cubicBezTo>
                <a:cubicBezTo>
                  <a:pt x="1204836" y="608278"/>
                  <a:pt x="1198381" y="618979"/>
                  <a:pt x="1193625" y="623735"/>
                </a:cubicBezTo>
                <a:cubicBezTo>
                  <a:pt x="1188868" y="627812"/>
                  <a:pt x="1186491" y="630530"/>
                  <a:pt x="1186491" y="631889"/>
                </a:cubicBezTo>
                <a:cubicBezTo>
                  <a:pt x="1186491" y="633248"/>
                  <a:pt x="1188868" y="635626"/>
                  <a:pt x="1193625" y="639023"/>
                </a:cubicBezTo>
                <a:cubicBezTo>
                  <a:pt x="1199740" y="643100"/>
                  <a:pt x="1202797" y="647176"/>
                  <a:pt x="1202797" y="651253"/>
                </a:cubicBezTo>
                <a:cubicBezTo>
                  <a:pt x="1204156" y="661445"/>
                  <a:pt x="1206534" y="668749"/>
                  <a:pt x="1209932" y="673165"/>
                </a:cubicBezTo>
                <a:cubicBezTo>
                  <a:pt x="1213329" y="677582"/>
                  <a:pt x="1218085" y="679450"/>
                  <a:pt x="1224200" y="678771"/>
                </a:cubicBezTo>
                <a:cubicBezTo>
                  <a:pt x="1229635" y="678091"/>
                  <a:pt x="1233542" y="676053"/>
                  <a:pt x="1235920" y="672656"/>
                </a:cubicBezTo>
                <a:cubicBezTo>
                  <a:pt x="1238299" y="669258"/>
                  <a:pt x="1240847" y="660765"/>
                  <a:pt x="1243564" y="647176"/>
                </a:cubicBezTo>
                <a:cubicBezTo>
                  <a:pt x="1247641" y="627472"/>
                  <a:pt x="1249000" y="605050"/>
                  <a:pt x="1247641" y="579911"/>
                </a:cubicBezTo>
                <a:cubicBezTo>
                  <a:pt x="1245602" y="547977"/>
                  <a:pt x="1242545" y="532010"/>
                  <a:pt x="1238468" y="532010"/>
                </a:cubicBezTo>
                <a:close/>
                <a:moveTo>
                  <a:pt x="395101" y="516212"/>
                </a:moveTo>
                <a:cubicBezTo>
                  <a:pt x="392723" y="516552"/>
                  <a:pt x="388816" y="519440"/>
                  <a:pt x="383380" y="524875"/>
                </a:cubicBezTo>
                <a:cubicBezTo>
                  <a:pt x="377945" y="530311"/>
                  <a:pt x="375227" y="534048"/>
                  <a:pt x="375227" y="536086"/>
                </a:cubicBezTo>
                <a:cubicBezTo>
                  <a:pt x="375227" y="540163"/>
                  <a:pt x="379983" y="538125"/>
                  <a:pt x="389496" y="529971"/>
                </a:cubicBezTo>
                <a:cubicBezTo>
                  <a:pt x="392893" y="526574"/>
                  <a:pt x="395271" y="523856"/>
                  <a:pt x="396630" y="521818"/>
                </a:cubicBezTo>
                <a:cubicBezTo>
                  <a:pt x="397989" y="517741"/>
                  <a:pt x="397479" y="515873"/>
                  <a:pt x="395101" y="516212"/>
                </a:cubicBezTo>
                <a:close/>
                <a:moveTo>
                  <a:pt x="2719330" y="502963"/>
                </a:moveTo>
                <a:cubicBezTo>
                  <a:pt x="2718990" y="503303"/>
                  <a:pt x="2718650" y="504492"/>
                  <a:pt x="2718310" y="506530"/>
                </a:cubicBezTo>
                <a:cubicBezTo>
                  <a:pt x="2717631" y="516042"/>
                  <a:pt x="2718650" y="534388"/>
                  <a:pt x="2721368" y="561566"/>
                </a:cubicBezTo>
                <a:cubicBezTo>
                  <a:pt x="2722727" y="576513"/>
                  <a:pt x="2723916" y="585346"/>
                  <a:pt x="2724935" y="588064"/>
                </a:cubicBezTo>
                <a:cubicBezTo>
                  <a:pt x="2725954" y="590782"/>
                  <a:pt x="2728842" y="592141"/>
                  <a:pt x="2733598" y="592141"/>
                </a:cubicBezTo>
                <a:cubicBezTo>
                  <a:pt x="2743110" y="590782"/>
                  <a:pt x="2748546" y="588064"/>
                  <a:pt x="2749905" y="583987"/>
                </a:cubicBezTo>
                <a:cubicBezTo>
                  <a:pt x="2750584" y="582629"/>
                  <a:pt x="2750244" y="581949"/>
                  <a:pt x="2748886" y="581949"/>
                </a:cubicBezTo>
                <a:cubicBezTo>
                  <a:pt x="2748206" y="581270"/>
                  <a:pt x="2746847" y="580930"/>
                  <a:pt x="2744809" y="580930"/>
                </a:cubicBezTo>
                <a:cubicBezTo>
                  <a:pt x="2741412" y="580930"/>
                  <a:pt x="2739373" y="580081"/>
                  <a:pt x="2738694" y="578382"/>
                </a:cubicBezTo>
                <a:cubicBezTo>
                  <a:pt x="2738014" y="576683"/>
                  <a:pt x="2738014" y="573456"/>
                  <a:pt x="2738694" y="568700"/>
                </a:cubicBezTo>
                <a:cubicBezTo>
                  <a:pt x="2740053" y="558508"/>
                  <a:pt x="2735976" y="542201"/>
                  <a:pt x="2726464" y="519779"/>
                </a:cubicBezTo>
                <a:cubicBezTo>
                  <a:pt x="2723746" y="513664"/>
                  <a:pt x="2721708" y="508569"/>
                  <a:pt x="2720349" y="504492"/>
                </a:cubicBezTo>
                <a:cubicBezTo>
                  <a:pt x="2720009" y="503133"/>
                  <a:pt x="2719669" y="502623"/>
                  <a:pt x="2719330" y="502963"/>
                </a:cubicBezTo>
                <a:close/>
                <a:moveTo>
                  <a:pt x="5697359" y="493281"/>
                </a:moveTo>
                <a:cubicBezTo>
                  <a:pt x="5702114" y="493281"/>
                  <a:pt x="5702795" y="494640"/>
                  <a:pt x="5699397" y="497358"/>
                </a:cubicBezTo>
                <a:cubicBezTo>
                  <a:pt x="5698718" y="498037"/>
                  <a:pt x="5697019" y="498717"/>
                  <a:pt x="5694301" y="499396"/>
                </a:cubicBezTo>
                <a:cubicBezTo>
                  <a:pt x="5691584" y="500075"/>
                  <a:pt x="5690224" y="499736"/>
                  <a:pt x="5690224" y="498377"/>
                </a:cubicBezTo>
                <a:cubicBezTo>
                  <a:pt x="5692263" y="494980"/>
                  <a:pt x="5694641" y="493281"/>
                  <a:pt x="5697359" y="493281"/>
                </a:cubicBezTo>
                <a:close/>
                <a:moveTo>
                  <a:pt x="411344" y="489586"/>
                </a:moveTo>
                <a:cubicBezTo>
                  <a:pt x="408159" y="488312"/>
                  <a:pt x="400197" y="491243"/>
                  <a:pt x="387457" y="498377"/>
                </a:cubicBezTo>
                <a:cubicBezTo>
                  <a:pt x="374548" y="505851"/>
                  <a:pt x="362657" y="511626"/>
                  <a:pt x="351786" y="515703"/>
                </a:cubicBezTo>
                <a:cubicBezTo>
                  <a:pt x="337518" y="521818"/>
                  <a:pt x="326137" y="528612"/>
                  <a:pt x="317644" y="536086"/>
                </a:cubicBezTo>
                <a:cubicBezTo>
                  <a:pt x="309151" y="543560"/>
                  <a:pt x="304904" y="550694"/>
                  <a:pt x="304904" y="557489"/>
                </a:cubicBezTo>
                <a:cubicBezTo>
                  <a:pt x="305583" y="569719"/>
                  <a:pt x="307792" y="576174"/>
                  <a:pt x="311529" y="576853"/>
                </a:cubicBezTo>
                <a:cubicBezTo>
                  <a:pt x="315266" y="577533"/>
                  <a:pt x="322909" y="572437"/>
                  <a:pt x="334460" y="561566"/>
                </a:cubicBezTo>
                <a:cubicBezTo>
                  <a:pt x="380663" y="520799"/>
                  <a:pt x="405463" y="499736"/>
                  <a:pt x="408860" y="498377"/>
                </a:cubicBezTo>
                <a:cubicBezTo>
                  <a:pt x="411578" y="497018"/>
                  <a:pt x="412937" y="494980"/>
                  <a:pt x="412937" y="492262"/>
                </a:cubicBezTo>
                <a:cubicBezTo>
                  <a:pt x="412937" y="490903"/>
                  <a:pt x="412406" y="490011"/>
                  <a:pt x="411344" y="489586"/>
                </a:cubicBezTo>
                <a:close/>
                <a:moveTo>
                  <a:pt x="5564357" y="488185"/>
                </a:moveTo>
                <a:cubicBezTo>
                  <a:pt x="5561299" y="488185"/>
                  <a:pt x="5547030" y="500585"/>
                  <a:pt x="5521551" y="525385"/>
                </a:cubicBezTo>
                <a:cubicBezTo>
                  <a:pt x="5496072" y="550185"/>
                  <a:pt x="5471612" y="572437"/>
                  <a:pt x="5448171" y="592141"/>
                </a:cubicBezTo>
                <a:cubicBezTo>
                  <a:pt x="5424730" y="611845"/>
                  <a:pt x="5410971" y="624754"/>
                  <a:pt x="5406894" y="630869"/>
                </a:cubicBezTo>
                <a:lnTo>
                  <a:pt x="5405875" y="634946"/>
                </a:lnTo>
                <a:cubicBezTo>
                  <a:pt x="5407234" y="634267"/>
                  <a:pt x="5410630" y="631549"/>
                  <a:pt x="5416066" y="626793"/>
                </a:cubicBezTo>
                <a:cubicBezTo>
                  <a:pt x="5426938" y="617280"/>
                  <a:pt x="5436960" y="608617"/>
                  <a:pt x="5446132" y="600804"/>
                </a:cubicBezTo>
                <a:cubicBezTo>
                  <a:pt x="5455304" y="592990"/>
                  <a:pt x="5466515" y="582968"/>
                  <a:pt x="5479765" y="570738"/>
                </a:cubicBezTo>
                <a:cubicBezTo>
                  <a:pt x="5493014" y="558508"/>
                  <a:pt x="5500658" y="553412"/>
                  <a:pt x="5502696" y="555451"/>
                </a:cubicBezTo>
                <a:cubicBezTo>
                  <a:pt x="5504056" y="556809"/>
                  <a:pt x="5501677" y="562415"/>
                  <a:pt x="5495562" y="572267"/>
                </a:cubicBezTo>
                <a:cubicBezTo>
                  <a:pt x="5489447" y="582119"/>
                  <a:pt x="5482653" y="590442"/>
                  <a:pt x="5475179" y="597237"/>
                </a:cubicBezTo>
                <a:cubicBezTo>
                  <a:pt x="5467704" y="604711"/>
                  <a:pt x="5464987" y="611505"/>
                  <a:pt x="5467025" y="617620"/>
                </a:cubicBezTo>
                <a:cubicBezTo>
                  <a:pt x="5467704" y="618979"/>
                  <a:pt x="5468723" y="619659"/>
                  <a:pt x="5470083" y="619659"/>
                </a:cubicBezTo>
                <a:cubicBezTo>
                  <a:pt x="5471442" y="619659"/>
                  <a:pt x="5478406" y="616431"/>
                  <a:pt x="5490976" y="609976"/>
                </a:cubicBezTo>
                <a:cubicBezTo>
                  <a:pt x="5503546" y="603522"/>
                  <a:pt x="5510850" y="601313"/>
                  <a:pt x="5512888" y="603352"/>
                </a:cubicBezTo>
                <a:cubicBezTo>
                  <a:pt x="5512888" y="603352"/>
                  <a:pt x="5512209" y="604031"/>
                  <a:pt x="5510850" y="605390"/>
                </a:cubicBezTo>
                <a:cubicBezTo>
                  <a:pt x="5508811" y="606749"/>
                  <a:pt x="5506264" y="608278"/>
                  <a:pt x="5503206" y="609976"/>
                </a:cubicBezTo>
                <a:cubicBezTo>
                  <a:pt x="5500148" y="611675"/>
                  <a:pt x="5496921" y="613544"/>
                  <a:pt x="5493524" y="615582"/>
                </a:cubicBezTo>
                <a:cubicBezTo>
                  <a:pt x="5479255" y="622376"/>
                  <a:pt x="5472121" y="626963"/>
                  <a:pt x="5472121" y="629341"/>
                </a:cubicBezTo>
                <a:cubicBezTo>
                  <a:pt x="5472121" y="631719"/>
                  <a:pt x="5468723" y="633927"/>
                  <a:pt x="5461929" y="635965"/>
                </a:cubicBezTo>
                <a:cubicBezTo>
                  <a:pt x="5456493" y="637324"/>
                  <a:pt x="5453776" y="639023"/>
                  <a:pt x="5453776" y="641061"/>
                </a:cubicBezTo>
                <a:cubicBezTo>
                  <a:pt x="5455814" y="643100"/>
                  <a:pt x="5463968" y="640891"/>
                  <a:pt x="5478236" y="634437"/>
                </a:cubicBezTo>
                <a:cubicBezTo>
                  <a:pt x="5492505" y="627982"/>
                  <a:pt x="5505754" y="621017"/>
                  <a:pt x="5517984" y="613544"/>
                </a:cubicBezTo>
                <a:cubicBezTo>
                  <a:pt x="5530893" y="605390"/>
                  <a:pt x="5539727" y="601313"/>
                  <a:pt x="5544482" y="601313"/>
                </a:cubicBezTo>
                <a:cubicBezTo>
                  <a:pt x="5549238" y="601313"/>
                  <a:pt x="5551617" y="599785"/>
                  <a:pt x="5551617" y="596727"/>
                </a:cubicBezTo>
                <a:cubicBezTo>
                  <a:pt x="5551617" y="593670"/>
                  <a:pt x="5553315" y="592141"/>
                  <a:pt x="5556713" y="592141"/>
                </a:cubicBezTo>
                <a:cubicBezTo>
                  <a:pt x="5560789" y="592141"/>
                  <a:pt x="5567244" y="588404"/>
                  <a:pt x="5576077" y="580930"/>
                </a:cubicBezTo>
                <a:cubicBezTo>
                  <a:pt x="5584909" y="573456"/>
                  <a:pt x="5589326" y="568020"/>
                  <a:pt x="5589326" y="564623"/>
                </a:cubicBezTo>
                <a:cubicBezTo>
                  <a:pt x="5589326" y="559867"/>
                  <a:pt x="5585928" y="545938"/>
                  <a:pt x="5579134" y="522837"/>
                </a:cubicBezTo>
                <a:cubicBezTo>
                  <a:pt x="5572340" y="499736"/>
                  <a:pt x="5567414" y="488185"/>
                  <a:pt x="5564357" y="488185"/>
                </a:cubicBezTo>
                <a:close/>
                <a:moveTo>
                  <a:pt x="33294" y="475700"/>
                </a:moveTo>
                <a:cubicBezTo>
                  <a:pt x="34653" y="474851"/>
                  <a:pt x="36181" y="474936"/>
                  <a:pt x="37880" y="475955"/>
                </a:cubicBezTo>
                <a:cubicBezTo>
                  <a:pt x="41277" y="477993"/>
                  <a:pt x="40938" y="481391"/>
                  <a:pt x="36861" y="486147"/>
                </a:cubicBezTo>
                <a:cubicBezTo>
                  <a:pt x="33464" y="490223"/>
                  <a:pt x="30916" y="491582"/>
                  <a:pt x="29217" y="490223"/>
                </a:cubicBezTo>
                <a:cubicBezTo>
                  <a:pt x="27518" y="488864"/>
                  <a:pt x="27688" y="485807"/>
                  <a:pt x="29727" y="481051"/>
                </a:cubicBezTo>
                <a:cubicBezTo>
                  <a:pt x="30746" y="478333"/>
                  <a:pt x="31935" y="476549"/>
                  <a:pt x="33294" y="475700"/>
                </a:cubicBezTo>
                <a:close/>
                <a:moveTo>
                  <a:pt x="4518174" y="473917"/>
                </a:moveTo>
                <a:cubicBezTo>
                  <a:pt x="4516135" y="473917"/>
                  <a:pt x="4509680" y="476295"/>
                  <a:pt x="4498809" y="481051"/>
                </a:cubicBezTo>
                <a:cubicBezTo>
                  <a:pt x="4410481" y="513664"/>
                  <a:pt x="4362919" y="533029"/>
                  <a:pt x="4356125" y="539144"/>
                </a:cubicBezTo>
                <a:cubicBezTo>
                  <a:pt x="4349330" y="545259"/>
                  <a:pt x="4351708" y="548996"/>
                  <a:pt x="4363259" y="550355"/>
                </a:cubicBezTo>
                <a:lnTo>
                  <a:pt x="4367336" y="550355"/>
                </a:lnTo>
                <a:cubicBezTo>
                  <a:pt x="4374130" y="550355"/>
                  <a:pt x="4388398" y="551714"/>
                  <a:pt x="4410141" y="554431"/>
                </a:cubicBezTo>
                <a:cubicBezTo>
                  <a:pt x="4423730" y="555790"/>
                  <a:pt x="4433752" y="556130"/>
                  <a:pt x="4440207" y="555451"/>
                </a:cubicBezTo>
                <a:cubicBezTo>
                  <a:pt x="4446662" y="554771"/>
                  <a:pt x="4454985" y="552053"/>
                  <a:pt x="4465177" y="547297"/>
                </a:cubicBezTo>
                <a:cubicBezTo>
                  <a:pt x="4480804" y="539823"/>
                  <a:pt x="4488618" y="534048"/>
                  <a:pt x="4488618" y="529971"/>
                </a:cubicBezTo>
                <a:cubicBezTo>
                  <a:pt x="4488618" y="525894"/>
                  <a:pt x="4492354" y="519779"/>
                  <a:pt x="4499828" y="511626"/>
                </a:cubicBezTo>
                <a:cubicBezTo>
                  <a:pt x="4507302" y="503473"/>
                  <a:pt x="4513078" y="494980"/>
                  <a:pt x="4517154" y="486147"/>
                </a:cubicBezTo>
                <a:cubicBezTo>
                  <a:pt x="4520552" y="478673"/>
                  <a:pt x="4520891" y="474596"/>
                  <a:pt x="4518174" y="473917"/>
                </a:cubicBezTo>
                <a:close/>
                <a:moveTo>
                  <a:pt x="375737" y="454552"/>
                </a:moveTo>
                <a:cubicBezTo>
                  <a:pt x="372679" y="454552"/>
                  <a:pt x="371150" y="456251"/>
                  <a:pt x="371150" y="459648"/>
                </a:cubicBezTo>
                <a:cubicBezTo>
                  <a:pt x="371150" y="463045"/>
                  <a:pt x="371830" y="464744"/>
                  <a:pt x="373189" y="464744"/>
                </a:cubicBezTo>
                <a:cubicBezTo>
                  <a:pt x="374548" y="464744"/>
                  <a:pt x="376076" y="463045"/>
                  <a:pt x="377775" y="459648"/>
                </a:cubicBezTo>
                <a:cubicBezTo>
                  <a:pt x="379474" y="456251"/>
                  <a:pt x="378794" y="454552"/>
                  <a:pt x="375737" y="454552"/>
                </a:cubicBezTo>
                <a:close/>
                <a:moveTo>
                  <a:pt x="3600406" y="450985"/>
                </a:moveTo>
                <a:cubicBezTo>
                  <a:pt x="3610938" y="451325"/>
                  <a:pt x="3620280" y="452854"/>
                  <a:pt x="3628434" y="455571"/>
                </a:cubicBezTo>
                <a:cubicBezTo>
                  <a:pt x="3637266" y="458969"/>
                  <a:pt x="3646779" y="466103"/>
                  <a:pt x="3656971" y="476974"/>
                </a:cubicBezTo>
                <a:cubicBezTo>
                  <a:pt x="3666483" y="486486"/>
                  <a:pt x="3673107" y="499736"/>
                  <a:pt x="3676844" y="516722"/>
                </a:cubicBezTo>
                <a:cubicBezTo>
                  <a:pt x="3680582" y="533708"/>
                  <a:pt x="3680751" y="550355"/>
                  <a:pt x="3677354" y="566661"/>
                </a:cubicBezTo>
                <a:cubicBezTo>
                  <a:pt x="3674636" y="578892"/>
                  <a:pt x="3670050" y="594859"/>
                  <a:pt x="3663595" y="614563"/>
                </a:cubicBezTo>
                <a:cubicBezTo>
                  <a:pt x="3657141" y="634267"/>
                  <a:pt x="3652554" y="645138"/>
                  <a:pt x="3649836" y="647176"/>
                </a:cubicBezTo>
                <a:cubicBezTo>
                  <a:pt x="3646439" y="649894"/>
                  <a:pt x="3642362" y="657028"/>
                  <a:pt x="3637606" y="668579"/>
                </a:cubicBezTo>
                <a:cubicBezTo>
                  <a:pt x="3632850" y="680130"/>
                  <a:pt x="3631151" y="686924"/>
                  <a:pt x="3632510" y="688962"/>
                </a:cubicBezTo>
                <a:cubicBezTo>
                  <a:pt x="3633869" y="692360"/>
                  <a:pt x="3640324" y="694738"/>
                  <a:pt x="3651875" y="696097"/>
                </a:cubicBezTo>
                <a:cubicBezTo>
                  <a:pt x="3660028" y="697456"/>
                  <a:pt x="3672088" y="701702"/>
                  <a:pt x="3688055" y="708836"/>
                </a:cubicBezTo>
                <a:cubicBezTo>
                  <a:pt x="3704023" y="715971"/>
                  <a:pt x="3714384" y="721916"/>
                  <a:pt x="3719140" y="726672"/>
                </a:cubicBezTo>
                <a:cubicBezTo>
                  <a:pt x="3723217" y="730069"/>
                  <a:pt x="3730351" y="734146"/>
                  <a:pt x="3740543" y="738902"/>
                </a:cubicBezTo>
                <a:cubicBezTo>
                  <a:pt x="3750055" y="742299"/>
                  <a:pt x="3758718" y="747395"/>
                  <a:pt x="3766532" y="754190"/>
                </a:cubicBezTo>
                <a:cubicBezTo>
                  <a:pt x="3774346" y="760984"/>
                  <a:pt x="3790822" y="777291"/>
                  <a:pt x="3815962" y="803110"/>
                </a:cubicBezTo>
                <a:cubicBezTo>
                  <a:pt x="3852652" y="839800"/>
                  <a:pt x="3878301" y="870036"/>
                  <a:pt x="3892910" y="893817"/>
                </a:cubicBezTo>
                <a:cubicBezTo>
                  <a:pt x="3907518" y="917597"/>
                  <a:pt x="3913802" y="939000"/>
                  <a:pt x="3911764" y="958025"/>
                </a:cubicBezTo>
                <a:cubicBezTo>
                  <a:pt x="3908367" y="983844"/>
                  <a:pt x="3894099" y="996753"/>
                  <a:pt x="3868959" y="996753"/>
                </a:cubicBezTo>
                <a:cubicBezTo>
                  <a:pt x="3857408" y="996753"/>
                  <a:pt x="3845008" y="990978"/>
                  <a:pt x="3831759" y="979427"/>
                </a:cubicBezTo>
                <a:cubicBezTo>
                  <a:pt x="3818510" y="967877"/>
                  <a:pt x="3806110" y="951910"/>
                  <a:pt x="3794559" y="931526"/>
                </a:cubicBezTo>
                <a:cubicBezTo>
                  <a:pt x="3783008" y="911143"/>
                  <a:pt x="3775365" y="898913"/>
                  <a:pt x="3771628" y="894836"/>
                </a:cubicBezTo>
                <a:cubicBezTo>
                  <a:pt x="3767891" y="890759"/>
                  <a:pt x="3762455" y="882945"/>
                  <a:pt x="3755321" y="871395"/>
                </a:cubicBezTo>
                <a:cubicBezTo>
                  <a:pt x="3748187" y="859844"/>
                  <a:pt x="3742241" y="853219"/>
                  <a:pt x="3737485" y="851521"/>
                </a:cubicBezTo>
                <a:cubicBezTo>
                  <a:pt x="3732729" y="849822"/>
                  <a:pt x="3730351" y="845915"/>
                  <a:pt x="3730351" y="839800"/>
                </a:cubicBezTo>
                <a:cubicBezTo>
                  <a:pt x="3730351" y="828929"/>
                  <a:pt x="3718291" y="810244"/>
                  <a:pt x="3694170" y="783746"/>
                </a:cubicBezTo>
                <a:cubicBezTo>
                  <a:pt x="3670050" y="757247"/>
                  <a:pt x="3648477" y="738902"/>
                  <a:pt x="3629453" y="728710"/>
                </a:cubicBezTo>
                <a:lnTo>
                  <a:pt x="3607031" y="717499"/>
                </a:lnTo>
                <a:lnTo>
                  <a:pt x="3565245" y="760305"/>
                </a:lnTo>
                <a:cubicBezTo>
                  <a:pt x="3520401" y="806507"/>
                  <a:pt x="3490845" y="829609"/>
                  <a:pt x="3476577" y="829609"/>
                </a:cubicBezTo>
                <a:cubicBezTo>
                  <a:pt x="3472500" y="829609"/>
                  <a:pt x="3465875" y="824852"/>
                  <a:pt x="3456702" y="815340"/>
                </a:cubicBezTo>
                <a:cubicBezTo>
                  <a:pt x="3447530" y="805828"/>
                  <a:pt x="3440566" y="796995"/>
                  <a:pt x="3435810" y="788842"/>
                </a:cubicBezTo>
                <a:cubicBezTo>
                  <a:pt x="3430374" y="777970"/>
                  <a:pt x="3424259" y="756228"/>
                  <a:pt x="3417464" y="723614"/>
                </a:cubicBezTo>
                <a:cubicBezTo>
                  <a:pt x="3415426" y="714102"/>
                  <a:pt x="3419673" y="703231"/>
                  <a:pt x="3430204" y="691001"/>
                </a:cubicBezTo>
                <a:cubicBezTo>
                  <a:pt x="3440735" y="678771"/>
                  <a:pt x="3474538" y="645817"/>
                  <a:pt x="3531612" y="592141"/>
                </a:cubicBezTo>
                <a:cubicBezTo>
                  <a:pt x="3590724" y="535747"/>
                  <a:pt x="3620280" y="499056"/>
                  <a:pt x="3620280" y="482070"/>
                </a:cubicBezTo>
                <a:cubicBezTo>
                  <a:pt x="3620280" y="477993"/>
                  <a:pt x="3615354" y="473237"/>
                  <a:pt x="3605502" y="467802"/>
                </a:cubicBezTo>
                <a:cubicBezTo>
                  <a:pt x="3595650" y="462366"/>
                  <a:pt x="3589026" y="461007"/>
                  <a:pt x="3585628" y="463725"/>
                </a:cubicBezTo>
                <a:cubicBezTo>
                  <a:pt x="3582910" y="465084"/>
                  <a:pt x="3579853" y="464574"/>
                  <a:pt x="3576456" y="462196"/>
                </a:cubicBezTo>
                <a:cubicBezTo>
                  <a:pt x="3573058" y="459818"/>
                  <a:pt x="3573398" y="457270"/>
                  <a:pt x="3577475" y="454552"/>
                </a:cubicBezTo>
                <a:cubicBezTo>
                  <a:pt x="3582231" y="451834"/>
                  <a:pt x="3589875" y="450645"/>
                  <a:pt x="3600406" y="450985"/>
                </a:cubicBezTo>
                <a:close/>
                <a:moveTo>
                  <a:pt x="2348350" y="448437"/>
                </a:moveTo>
                <a:cubicBezTo>
                  <a:pt x="2342914" y="448437"/>
                  <a:pt x="2337139" y="451155"/>
                  <a:pt x="2331024" y="456591"/>
                </a:cubicBezTo>
                <a:lnTo>
                  <a:pt x="2320832" y="466782"/>
                </a:lnTo>
                <a:lnTo>
                  <a:pt x="2335101" y="461686"/>
                </a:lnTo>
                <a:cubicBezTo>
                  <a:pt x="2343933" y="458289"/>
                  <a:pt x="2349029" y="455571"/>
                  <a:pt x="2350388" y="453533"/>
                </a:cubicBezTo>
                <a:cubicBezTo>
                  <a:pt x="2352427" y="450136"/>
                  <a:pt x="2351747" y="448437"/>
                  <a:pt x="2348350" y="448437"/>
                </a:cubicBezTo>
                <a:close/>
                <a:moveTo>
                  <a:pt x="4730162" y="439265"/>
                </a:moveTo>
                <a:cubicBezTo>
                  <a:pt x="4698227" y="439265"/>
                  <a:pt x="4676315" y="440793"/>
                  <a:pt x="4664425" y="443851"/>
                </a:cubicBezTo>
                <a:cubicBezTo>
                  <a:pt x="4652535" y="446908"/>
                  <a:pt x="4646590" y="452514"/>
                  <a:pt x="4646590" y="460667"/>
                </a:cubicBezTo>
                <a:cubicBezTo>
                  <a:pt x="4646590" y="465423"/>
                  <a:pt x="4641663" y="475106"/>
                  <a:pt x="4631811" y="489714"/>
                </a:cubicBezTo>
                <a:cubicBezTo>
                  <a:pt x="4621960" y="504322"/>
                  <a:pt x="4617034" y="513325"/>
                  <a:pt x="4617034" y="516722"/>
                </a:cubicBezTo>
                <a:cubicBezTo>
                  <a:pt x="4617034" y="520119"/>
                  <a:pt x="4615674" y="522158"/>
                  <a:pt x="4612957" y="522837"/>
                </a:cubicBezTo>
                <a:cubicBezTo>
                  <a:pt x="4610919" y="523516"/>
                  <a:pt x="4604294" y="532010"/>
                  <a:pt x="4593083" y="548316"/>
                </a:cubicBezTo>
                <a:cubicBezTo>
                  <a:pt x="4581872" y="564623"/>
                  <a:pt x="4572869" y="578552"/>
                  <a:pt x="4566075" y="590102"/>
                </a:cubicBezTo>
                <a:cubicBezTo>
                  <a:pt x="4564716" y="591461"/>
                  <a:pt x="4565056" y="592141"/>
                  <a:pt x="4567094" y="592141"/>
                </a:cubicBezTo>
                <a:cubicBezTo>
                  <a:pt x="4569811" y="591461"/>
                  <a:pt x="4574907" y="588744"/>
                  <a:pt x="4582382" y="583987"/>
                </a:cubicBezTo>
                <a:cubicBezTo>
                  <a:pt x="4595971" y="575834"/>
                  <a:pt x="4608201" y="568700"/>
                  <a:pt x="4619072" y="562585"/>
                </a:cubicBezTo>
                <a:cubicBezTo>
                  <a:pt x="4630623" y="555790"/>
                  <a:pt x="4639795" y="550355"/>
                  <a:pt x="4646590" y="546278"/>
                </a:cubicBezTo>
                <a:cubicBezTo>
                  <a:pt x="4654743" y="542201"/>
                  <a:pt x="4659499" y="539144"/>
                  <a:pt x="4660858" y="537105"/>
                </a:cubicBezTo>
                <a:cubicBezTo>
                  <a:pt x="4664255" y="533029"/>
                  <a:pt x="4691773" y="516722"/>
                  <a:pt x="4743411" y="488185"/>
                </a:cubicBezTo>
                <a:cubicBezTo>
                  <a:pt x="4764474" y="476634"/>
                  <a:pt x="4783498" y="464744"/>
                  <a:pt x="4800485" y="452514"/>
                </a:cubicBezTo>
                <a:cubicBezTo>
                  <a:pt x="4804562" y="449796"/>
                  <a:pt x="4804052" y="446908"/>
                  <a:pt x="4798956" y="443851"/>
                </a:cubicBezTo>
                <a:cubicBezTo>
                  <a:pt x="4793860" y="440793"/>
                  <a:pt x="4770929" y="439265"/>
                  <a:pt x="4730162" y="439265"/>
                </a:cubicBezTo>
                <a:close/>
                <a:moveTo>
                  <a:pt x="5692773" y="422958"/>
                </a:moveTo>
                <a:cubicBezTo>
                  <a:pt x="5690394" y="422958"/>
                  <a:pt x="5686148" y="424996"/>
                  <a:pt x="5680033" y="429073"/>
                </a:cubicBezTo>
                <a:cubicBezTo>
                  <a:pt x="5673918" y="433150"/>
                  <a:pt x="5664745" y="437226"/>
                  <a:pt x="5652515" y="441303"/>
                </a:cubicBezTo>
                <a:cubicBezTo>
                  <a:pt x="5636208" y="446739"/>
                  <a:pt x="5625677" y="451665"/>
                  <a:pt x="5620921" y="456081"/>
                </a:cubicBezTo>
                <a:cubicBezTo>
                  <a:pt x="5616164" y="460497"/>
                  <a:pt x="5615145" y="467122"/>
                  <a:pt x="5617863" y="475955"/>
                </a:cubicBezTo>
                <a:cubicBezTo>
                  <a:pt x="5619901" y="483429"/>
                  <a:pt x="5623638" y="495489"/>
                  <a:pt x="5629074" y="512136"/>
                </a:cubicBezTo>
                <a:cubicBezTo>
                  <a:pt x="5634510" y="528782"/>
                  <a:pt x="5637567" y="537785"/>
                  <a:pt x="5638247" y="539144"/>
                </a:cubicBezTo>
                <a:cubicBezTo>
                  <a:pt x="5638926" y="539823"/>
                  <a:pt x="5650307" y="534727"/>
                  <a:pt x="5672389" y="523856"/>
                </a:cubicBezTo>
                <a:cubicBezTo>
                  <a:pt x="5694471" y="512985"/>
                  <a:pt x="5707041" y="507549"/>
                  <a:pt x="5710098" y="507549"/>
                </a:cubicBezTo>
                <a:cubicBezTo>
                  <a:pt x="5713156" y="507549"/>
                  <a:pt x="5716553" y="505171"/>
                  <a:pt x="5720290" y="500415"/>
                </a:cubicBezTo>
                <a:cubicBezTo>
                  <a:pt x="5724027" y="495659"/>
                  <a:pt x="5723517" y="492262"/>
                  <a:pt x="5718762" y="490223"/>
                </a:cubicBezTo>
                <a:cubicBezTo>
                  <a:pt x="5715364" y="488864"/>
                  <a:pt x="5713665" y="487845"/>
                  <a:pt x="5713665" y="487166"/>
                </a:cubicBezTo>
                <a:cubicBezTo>
                  <a:pt x="5713665" y="486486"/>
                  <a:pt x="5715364" y="484788"/>
                  <a:pt x="5718762" y="482070"/>
                </a:cubicBezTo>
                <a:cubicBezTo>
                  <a:pt x="5722159" y="479352"/>
                  <a:pt x="5723517" y="476295"/>
                  <a:pt x="5722838" y="472897"/>
                </a:cubicBezTo>
                <a:cubicBezTo>
                  <a:pt x="5722159" y="469500"/>
                  <a:pt x="5718422" y="461686"/>
                  <a:pt x="5711627" y="449456"/>
                </a:cubicBezTo>
                <a:cubicBezTo>
                  <a:pt x="5701435" y="431791"/>
                  <a:pt x="5695151" y="422958"/>
                  <a:pt x="5692773" y="422958"/>
                </a:cubicBezTo>
                <a:close/>
                <a:moveTo>
                  <a:pt x="114828" y="404358"/>
                </a:moveTo>
                <a:cubicBezTo>
                  <a:pt x="116187" y="403848"/>
                  <a:pt x="116696" y="403933"/>
                  <a:pt x="116357" y="404613"/>
                </a:cubicBezTo>
                <a:cubicBezTo>
                  <a:pt x="116357" y="405292"/>
                  <a:pt x="116017" y="406311"/>
                  <a:pt x="115337" y="407670"/>
                </a:cubicBezTo>
                <a:cubicBezTo>
                  <a:pt x="113299" y="411067"/>
                  <a:pt x="110411" y="412766"/>
                  <a:pt x="106674" y="412766"/>
                </a:cubicBezTo>
                <a:cubicBezTo>
                  <a:pt x="102937" y="412766"/>
                  <a:pt x="103447" y="411067"/>
                  <a:pt x="108203" y="407670"/>
                </a:cubicBezTo>
                <a:cubicBezTo>
                  <a:pt x="111261" y="405971"/>
                  <a:pt x="113469" y="404867"/>
                  <a:pt x="114828" y="404358"/>
                </a:cubicBezTo>
                <a:close/>
                <a:moveTo>
                  <a:pt x="166806" y="365884"/>
                </a:moveTo>
                <a:cubicBezTo>
                  <a:pt x="168505" y="365884"/>
                  <a:pt x="169354" y="367413"/>
                  <a:pt x="169354" y="370470"/>
                </a:cubicBezTo>
                <a:cubicBezTo>
                  <a:pt x="169354" y="373528"/>
                  <a:pt x="167655" y="375057"/>
                  <a:pt x="164258" y="375057"/>
                </a:cubicBezTo>
                <a:cubicBezTo>
                  <a:pt x="160861" y="375057"/>
                  <a:pt x="160011" y="373528"/>
                  <a:pt x="161710" y="370470"/>
                </a:cubicBezTo>
                <a:cubicBezTo>
                  <a:pt x="163409" y="367413"/>
                  <a:pt x="165107" y="365884"/>
                  <a:pt x="166806" y="365884"/>
                </a:cubicBezTo>
                <a:close/>
                <a:moveTo>
                  <a:pt x="3497979" y="360788"/>
                </a:moveTo>
                <a:cubicBezTo>
                  <a:pt x="3478275" y="361467"/>
                  <a:pt x="3465705" y="364525"/>
                  <a:pt x="3460270" y="369961"/>
                </a:cubicBezTo>
                <a:cubicBezTo>
                  <a:pt x="3456873" y="372678"/>
                  <a:pt x="3451437" y="374037"/>
                  <a:pt x="3443963" y="374037"/>
                </a:cubicBezTo>
                <a:cubicBezTo>
                  <a:pt x="3433771" y="374037"/>
                  <a:pt x="3421371" y="378284"/>
                  <a:pt x="3406763" y="386777"/>
                </a:cubicBezTo>
                <a:cubicBezTo>
                  <a:pt x="3392155" y="395270"/>
                  <a:pt x="3380434" y="404952"/>
                  <a:pt x="3371602" y="415824"/>
                </a:cubicBezTo>
                <a:cubicBezTo>
                  <a:pt x="3360051" y="429413"/>
                  <a:pt x="3353256" y="436207"/>
                  <a:pt x="3351218" y="436207"/>
                </a:cubicBezTo>
                <a:cubicBezTo>
                  <a:pt x="3349180" y="436207"/>
                  <a:pt x="3344763" y="439434"/>
                  <a:pt x="3337969" y="445889"/>
                </a:cubicBezTo>
                <a:cubicBezTo>
                  <a:pt x="3331174" y="452344"/>
                  <a:pt x="3327777" y="456251"/>
                  <a:pt x="3327777" y="457610"/>
                </a:cubicBezTo>
                <a:cubicBezTo>
                  <a:pt x="3327777" y="458969"/>
                  <a:pt x="3337459" y="454892"/>
                  <a:pt x="3356823" y="445380"/>
                </a:cubicBezTo>
                <a:cubicBezTo>
                  <a:pt x="3376188" y="435867"/>
                  <a:pt x="3397251" y="424656"/>
                  <a:pt x="3420012" y="411747"/>
                </a:cubicBezTo>
                <a:cubicBezTo>
                  <a:pt x="3442774" y="398837"/>
                  <a:pt x="3458571" y="389665"/>
                  <a:pt x="3467404" y="384229"/>
                </a:cubicBezTo>
                <a:cubicBezTo>
                  <a:pt x="3485070" y="371999"/>
                  <a:pt x="3496281" y="365035"/>
                  <a:pt x="3501037" y="363336"/>
                </a:cubicBezTo>
                <a:cubicBezTo>
                  <a:pt x="3505793" y="361637"/>
                  <a:pt x="3504774" y="360788"/>
                  <a:pt x="3497979" y="360788"/>
                </a:cubicBezTo>
                <a:close/>
                <a:moveTo>
                  <a:pt x="541353" y="340150"/>
                </a:moveTo>
                <a:cubicBezTo>
                  <a:pt x="543391" y="339980"/>
                  <a:pt x="544410" y="340405"/>
                  <a:pt x="544410" y="341424"/>
                </a:cubicBezTo>
                <a:cubicBezTo>
                  <a:pt x="544410" y="344141"/>
                  <a:pt x="539654" y="347199"/>
                  <a:pt x="530142" y="350596"/>
                </a:cubicBezTo>
                <a:cubicBezTo>
                  <a:pt x="524706" y="352635"/>
                  <a:pt x="521309" y="352974"/>
                  <a:pt x="519950" y="351615"/>
                </a:cubicBezTo>
                <a:cubicBezTo>
                  <a:pt x="518591" y="350257"/>
                  <a:pt x="520629" y="348218"/>
                  <a:pt x="526065" y="345500"/>
                </a:cubicBezTo>
                <a:cubicBezTo>
                  <a:pt x="528104" y="344141"/>
                  <a:pt x="530142" y="343122"/>
                  <a:pt x="532180" y="342443"/>
                </a:cubicBezTo>
                <a:cubicBezTo>
                  <a:pt x="536257" y="341084"/>
                  <a:pt x="539314" y="340320"/>
                  <a:pt x="541353" y="340150"/>
                </a:cubicBezTo>
                <a:close/>
                <a:moveTo>
                  <a:pt x="2402366" y="322059"/>
                </a:moveTo>
                <a:cubicBezTo>
                  <a:pt x="2394213" y="322059"/>
                  <a:pt x="2384191" y="324947"/>
                  <a:pt x="2372300" y="330722"/>
                </a:cubicBezTo>
                <a:cubicBezTo>
                  <a:pt x="2360410" y="336498"/>
                  <a:pt x="2354125" y="341424"/>
                  <a:pt x="2353446" y="345500"/>
                </a:cubicBezTo>
                <a:cubicBezTo>
                  <a:pt x="2352766" y="350936"/>
                  <a:pt x="2350898" y="355352"/>
                  <a:pt x="2347840" y="358750"/>
                </a:cubicBezTo>
                <a:cubicBezTo>
                  <a:pt x="2344783" y="362147"/>
                  <a:pt x="2344103" y="366393"/>
                  <a:pt x="2345802" y="371489"/>
                </a:cubicBezTo>
                <a:cubicBezTo>
                  <a:pt x="2347501" y="376585"/>
                  <a:pt x="2346991" y="383719"/>
                  <a:pt x="2344273" y="392892"/>
                </a:cubicBezTo>
                <a:cubicBezTo>
                  <a:pt x="2341555" y="402065"/>
                  <a:pt x="2341555" y="406651"/>
                  <a:pt x="2344273" y="406651"/>
                </a:cubicBezTo>
                <a:cubicBezTo>
                  <a:pt x="2346991" y="406651"/>
                  <a:pt x="2348350" y="405292"/>
                  <a:pt x="2348350" y="402574"/>
                </a:cubicBezTo>
                <a:cubicBezTo>
                  <a:pt x="2348350" y="399856"/>
                  <a:pt x="2350558" y="398498"/>
                  <a:pt x="2354974" y="398498"/>
                </a:cubicBezTo>
                <a:cubicBezTo>
                  <a:pt x="2359391" y="398498"/>
                  <a:pt x="2361599" y="397139"/>
                  <a:pt x="2361599" y="394421"/>
                </a:cubicBezTo>
                <a:cubicBezTo>
                  <a:pt x="2361599" y="391703"/>
                  <a:pt x="2364657" y="388985"/>
                  <a:pt x="2370772" y="386267"/>
                </a:cubicBezTo>
                <a:cubicBezTo>
                  <a:pt x="2376887" y="383550"/>
                  <a:pt x="2385380" y="371999"/>
                  <a:pt x="2396251" y="351615"/>
                </a:cubicBezTo>
                <a:cubicBezTo>
                  <a:pt x="2405763" y="333270"/>
                  <a:pt x="2409161" y="323418"/>
                  <a:pt x="2406443" y="322059"/>
                </a:cubicBezTo>
                <a:close/>
                <a:moveTo>
                  <a:pt x="386438" y="313396"/>
                </a:moveTo>
                <a:cubicBezTo>
                  <a:pt x="384400" y="313057"/>
                  <a:pt x="381342" y="314585"/>
                  <a:pt x="377265" y="317983"/>
                </a:cubicBezTo>
                <a:cubicBezTo>
                  <a:pt x="375906" y="318662"/>
                  <a:pt x="374887" y="319681"/>
                  <a:pt x="374208" y="321040"/>
                </a:cubicBezTo>
                <a:cubicBezTo>
                  <a:pt x="369452" y="326476"/>
                  <a:pt x="366564" y="328684"/>
                  <a:pt x="365545" y="327665"/>
                </a:cubicBezTo>
                <a:cubicBezTo>
                  <a:pt x="364526" y="326646"/>
                  <a:pt x="358581" y="329533"/>
                  <a:pt x="347709" y="336328"/>
                </a:cubicBezTo>
                <a:cubicBezTo>
                  <a:pt x="337518" y="342443"/>
                  <a:pt x="333441" y="345840"/>
                  <a:pt x="335479" y="346520"/>
                </a:cubicBezTo>
                <a:cubicBezTo>
                  <a:pt x="338197" y="347199"/>
                  <a:pt x="347879" y="343972"/>
                  <a:pt x="364526" y="336837"/>
                </a:cubicBezTo>
                <a:cubicBezTo>
                  <a:pt x="381172" y="329703"/>
                  <a:pt x="389496" y="324098"/>
                  <a:pt x="389496" y="320021"/>
                </a:cubicBezTo>
                <a:cubicBezTo>
                  <a:pt x="389496" y="315944"/>
                  <a:pt x="388476" y="313736"/>
                  <a:pt x="386438" y="313396"/>
                </a:cubicBezTo>
                <a:close/>
                <a:moveTo>
                  <a:pt x="593330" y="304733"/>
                </a:moveTo>
                <a:lnTo>
                  <a:pt x="569889" y="305753"/>
                </a:lnTo>
                <a:cubicBezTo>
                  <a:pt x="554262" y="306432"/>
                  <a:pt x="540333" y="308131"/>
                  <a:pt x="528104" y="310848"/>
                </a:cubicBezTo>
                <a:cubicBezTo>
                  <a:pt x="515194" y="313566"/>
                  <a:pt x="505342" y="315605"/>
                  <a:pt x="498547" y="316963"/>
                </a:cubicBezTo>
                <a:cubicBezTo>
                  <a:pt x="491753" y="318322"/>
                  <a:pt x="484279" y="327665"/>
                  <a:pt x="476126" y="344991"/>
                </a:cubicBezTo>
                <a:cubicBezTo>
                  <a:pt x="467972" y="362317"/>
                  <a:pt x="464575" y="371659"/>
                  <a:pt x="465934" y="373018"/>
                </a:cubicBezTo>
                <a:cubicBezTo>
                  <a:pt x="467292" y="374377"/>
                  <a:pt x="475276" y="371150"/>
                  <a:pt x="489884" y="363336"/>
                </a:cubicBezTo>
                <a:cubicBezTo>
                  <a:pt x="504492" y="355522"/>
                  <a:pt x="511797" y="353144"/>
                  <a:pt x="511797" y="356202"/>
                </a:cubicBezTo>
                <a:cubicBezTo>
                  <a:pt x="511797" y="359259"/>
                  <a:pt x="500925" y="366393"/>
                  <a:pt x="479183" y="377604"/>
                </a:cubicBezTo>
                <a:cubicBezTo>
                  <a:pt x="457441" y="388815"/>
                  <a:pt x="445550" y="395950"/>
                  <a:pt x="443512" y="399007"/>
                </a:cubicBezTo>
                <a:cubicBezTo>
                  <a:pt x="441474" y="402065"/>
                  <a:pt x="443851" y="402234"/>
                  <a:pt x="450646" y="399517"/>
                </a:cubicBezTo>
                <a:cubicBezTo>
                  <a:pt x="456761" y="396799"/>
                  <a:pt x="467632" y="391024"/>
                  <a:pt x="483260" y="382191"/>
                </a:cubicBezTo>
                <a:cubicBezTo>
                  <a:pt x="500925" y="372678"/>
                  <a:pt x="519950" y="362826"/>
                  <a:pt x="540333" y="352635"/>
                </a:cubicBezTo>
                <a:cubicBezTo>
                  <a:pt x="577024" y="332931"/>
                  <a:pt x="594010" y="321040"/>
                  <a:pt x="591292" y="316963"/>
                </a:cubicBezTo>
                <a:cubicBezTo>
                  <a:pt x="588574" y="314246"/>
                  <a:pt x="582459" y="316624"/>
                  <a:pt x="572947" y="324098"/>
                </a:cubicBezTo>
                <a:cubicBezTo>
                  <a:pt x="563435" y="331572"/>
                  <a:pt x="557999" y="334290"/>
                  <a:pt x="556640" y="332251"/>
                </a:cubicBezTo>
                <a:cubicBezTo>
                  <a:pt x="555961" y="332251"/>
                  <a:pt x="556300" y="331402"/>
                  <a:pt x="557659" y="329703"/>
                </a:cubicBezTo>
                <a:cubicBezTo>
                  <a:pt x="559018" y="328005"/>
                  <a:pt x="561227" y="326136"/>
                  <a:pt x="564284" y="324098"/>
                </a:cubicBezTo>
                <a:cubicBezTo>
                  <a:pt x="567342" y="322059"/>
                  <a:pt x="570569" y="319681"/>
                  <a:pt x="573966" y="316963"/>
                </a:cubicBezTo>
                <a:close/>
                <a:moveTo>
                  <a:pt x="4303128" y="227276"/>
                </a:moveTo>
                <a:cubicBezTo>
                  <a:pt x="4298372" y="227276"/>
                  <a:pt x="4286481" y="231523"/>
                  <a:pt x="4267456" y="240016"/>
                </a:cubicBezTo>
                <a:cubicBezTo>
                  <a:pt x="4248432" y="248509"/>
                  <a:pt x="4238580" y="254114"/>
                  <a:pt x="4237900" y="256832"/>
                </a:cubicBezTo>
                <a:cubicBezTo>
                  <a:pt x="4236541" y="259550"/>
                  <a:pt x="4233484" y="260909"/>
                  <a:pt x="4228728" y="260909"/>
                </a:cubicBezTo>
                <a:cubicBezTo>
                  <a:pt x="4225330" y="260909"/>
                  <a:pt x="4218706" y="264306"/>
                  <a:pt x="4208854" y="271101"/>
                </a:cubicBezTo>
                <a:cubicBezTo>
                  <a:pt x="4199002" y="277895"/>
                  <a:pt x="4189999" y="285029"/>
                  <a:pt x="4181846" y="292503"/>
                </a:cubicBezTo>
                <a:cubicBezTo>
                  <a:pt x="4177090" y="297259"/>
                  <a:pt x="4171824" y="310339"/>
                  <a:pt x="4166049" y="331742"/>
                </a:cubicBezTo>
                <a:cubicBezTo>
                  <a:pt x="4160273" y="353144"/>
                  <a:pt x="4158065" y="367922"/>
                  <a:pt x="4159424" y="376076"/>
                </a:cubicBezTo>
                <a:cubicBezTo>
                  <a:pt x="4160103" y="381511"/>
                  <a:pt x="4164520" y="381511"/>
                  <a:pt x="4172673" y="376076"/>
                </a:cubicBezTo>
                <a:cubicBezTo>
                  <a:pt x="4175391" y="374037"/>
                  <a:pt x="4180147" y="370640"/>
                  <a:pt x="4186942" y="365884"/>
                </a:cubicBezTo>
                <a:cubicBezTo>
                  <a:pt x="4210043" y="348218"/>
                  <a:pt x="4233144" y="326646"/>
                  <a:pt x="4256246" y="301166"/>
                </a:cubicBezTo>
                <a:cubicBezTo>
                  <a:pt x="4279347" y="275687"/>
                  <a:pt x="4293955" y="255473"/>
                  <a:pt x="4300070" y="240525"/>
                </a:cubicBezTo>
                <a:cubicBezTo>
                  <a:pt x="4304147" y="231692"/>
                  <a:pt x="4305166" y="227276"/>
                  <a:pt x="4303128" y="227276"/>
                </a:cubicBezTo>
                <a:close/>
                <a:moveTo>
                  <a:pt x="1214518" y="226766"/>
                </a:moveTo>
                <a:cubicBezTo>
                  <a:pt x="1218934" y="227106"/>
                  <a:pt x="1232353" y="230673"/>
                  <a:pt x="1254775" y="237468"/>
                </a:cubicBezTo>
                <a:cubicBezTo>
                  <a:pt x="1286030" y="246980"/>
                  <a:pt x="1304375" y="253265"/>
                  <a:pt x="1309810" y="256323"/>
                </a:cubicBezTo>
                <a:cubicBezTo>
                  <a:pt x="1315246" y="259380"/>
                  <a:pt x="1320342" y="260909"/>
                  <a:pt x="1325098" y="260909"/>
                </a:cubicBezTo>
                <a:cubicBezTo>
                  <a:pt x="1329854" y="260909"/>
                  <a:pt x="1333082" y="264476"/>
                  <a:pt x="1334780" y="271610"/>
                </a:cubicBezTo>
                <a:cubicBezTo>
                  <a:pt x="1336479" y="278744"/>
                  <a:pt x="1335630" y="285709"/>
                  <a:pt x="1332233" y="292503"/>
                </a:cubicBezTo>
                <a:cubicBezTo>
                  <a:pt x="1329515" y="298618"/>
                  <a:pt x="1321701" y="304564"/>
                  <a:pt x="1308792" y="310339"/>
                </a:cubicBezTo>
                <a:cubicBezTo>
                  <a:pt x="1295882" y="316114"/>
                  <a:pt x="1281953" y="320021"/>
                  <a:pt x="1267005" y="322059"/>
                </a:cubicBezTo>
                <a:cubicBezTo>
                  <a:pt x="1257493" y="323418"/>
                  <a:pt x="1251038" y="325796"/>
                  <a:pt x="1247641" y="329194"/>
                </a:cubicBezTo>
                <a:cubicBezTo>
                  <a:pt x="1244244" y="332591"/>
                  <a:pt x="1238468" y="334290"/>
                  <a:pt x="1230315" y="334290"/>
                </a:cubicBezTo>
                <a:cubicBezTo>
                  <a:pt x="1222162" y="334290"/>
                  <a:pt x="1211290" y="337687"/>
                  <a:pt x="1197701" y="344481"/>
                </a:cubicBezTo>
                <a:cubicBezTo>
                  <a:pt x="1146743" y="368941"/>
                  <a:pt x="1118546" y="428733"/>
                  <a:pt x="1113110" y="523856"/>
                </a:cubicBezTo>
                <a:cubicBezTo>
                  <a:pt x="1111071" y="553072"/>
                  <a:pt x="1109033" y="570398"/>
                  <a:pt x="1106995" y="575834"/>
                </a:cubicBezTo>
                <a:cubicBezTo>
                  <a:pt x="1103597" y="581949"/>
                  <a:pt x="1101219" y="605220"/>
                  <a:pt x="1099861" y="645648"/>
                </a:cubicBezTo>
                <a:cubicBezTo>
                  <a:pt x="1098502" y="686075"/>
                  <a:pt x="1099181" y="712064"/>
                  <a:pt x="1101899" y="723614"/>
                </a:cubicBezTo>
                <a:cubicBezTo>
                  <a:pt x="1117526" y="791559"/>
                  <a:pt x="1114808" y="825192"/>
                  <a:pt x="1093746" y="824513"/>
                </a:cubicBezTo>
                <a:cubicBezTo>
                  <a:pt x="1088310" y="823833"/>
                  <a:pt x="1081855" y="820776"/>
                  <a:pt x="1074381" y="815340"/>
                </a:cubicBezTo>
                <a:cubicBezTo>
                  <a:pt x="1064189" y="807187"/>
                  <a:pt x="1055017" y="791220"/>
                  <a:pt x="1046863" y="767439"/>
                </a:cubicBezTo>
                <a:cubicBezTo>
                  <a:pt x="1033274" y="728031"/>
                  <a:pt x="1025631" y="703231"/>
                  <a:pt x="1023932" y="693039"/>
                </a:cubicBezTo>
                <a:cubicBezTo>
                  <a:pt x="1022233" y="682847"/>
                  <a:pt x="1024102" y="675034"/>
                  <a:pt x="1029537" y="669598"/>
                </a:cubicBezTo>
                <a:cubicBezTo>
                  <a:pt x="1034294" y="666201"/>
                  <a:pt x="1037691" y="656009"/>
                  <a:pt x="1039729" y="639023"/>
                </a:cubicBezTo>
                <a:cubicBezTo>
                  <a:pt x="1050600" y="552053"/>
                  <a:pt x="1063170" y="481051"/>
                  <a:pt x="1077439" y="426015"/>
                </a:cubicBezTo>
                <a:cubicBezTo>
                  <a:pt x="1082195" y="408350"/>
                  <a:pt x="1089329" y="388646"/>
                  <a:pt x="1098841" y="366903"/>
                </a:cubicBezTo>
                <a:cubicBezTo>
                  <a:pt x="1104277" y="353994"/>
                  <a:pt x="1105636" y="346350"/>
                  <a:pt x="1102918" y="343972"/>
                </a:cubicBezTo>
                <a:cubicBezTo>
                  <a:pt x="1100200" y="341594"/>
                  <a:pt x="1085932" y="338706"/>
                  <a:pt x="1060113" y="335309"/>
                </a:cubicBezTo>
                <a:cubicBezTo>
                  <a:pt x="1018666" y="329194"/>
                  <a:pt x="997943" y="320021"/>
                  <a:pt x="997943" y="307791"/>
                </a:cubicBezTo>
                <a:cubicBezTo>
                  <a:pt x="997943" y="302355"/>
                  <a:pt x="1001170" y="298788"/>
                  <a:pt x="1007625" y="297090"/>
                </a:cubicBezTo>
                <a:cubicBezTo>
                  <a:pt x="1014080" y="295391"/>
                  <a:pt x="1030217" y="293522"/>
                  <a:pt x="1056036" y="291484"/>
                </a:cubicBezTo>
                <a:cubicBezTo>
                  <a:pt x="1087970" y="290125"/>
                  <a:pt x="1110562" y="286558"/>
                  <a:pt x="1123811" y="280783"/>
                </a:cubicBezTo>
                <a:cubicBezTo>
                  <a:pt x="1137061" y="275007"/>
                  <a:pt x="1150140" y="270081"/>
                  <a:pt x="1163050" y="266005"/>
                </a:cubicBezTo>
                <a:cubicBezTo>
                  <a:pt x="1185471" y="258531"/>
                  <a:pt x="1199400" y="247660"/>
                  <a:pt x="1204836" y="233391"/>
                </a:cubicBezTo>
                <a:cubicBezTo>
                  <a:pt x="1206874" y="228635"/>
                  <a:pt x="1210101" y="226427"/>
                  <a:pt x="1214518" y="226766"/>
                </a:cubicBezTo>
                <a:close/>
                <a:moveTo>
                  <a:pt x="1465744" y="194662"/>
                </a:moveTo>
                <a:cubicBezTo>
                  <a:pt x="1469821" y="193983"/>
                  <a:pt x="1478654" y="193983"/>
                  <a:pt x="1492243" y="194662"/>
                </a:cubicBezTo>
                <a:cubicBezTo>
                  <a:pt x="1512626" y="196701"/>
                  <a:pt x="1527405" y="199419"/>
                  <a:pt x="1536577" y="202816"/>
                </a:cubicBezTo>
                <a:cubicBezTo>
                  <a:pt x="1545750" y="206213"/>
                  <a:pt x="1552884" y="212838"/>
                  <a:pt x="1557980" y="222690"/>
                </a:cubicBezTo>
                <a:cubicBezTo>
                  <a:pt x="1563076" y="232542"/>
                  <a:pt x="1563925" y="240865"/>
                  <a:pt x="1560528" y="247660"/>
                </a:cubicBezTo>
                <a:cubicBezTo>
                  <a:pt x="1555092" y="259210"/>
                  <a:pt x="1551016" y="285709"/>
                  <a:pt x="1548298" y="327155"/>
                </a:cubicBezTo>
                <a:cubicBezTo>
                  <a:pt x="1547618" y="333950"/>
                  <a:pt x="1545580" y="338706"/>
                  <a:pt x="1542183" y="341424"/>
                </a:cubicBezTo>
                <a:cubicBezTo>
                  <a:pt x="1540824" y="342783"/>
                  <a:pt x="1542522" y="343462"/>
                  <a:pt x="1547278" y="343462"/>
                </a:cubicBezTo>
                <a:cubicBezTo>
                  <a:pt x="1555432" y="342783"/>
                  <a:pt x="1577854" y="339725"/>
                  <a:pt x="1614544" y="334290"/>
                </a:cubicBezTo>
                <a:lnTo>
                  <a:pt x="1646138" y="330213"/>
                </a:lnTo>
                <a:lnTo>
                  <a:pt x="1698116" y="355692"/>
                </a:lnTo>
                <a:cubicBezTo>
                  <a:pt x="1732768" y="372678"/>
                  <a:pt x="1755530" y="386947"/>
                  <a:pt x="1766401" y="398498"/>
                </a:cubicBezTo>
                <a:cubicBezTo>
                  <a:pt x="1775913" y="408010"/>
                  <a:pt x="1786275" y="423298"/>
                  <a:pt x="1797486" y="444361"/>
                </a:cubicBezTo>
                <a:cubicBezTo>
                  <a:pt x="1808697" y="465423"/>
                  <a:pt x="1815661" y="482749"/>
                  <a:pt x="1818379" y="496338"/>
                </a:cubicBezTo>
                <a:cubicBezTo>
                  <a:pt x="1821097" y="509248"/>
                  <a:pt x="1818379" y="537105"/>
                  <a:pt x="1810226" y="579911"/>
                </a:cubicBezTo>
                <a:cubicBezTo>
                  <a:pt x="1802072" y="622716"/>
                  <a:pt x="1793919" y="652272"/>
                  <a:pt x="1785765" y="668579"/>
                </a:cubicBezTo>
                <a:cubicBezTo>
                  <a:pt x="1779650" y="680130"/>
                  <a:pt x="1776593" y="688283"/>
                  <a:pt x="1776593" y="693039"/>
                </a:cubicBezTo>
                <a:cubicBezTo>
                  <a:pt x="1776593" y="697795"/>
                  <a:pt x="1771327" y="710365"/>
                  <a:pt x="1760796" y="730749"/>
                </a:cubicBezTo>
                <a:cubicBezTo>
                  <a:pt x="1750264" y="751132"/>
                  <a:pt x="1741941" y="765401"/>
                  <a:pt x="1735826" y="773554"/>
                </a:cubicBezTo>
                <a:cubicBezTo>
                  <a:pt x="1726993" y="783066"/>
                  <a:pt x="1721727" y="791050"/>
                  <a:pt x="1720029" y="797505"/>
                </a:cubicBezTo>
                <a:cubicBezTo>
                  <a:pt x="1718330" y="803959"/>
                  <a:pt x="1715103" y="807187"/>
                  <a:pt x="1710347" y="807187"/>
                </a:cubicBezTo>
                <a:cubicBezTo>
                  <a:pt x="1705590" y="807187"/>
                  <a:pt x="1703212" y="809395"/>
                  <a:pt x="1703212" y="813811"/>
                </a:cubicBezTo>
                <a:cubicBezTo>
                  <a:pt x="1703212" y="818228"/>
                  <a:pt x="1698966" y="825362"/>
                  <a:pt x="1690473" y="835214"/>
                </a:cubicBezTo>
                <a:cubicBezTo>
                  <a:pt x="1681980" y="845066"/>
                  <a:pt x="1677733" y="851011"/>
                  <a:pt x="1677733" y="853050"/>
                </a:cubicBezTo>
                <a:cubicBezTo>
                  <a:pt x="1677733" y="855767"/>
                  <a:pt x="1666352" y="867488"/>
                  <a:pt x="1643591" y="888211"/>
                </a:cubicBezTo>
                <a:cubicBezTo>
                  <a:pt x="1620829" y="908934"/>
                  <a:pt x="1605032" y="922014"/>
                  <a:pt x="1596199" y="927449"/>
                </a:cubicBezTo>
                <a:cubicBezTo>
                  <a:pt x="1590764" y="930167"/>
                  <a:pt x="1583459" y="929488"/>
                  <a:pt x="1574287" y="925411"/>
                </a:cubicBezTo>
                <a:cubicBezTo>
                  <a:pt x="1565114" y="921334"/>
                  <a:pt x="1557470" y="915219"/>
                  <a:pt x="1551355" y="907066"/>
                </a:cubicBezTo>
                <a:cubicBezTo>
                  <a:pt x="1544561" y="898233"/>
                  <a:pt x="1541163" y="887532"/>
                  <a:pt x="1541163" y="874962"/>
                </a:cubicBezTo>
                <a:cubicBezTo>
                  <a:pt x="1541163" y="862392"/>
                  <a:pt x="1539465" y="854069"/>
                  <a:pt x="1536067" y="849992"/>
                </a:cubicBezTo>
                <a:cubicBezTo>
                  <a:pt x="1533349" y="846595"/>
                  <a:pt x="1528084" y="833346"/>
                  <a:pt x="1520270" y="810244"/>
                </a:cubicBezTo>
                <a:cubicBezTo>
                  <a:pt x="1512457" y="787143"/>
                  <a:pt x="1508889" y="773214"/>
                  <a:pt x="1509569" y="768458"/>
                </a:cubicBezTo>
                <a:cubicBezTo>
                  <a:pt x="1510249" y="756907"/>
                  <a:pt x="1501076" y="735165"/>
                  <a:pt x="1482051" y="703231"/>
                </a:cubicBezTo>
                <a:cubicBezTo>
                  <a:pt x="1471859" y="684886"/>
                  <a:pt x="1466764" y="673845"/>
                  <a:pt x="1466764" y="670108"/>
                </a:cubicBezTo>
                <a:cubicBezTo>
                  <a:pt x="1466764" y="666371"/>
                  <a:pt x="1462347" y="658897"/>
                  <a:pt x="1453514" y="647686"/>
                </a:cubicBezTo>
                <a:cubicBezTo>
                  <a:pt x="1444681" y="636475"/>
                  <a:pt x="1439586" y="621357"/>
                  <a:pt x="1438227" y="602333"/>
                </a:cubicBezTo>
                <a:cubicBezTo>
                  <a:pt x="1436868" y="584667"/>
                  <a:pt x="1438397" y="573286"/>
                  <a:pt x="1442813" y="568190"/>
                </a:cubicBezTo>
                <a:cubicBezTo>
                  <a:pt x="1447229" y="563094"/>
                  <a:pt x="1460309" y="558168"/>
                  <a:pt x="1482051" y="553412"/>
                </a:cubicBezTo>
                <a:cubicBezTo>
                  <a:pt x="1517383" y="545938"/>
                  <a:pt x="1542862" y="545938"/>
                  <a:pt x="1558489" y="553412"/>
                </a:cubicBezTo>
                <a:cubicBezTo>
                  <a:pt x="1568002" y="558168"/>
                  <a:pt x="1579212" y="563264"/>
                  <a:pt x="1592122" y="568700"/>
                </a:cubicBezTo>
                <a:cubicBezTo>
                  <a:pt x="1605032" y="574135"/>
                  <a:pt x="1616243" y="580590"/>
                  <a:pt x="1625755" y="588064"/>
                </a:cubicBezTo>
                <a:cubicBezTo>
                  <a:pt x="1631870" y="593500"/>
                  <a:pt x="1635437" y="597576"/>
                  <a:pt x="1636456" y="600294"/>
                </a:cubicBezTo>
                <a:cubicBezTo>
                  <a:pt x="1637476" y="603012"/>
                  <a:pt x="1636966" y="607428"/>
                  <a:pt x="1634928" y="613544"/>
                </a:cubicBezTo>
                <a:cubicBezTo>
                  <a:pt x="1632210" y="621697"/>
                  <a:pt x="1626774" y="625774"/>
                  <a:pt x="1618621" y="625774"/>
                </a:cubicBezTo>
                <a:cubicBezTo>
                  <a:pt x="1610467" y="625774"/>
                  <a:pt x="1595859" y="622037"/>
                  <a:pt x="1574796" y="614563"/>
                </a:cubicBezTo>
                <a:cubicBezTo>
                  <a:pt x="1556451" y="607768"/>
                  <a:pt x="1542013" y="603522"/>
                  <a:pt x="1531481" y="601823"/>
                </a:cubicBezTo>
                <a:cubicBezTo>
                  <a:pt x="1520950" y="600124"/>
                  <a:pt x="1514835" y="597916"/>
                  <a:pt x="1513136" y="595198"/>
                </a:cubicBezTo>
                <a:cubicBezTo>
                  <a:pt x="1511437" y="592481"/>
                  <a:pt x="1503284" y="591122"/>
                  <a:pt x="1488676" y="591122"/>
                </a:cubicBezTo>
                <a:cubicBezTo>
                  <a:pt x="1474068" y="591122"/>
                  <a:pt x="1466764" y="589423"/>
                  <a:pt x="1466764" y="586026"/>
                </a:cubicBezTo>
                <a:cubicBezTo>
                  <a:pt x="1466764" y="582629"/>
                  <a:pt x="1465065" y="580930"/>
                  <a:pt x="1461668" y="580930"/>
                </a:cubicBezTo>
                <a:cubicBezTo>
                  <a:pt x="1458271" y="580930"/>
                  <a:pt x="1456572" y="588064"/>
                  <a:pt x="1456572" y="602333"/>
                </a:cubicBezTo>
                <a:cubicBezTo>
                  <a:pt x="1456572" y="611845"/>
                  <a:pt x="1458440" y="619489"/>
                  <a:pt x="1462177" y="625264"/>
                </a:cubicBezTo>
                <a:cubicBezTo>
                  <a:pt x="1465914" y="631039"/>
                  <a:pt x="1476276" y="642080"/>
                  <a:pt x="1493262" y="658387"/>
                </a:cubicBezTo>
                <a:cubicBezTo>
                  <a:pt x="1517722" y="682168"/>
                  <a:pt x="1531821" y="694058"/>
                  <a:pt x="1535558" y="694058"/>
                </a:cubicBezTo>
                <a:cubicBezTo>
                  <a:pt x="1539295" y="694058"/>
                  <a:pt x="1544900" y="697965"/>
                  <a:pt x="1552374" y="705779"/>
                </a:cubicBezTo>
                <a:cubicBezTo>
                  <a:pt x="1559848" y="713593"/>
                  <a:pt x="1567322" y="719538"/>
                  <a:pt x="1574796" y="723614"/>
                </a:cubicBezTo>
                <a:cubicBezTo>
                  <a:pt x="1582270" y="727691"/>
                  <a:pt x="1584648" y="732447"/>
                  <a:pt x="1581930" y="737883"/>
                </a:cubicBezTo>
                <a:cubicBezTo>
                  <a:pt x="1579212" y="744677"/>
                  <a:pt x="1577854" y="749264"/>
                  <a:pt x="1577854" y="751642"/>
                </a:cubicBezTo>
                <a:cubicBezTo>
                  <a:pt x="1577854" y="754020"/>
                  <a:pt x="1579552" y="755549"/>
                  <a:pt x="1582950" y="756228"/>
                </a:cubicBezTo>
                <a:cubicBezTo>
                  <a:pt x="1585667" y="757587"/>
                  <a:pt x="1593651" y="750792"/>
                  <a:pt x="1606900" y="735844"/>
                </a:cubicBezTo>
                <a:cubicBezTo>
                  <a:pt x="1620149" y="720897"/>
                  <a:pt x="1634928" y="701872"/>
                  <a:pt x="1651234" y="678771"/>
                </a:cubicBezTo>
                <a:cubicBezTo>
                  <a:pt x="1660746" y="665861"/>
                  <a:pt x="1673486" y="642760"/>
                  <a:pt x="1689453" y="609467"/>
                </a:cubicBezTo>
                <a:cubicBezTo>
                  <a:pt x="1705420" y="576174"/>
                  <a:pt x="1714083" y="555111"/>
                  <a:pt x="1715442" y="546278"/>
                </a:cubicBezTo>
                <a:cubicBezTo>
                  <a:pt x="1716801" y="538125"/>
                  <a:pt x="1719349" y="526744"/>
                  <a:pt x="1723086" y="512136"/>
                </a:cubicBezTo>
                <a:cubicBezTo>
                  <a:pt x="1726823" y="497527"/>
                  <a:pt x="1729371" y="480711"/>
                  <a:pt x="1730730" y="461686"/>
                </a:cubicBezTo>
                <a:cubicBezTo>
                  <a:pt x="1732089" y="448097"/>
                  <a:pt x="1732089" y="439265"/>
                  <a:pt x="1730730" y="435188"/>
                </a:cubicBezTo>
                <a:cubicBezTo>
                  <a:pt x="1729371" y="431111"/>
                  <a:pt x="1724955" y="425676"/>
                  <a:pt x="1717481" y="418881"/>
                </a:cubicBezTo>
                <a:cubicBezTo>
                  <a:pt x="1708648" y="410048"/>
                  <a:pt x="1699815" y="405122"/>
                  <a:pt x="1690982" y="404103"/>
                </a:cubicBezTo>
                <a:cubicBezTo>
                  <a:pt x="1682149" y="403084"/>
                  <a:pt x="1666522" y="405292"/>
                  <a:pt x="1644100" y="410728"/>
                </a:cubicBezTo>
                <a:cubicBezTo>
                  <a:pt x="1623037" y="415484"/>
                  <a:pt x="1597048" y="419561"/>
                  <a:pt x="1566133" y="422958"/>
                </a:cubicBezTo>
                <a:cubicBezTo>
                  <a:pt x="1535218" y="426355"/>
                  <a:pt x="1516703" y="429752"/>
                  <a:pt x="1510588" y="433150"/>
                </a:cubicBezTo>
                <a:cubicBezTo>
                  <a:pt x="1501755" y="437906"/>
                  <a:pt x="1494281" y="439095"/>
                  <a:pt x="1488166" y="436717"/>
                </a:cubicBezTo>
                <a:cubicBezTo>
                  <a:pt x="1482051" y="434339"/>
                  <a:pt x="1475597" y="427714"/>
                  <a:pt x="1468802" y="416843"/>
                </a:cubicBezTo>
                <a:cubicBezTo>
                  <a:pt x="1460648" y="402574"/>
                  <a:pt x="1454194" y="387287"/>
                  <a:pt x="1449438" y="370980"/>
                </a:cubicBezTo>
                <a:cubicBezTo>
                  <a:pt x="1445361" y="358750"/>
                  <a:pt x="1443662" y="350257"/>
                  <a:pt x="1444342" y="345500"/>
                </a:cubicBezTo>
                <a:cubicBezTo>
                  <a:pt x="1445021" y="340744"/>
                  <a:pt x="1448079" y="331572"/>
                  <a:pt x="1453514" y="317983"/>
                </a:cubicBezTo>
                <a:cubicBezTo>
                  <a:pt x="1462347" y="299638"/>
                  <a:pt x="1467783" y="283670"/>
                  <a:pt x="1469821" y="270081"/>
                </a:cubicBezTo>
                <a:cubicBezTo>
                  <a:pt x="1470501" y="265325"/>
                  <a:pt x="1470840" y="261758"/>
                  <a:pt x="1470840" y="259380"/>
                </a:cubicBezTo>
                <a:cubicBezTo>
                  <a:pt x="1470840" y="257002"/>
                  <a:pt x="1470670" y="254964"/>
                  <a:pt x="1470331" y="253265"/>
                </a:cubicBezTo>
                <a:cubicBezTo>
                  <a:pt x="1469991" y="251566"/>
                  <a:pt x="1469482" y="250717"/>
                  <a:pt x="1468802" y="250717"/>
                </a:cubicBezTo>
                <a:lnTo>
                  <a:pt x="1463706" y="252755"/>
                </a:lnTo>
                <a:cubicBezTo>
                  <a:pt x="1458271" y="254794"/>
                  <a:pt x="1451136" y="256832"/>
                  <a:pt x="1442303" y="258871"/>
                </a:cubicBezTo>
                <a:cubicBezTo>
                  <a:pt x="1433471" y="260909"/>
                  <a:pt x="1423619" y="266005"/>
                  <a:pt x="1412747" y="274158"/>
                </a:cubicBezTo>
                <a:cubicBezTo>
                  <a:pt x="1404594" y="280273"/>
                  <a:pt x="1395252" y="287747"/>
                  <a:pt x="1384720" y="296580"/>
                </a:cubicBezTo>
                <a:cubicBezTo>
                  <a:pt x="1374188" y="305413"/>
                  <a:pt x="1365695" y="313227"/>
                  <a:pt x="1359241" y="320021"/>
                </a:cubicBezTo>
                <a:cubicBezTo>
                  <a:pt x="1352786" y="326816"/>
                  <a:pt x="1350238" y="330213"/>
                  <a:pt x="1351597" y="330213"/>
                </a:cubicBezTo>
                <a:cubicBezTo>
                  <a:pt x="1354315" y="330213"/>
                  <a:pt x="1352276" y="332931"/>
                  <a:pt x="1345482" y="338366"/>
                </a:cubicBezTo>
                <a:cubicBezTo>
                  <a:pt x="1338687" y="343802"/>
                  <a:pt x="1329175" y="356032"/>
                  <a:pt x="1316945" y="375057"/>
                </a:cubicBezTo>
                <a:cubicBezTo>
                  <a:pt x="1304715" y="394081"/>
                  <a:pt x="1297750" y="403593"/>
                  <a:pt x="1296052" y="403593"/>
                </a:cubicBezTo>
                <a:cubicBezTo>
                  <a:pt x="1294353" y="403593"/>
                  <a:pt x="1294523" y="401555"/>
                  <a:pt x="1296561" y="397478"/>
                </a:cubicBezTo>
                <a:cubicBezTo>
                  <a:pt x="1297920" y="396119"/>
                  <a:pt x="1298430" y="395270"/>
                  <a:pt x="1298090" y="394930"/>
                </a:cubicBezTo>
                <a:cubicBezTo>
                  <a:pt x="1297750" y="394591"/>
                  <a:pt x="1296561" y="394761"/>
                  <a:pt x="1294523" y="395440"/>
                </a:cubicBezTo>
                <a:cubicBezTo>
                  <a:pt x="1290446" y="398158"/>
                  <a:pt x="1288408" y="402404"/>
                  <a:pt x="1288408" y="408180"/>
                </a:cubicBezTo>
                <a:cubicBezTo>
                  <a:pt x="1288408" y="413955"/>
                  <a:pt x="1286369" y="419900"/>
                  <a:pt x="1282293" y="426015"/>
                </a:cubicBezTo>
                <a:cubicBezTo>
                  <a:pt x="1274819" y="436887"/>
                  <a:pt x="1267855" y="449117"/>
                  <a:pt x="1261400" y="462706"/>
                </a:cubicBezTo>
                <a:cubicBezTo>
                  <a:pt x="1254945" y="476295"/>
                  <a:pt x="1252737" y="483769"/>
                  <a:pt x="1254775" y="485127"/>
                </a:cubicBezTo>
                <a:cubicBezTo>
                  <a:pt x="1261570" y="489204"/>
                  <a:pt x="1270063" y="501604"/>
                  <a:pt x="1280255" y="522327"/>
                </a:cubicBezTo>
                <a:cubicBezTo>
                  <a:pt x="1290446" y="543051"/>
                  <a:pt x="1297920" y="563264"/>
                  <a:pt x="1302676" y="582968"/>
                </a:cubicBezTo>
                <a:cubicBezTo>
                  <a:pt x="1312189" y="623735"/>
                  <a:pt x="1315586" y="666031"/>
                  <a:pt x="1312868" y="709856"/>
                </a:cubicBezTo>
                <a:cubicBezTo>
                  <a:pt x="1310150" y="753680"/>
                  <a:pt x="1302676" y="781028"/>
                  <a:pt x="1290446" y="791899"/>
                </a:cubicBezTo>
                <a:cubicBezTo>
                  <a:pt x="1279575" y="801411"/>
                  <a:pt x="1267345" y="803790"/>
                  <a:pt x="1253756" y="799033"/>
                </a:cubicBezTo>
                <a:cubicBezTo>
                  <a:pt x="1240167" y="794277"/>
                  <a:pt x="1221482" y="781028"/>
                  <a:pt x="1197701" y="759286"/>
                </a:cubicBezTo>
                <a:cubicBezTo>
                  <a:pt x="1193625" y="755888"/>
                  <a:pt x="1188529" y="752321"/>
                  <a:pt x="1182414" y="748584"/>
                </a:cubicBezTo>
                <a:cubicBezTo>
                  <a:pt x="1176299" y="744847"/>
                  <a:pt x="1170693" y="742129"/>
                  <a:pt x="1165597" y="740431"/>
                </a:cubicBezTo>
                <a:cubicBezTo>
                  <a:pt x="1160502" y="738732"/>
                  <a:pt x="1157954" y="738562"/>
                  <a:pt x="1157954" y="739921"/>
                </a:cubicBezTo>
                <a:cubicBezTo>
                  <a:pt x="1157954" y="740601"/>
                  <a:pt x="1152178" y="734486"/>
                  <a:pt x="1140628" y="721576"/>
                </a:cubicBezTo>
                <a:cubicBezTo>
                  <a:pt x="1132474" y="712743"/>
                  <a:pt x="1127718" y="706288"/>
                  <a:pt x="1126359" y="702212"/>
                </a:cubicBezTo>
                <a:cubicBezTo>
                  <a:pt x="1125000" y="698135"/>
                  <a:pt x="1125000" y="692699"/>
                  <a:pt x="1126359" y="685905"/>
                </a:cubicBezTo>
                <a:cubicBezTo>
                  <a:pt x="1129077" y="674354"/>
                  <a:pt x="1132984" y="666710"/>
                  <a:pt x="1138080" y="662973"/>
                </a:cubicBezTo>
                <a:cubicBezTo>
                  <a:pt x="1143176" y="659236"/>
                  <a:pt x="1153877" y="636815"/>
                  <a:pt x="1170184" y="595708"/>
                </a:cubicBezTo>
                <a:cubicBezTo>
                  <a:pt x="1186491" y="554601"/>
                  <a:pt x="1198041" y="526914"/>
                  <a:pt x="1204836" y="512645"/>
                </a:cubicBezTo>
                <a:cubicBezTo>
                  <a:pt x="1211630" y="499736"/>
                  <a:pt x="1214178" y="490733"/>
                  <a:pt x="1212480" y="485637"/>
                </a:cubicBezTo>
                <a:cubicBezTo>
                  <a:pt x="1210781" y="480541"/>
                  <a:pt x="1204496" y="475955"/>
                  <a:pt x="1193625" y="471878"/>
                </a:cubicBezTo>
                <a:cubicBezTo>
                  <a:pt x="1181395" y="467802"/>
                  <a:pt x="1175280" y="464574"/>
                  <a:pt x="1175280" y="462196"/>
                </a:cubicBezTo>
                <a:cubicBezTo>
                  <a:pt x="1175280" y="459818"/>
                  <a:pt x="1172901" y="459308"/>
                  <a:pt x="1168145" y="460667"/>
                </a:cubicBezTo>
                <a:cubicBezTo>
                  <a:pt x="1163389" y="462706"/>
                  <a:pt x="1161011" y="461007"/>
                  <a:pt x="1161011" y="455571"/>
                </a:cubicBezTo>
                <a:cubicBezTo>
                  <a:pt x="1161011" y="450815"/>
                  <a:pt x="1162710" y="447418"/>
                  <a:pt x="1166107" y="445380"/>
                </a:cubicBezTo>
                <a:cubicBezTo>
                  <a:pt x="1168145" y="444021"/>
                  <a:pt x="1169334" y="443511"/>
                  <a:pt x="1169674" y="443851"/>
                </a:cubicBezTo>
                <a:cubicBezTo>
                  <a:pt x="1170014" y="444191"/>
                  <a:pt x="1169504" y="445380"/>
                  <a:pt x="1168145" y="447418"/>
                </a:cubicBezTo>
                <a:cubicBezTo>
                  <a:pt x="1166107" y="451495"/>
                  <a:pt x="1167466" y="453193"/>
                  <a:pt x="1172222" y="452514"/>
                </a:cubicBezTo>
                <a:cubicBezTo>
                  <a:pt x="1173581" y="451834"/>
                  <a:pt x="1175280" y="451495"/>
                  <a:pt x="1177318" y="451495"/>
                </a:cubicBezTo>
                <a:cubicBezTo>
                  <a:pt x="1186151" y="448777"/>
                  <a:pt x="1196682" y="449966"/>
                  <a:pt x="1208912" y="455062"/>
                </a:cubicBezTo>
                <a:cubicBezTo>
                  <a:pt x="1221142" y="460158"/>
                  <a:pt x="1228277" y="461347"/>
                  <a:pt x="1230315" y="458629"/>
                </a:cubicBezTo>
                <a:cubicBezTo>
                  <a:pt x="1232353" y="456591"/>
                  <a:pt x="1244753" y="438585"/>
                  <a:pt x="1267515" y="404613"/>
                </a:cubicBezTo>
                <a:cubicBezTo>
                  <a:pt x="1290277" y="370640"/>
                  <a:pt x="1303016" y="350936"/>
                  <a:pt x="1305734" y="345500"/>
                </a:cubicBezTo>
                <a:cubicBezTo>
                  <a:pt x="1311169" y="336668"/>
                  <a:pt x="1328835" y="317643"/>
                  <a:pt x="1358731" y="288427"/>
                </a:cubicBezTo>
                <a:cubicBezTo>
                  <a:pt x="1388627" y="259210"/>
                  <a:pt x="1406972" y="242564"/>
                  <a:pt x="1413766" y="238487"/>
                </a:cubicBezTo>
                <a:cubicBezTo>
                  <a:pt x="1434150" y="228295"/>
                  <a:pt x="1448079" y="216405"/>
                  <a:pt x="1455553" y="202816"/>
                </a:cubicBezTo>
                <a:cubicBezTo>
                  <a:pt x="1458271" y="198060"/>
                  <a:pt x="1461668" y="195342"/>
                  <a:pt x="1465744" y="194662"/>
                </a:cubicBezTo>
                <a:close/>
                <a:moveTo>
                  <a:pt x="2425106" y="184598"/>
                </a:moveTo>
                <a:cubicBezTo>
                  <a:pt x="2417590" y="184343"/>
                  <a:pt x="2404914" y="189057"/>
                  <a:pt x="2387079" y="198739"/>
                </a:cubicBezTo>
                <a:lnTo>
                  <a:pt x="2369753" y="207912"/>
                </a:lnTo>
                <a:lnTo>
                  <a:pt x="2369753" y="238487"/>
                </a:lnTo>
                <a:cubicBezTo>
                  <a:pt x="2370432" y="258871"/>
                  <a:pt x="2370092" y="272799"/>
                  <a:pt x="2368733" y="280273"/>
                </a:cubicBezTo>
                <a:cubicBezTo>
                  <a:pt x="2367375" y="287068"/>
                  <a:pt x="2367714" y="290635"/>
                  <a:pt x="2369753" y="290975"/>
                </a:cubicBezTo>
                <a:cubicBezTo>
                  <a:pt x="2371791" y="291314"/>
                  <a:pt x="2380284" y="289446"/>
                  <a:pt x="2395232" y="285369"/>
                </a:cubicBezTo>
                <a:cubicBezTo>
                  <a:pt x="2412218" y="280613"/>
                  <a:pt x="2421391" y="276197"/>
                  <a:pt x="2422750" y="272120"/>
                </a:cubicBezTo>
                <a:cubicBezTo>
                  <a:pt x="2428865" y="251736"/>
                  <a:pt x="2432941" y="229654"/>
                  <a:pt x="2434980" y="205873"/>
                </a:cubicBezTo>
                <a:cubicBezTo>
                  <a:pt x="2435659" y="195682"/>
                  <a:pt x="2434300" y="189227"/>
                  <a:pt x="2430903" y="186509"/>
                </a:cubicBezTo>
                <a:cubicBezTo>
                  <a:pt x="2429544" y="185320"/>
                  <a:pt x="2427612" y="184683"/>
                  <a:pt x="2425106" y="184598"/>
                </a:cubicBezTo>
                <a:close/>
                <a:moveTo>
                  <a:pt x="5259495" y="157463"/>
                </a:moveTo>
                <a:cubicBezTo>
                  <a:pt x="5265186" y="157463"/>
                  <a:pt x="5272702" y="157972"/>
                  <a:pt x="5282045" y="158991"/>
                </a:cubicBezTo>
                <a:cubicBezTo>
                  <a:pt x="5300730" y="161030"/>
                  <a:pt x="5310752" y="163068"/>
                  <a:pt x="5312110" y="165106"/>
                </a:cubicBezTo>
                <a:cubicBezTo>
                  <a:pt x="5313470" y="167145"/>
                  <a:pt x="5319585" y="171221"/>
                  <a:pt x="5330456" y="177337"/>
                </a:cubicBezTo>
                <a:cubicBezTo>
                  <a:pt x="5356954" y="192284"/>
                  <a:pt x="5375978" y="208421"/>
                  <a:pt x="5387530" y="225747"/>
                </a:cubicBezTo>
                <a:cubicBezTo>
                  <a:pt x="5399081" y="243073"/>
                  <a:pt x="5401798" y="260569"/>
                  <a:pt x="5395683" y="278235"/>
                </a:cubicBezTo>
                <a:cubicBezTo>
                  <a:pt x="5392286" y="288427"/>
                  <a:pt x="5388549" y="294881"/>
                  <a:pt x="5384472" y="297599"/>
                </a:cubicBezTo>
                <a:cubicBezTo>
                  <a:pt x="5380395" y="300317"/>
                  <a:pt x="5378357" y="303714"/>
                  <a:pt x="5378357" y="307791"/>
                </a:cubicBezTo>
                <a:cubicBezTo>
                  <a:pt x="5378357" y="314585"/>
                  <a:pt x="5356784" y="347199"/>
                  <a:pt x="5313639" y="405632"/>
                </a:cubicBezTo>
                <a:cubicBezTo>
                  <a:pt x="5270494" y="464065"/>
                  <a:pt x="5246543" y="493281"/>
                  <a:pt x="5241787" y="493281"/>
                </a:cubicBezTo>
                <a:cubicBezTo>
                  <a:pt x="5239070" y="493281"/>
                  <a:pt x="5235332" y="497018"/>
                  <a:pt x="5230576" y="504492"/>
                </a:cubicBezTo>
                <a:cubicBezTo>
                  <a:pt x="5226500" y="510607"/>
                  <a:pt x="5225311" y="514684"/>
                  <a:pt x="5227010" y="516722"/>
                </a:cubicBezTo>
                <a:cubicBezTo>
                  <a:pt x="5228708" y="518760"/>
                  <a:pt x="5236352" y="522837"/>
                  <a:pt x="5249941" y="528952"/>
                </a:cubicBezTo>
                <a:cubicBezTo>
                  <a:pt x="5268965" y="538464"/>
                  <a:pt x="5281026" y="547297"/>
                  <a:pt x="5286122" y="555451"/>
                </a:cubicBezTo>
                <a:cubicBezTo>
                  <a:pt x="5291217" y="563604"/>
                  <a:pt x="5292067" y="575834"/>
                  <a:pt x="5288669" y="592141"/>
                </a:cubicBezTo>
                <a:cubicBezTo>
                  <a:pt x="5285952" y="605730"/>
                  <a:pt x="5275420" y="631889"/>
                  <a:pt x="5257075" y="670617"/>
                </a:cubicBezTo>
                <a:cubicBezTo>
                  <a:pt x="5238730" y="709346"/>
                  <a:pt x="5223782" y="737543"/>
                  <a:pt x="5212232" y="755209"/>
                </a:cubicBezTo>
                <a:cubicBezTo>
                  <a:pt x="5204758" y="766760"/>
                  <a:pt x="5201700" y="774573"/>
                  <a:pt x="5203059" y="778650"/>
                </a:cubicBezTo>
                <a:cubicBezTo>
                  <a:pt x="5204418" y="782727"/>
                  <a:pt x="5211212" y="785105"/>
                  <a:pt x="5223442" y="785784"/>
                </a:cubicBezTo>
                <a:cubicBezTo>
                  <a:pt x="5230237" y="786464"/>
                  <a:pt x="5235163" y="785444"/>
                  <a:pt x="5238221" y="782727"/>
                </a:cubicBezTo>
                <a:cubicBezTo>
                  <a:pt x="5241278" y="780009"/>
                  <a:pt x="5245864" y="772875"/>
                  <a:pt x="5251979" y="761324"/>
                </a:cubicBezTo>
                <a:cubicBezTo>
                  <a:pt x="5260812" y="744338"/>
                  <a:pt x="5266587" y="734146"/>
                  <a:pt x="5269305" y="730749"/>
                </a:cubicBezTo>
                <a:cubicBezTo>
                  <a:pt x="5272023" y="727351"/>
                  <a:pt x="5279497" y="713762"/>
                  <a:pt x="5291727" y="689982"/>
                </a:cubicBezTo>
                <a:cubicBezTo>
                  <a:pt x="5317547" y="638343"/>
                  <a:pt x="5335891" y="606070"/>
                  <a:pt x="5346762" y="593160"/>
                </a:cubicBezTo>
                <a:cubicBezTo>
                  <a:pt x="5350160" y="589763"/>
                  <a:pt x="5355935" y="581609"/>
                  <a:pt x="5364089" y="568700"/>
                </a:cubicBezTo>
                <a:cubicBezTo>
                  <a:pt x="5370203" y="558508"/>
                  <a:pt x="5373940" y="552733"/>
                  <a:pt x="5375299" y="551374"/>
                </a:cubicBezTo>
                <a:lnTo>
                  <a:pt x="5374280" y="558508"/>
                </a:lnTo>
                <a:cubicBezTo>
                  <a:pt x="5372242" y="563264"/>
                  <a:pt x="5368845" y="569719"/>
                  <a:pt x="5364089" y="577872"/>
                </a:cubicBezTo>
                <a:cubicBezTo>
                  <a:pt x="5355256" y="594859"/>
                  <a:pt x="5345064" y="620678"/>
                  <a:pt x="5333513" y="655330"/>
                </a:cubicBezTo>
                <a:cubicBezTo>
                  <a:pt x="5321963" y="689982"/>
                  <a:pt x="5314658" y="709176"/>
                  <a:pt x="5311601" y="712913"/>
                </a:cubicBezTo>
                <a:cubicBezTo>
                  <a:pt x="5308544" y="716650"/>
                  <a:pt x="5307355" y="721236"/>
                  <a:pt x="5308034" y="726672"/>
                </a:cubicBezTo>
                <a:cubicBezTo>
                  <a:pt x="5308713" y="732107"/>
                  <a:pt x="5308034" y="740261"/>
                  <a:pt x="5305996" y="751132"/>
                </a:cubicBezTo>
                <a:cubicBezTo>
                  <a:pt x="5303278" y="764721"/>
                  <a:pt x="5301579" y="784595"/>
                  <a:pt x="5300899" y="810754"/>
                </a:cubicBezTo>
                <a:cubicBezTo>
                  <a:pt x="5300220" y="836913"/>
                  <a:pt x="5300560" y="850672"/>
                  <a:pt x="5301919" y="852030"/>
                </a:cubicBezTo>
                <a:cubicBezTo>
                  <a:pt x="5303957" y="853389"/>
                  <a:pt x="5306336" y="860354"/>
                  <a:pt x="5309053" y="872924"/>
                </a:cubicBezTo>
                <a:cubicBezTo>
                  <a:pt x="5311771" y="885493"/>
                  <a:pt x="5313130" y="895515"/>
                  <a:pt x="5313130" y="902989"/>
                </a:cubicBezTo>
                <a:cubicBezTo>
                  <a:pt x="5313130" y="908425"/>
                  <a:pt x="5314489" y="911992"/>
                  <a:pt x="5317206" y="913691"/>
                </a:cubicBezTo>
                <a:cubicBezTo>
                  <a:pt x="5319924" y="915389"/>
                  <a:pt x="5321283" y="925411"/>
                  <a:pt x="5321283" y="943756"/>
                </a:cubicBezTo>
                <a:cubicBezTo>
                  <a:pt x="5321283" y="955307"/>
                  <a:pt x="5320774" y="963121"/>
                  <a:pt x="5319755" y="967197"/>
                </a:cubicBezTo>
                <a:cubicBezTo>
                  <a:pt x="5318735" y="971274"/>
                  <a:pt x="5316187" y="974331"/>
                  <a:pt x="5312110" y="976370"/>
                </a:cubicBezTo>
                <a:cubicBezTo>
                  <a:pt x="5291727" y="987920"/>
                  <a:pt x="5267267" y="964479"/>
                  <a:pt x="5238730" y="906047"/>
                </a:cubicBezTo>
                <a:cubicBezTo>
                  <a:pt x="5231936" y="892458"/>
                  <a:pt x="5228368" y="882266"/>
                  <a:pt x="5228029" y="875472"/>
                </a:cubicBezTo>
                <a:cubicBezTo>
                  <a:pt x="5227689" y="868677"/>
                  <a:pt x="5223612" y="861713"/>
                  <a:pt x="5215799" y="854578"/>
                </a:cubicBezTo>
                <a:cubicBezTo>
                  <a:pt x="5207985" y="847444"/>
                  <a:pt x="5204758" y="839461"/>
                  <a:pt x="5206116" y="830628"/>
                </a:cubicBezTo>
                <a:cubicBezTo>
                  <a:pt x="5207475" y="824513"/>
                  <a:pt x="5207305" y="820606"/>
                  <a:pt x="5205607" y="818907"/>
                </a:cubicBezTo>
                <a:cubicBezTo>
                  <a:pt x="5203908" y="817209"/>
                  <a:pt x="5197963" y="815680"/>
                  <a:pt x="5187771" y="814321"/>
                </a:cubicBezTo>
                <a:cubicBezTo>
                  <a:pt x="5172144" y="812283"/>
                  <a:pt x="5159234" y="806168"/>
                  <a:pt x="5149042" y="795976"/>
                </a:cubicBezTo>
                <a:cubicBezTo>
                  <a:pt x="5138851" y="785784"/>
                  <a:pt x="5133755" y="774233"/>
                  <a:pt x="5133755" y="761324"/>
                </a:cubicBezTo>
                <a:cubicBezTo>
                  <a:pt x="5133755" y="748414"/>
                  <a:pt x="5132056" y="741960"/>
                  <a:pt x="5128659" y="741960"/>
                </a:cubicBezTo>
                <a:cubicBezTo>
                  <a:pt x="5119826" y="741960"/>
                  <a:pt x="5122204" y="727351"/>
                  <a:pt x="5135793" y="698135"/>
                </a:cubicBezTo>
                <a:cubicBezTo>
                  <a:pt x="5139191" y="690661"/>
                  <a:pt x="5143267" y="683187"/>
                  <a:pt x="5148023" y="675713"/>
                </a:cubicBezTo>
                <a:cubicBezTo>
                  <a:pt x="5160933" y="653971"/>
                  <a:pt x="5168747" y="643100"/>
                  <a:pt x="5171464" y="643100"/>
                </a:cubicBezTo>
                <a:cubicBezTo>
                  <a:pt x="5174182" y="643100"/>
                  <a:pt x="5176391" y="638683"/>
                  <a:pt x="5178089" y="629850"/>
                </a:cubicBezTo>
                <a:cubicBezTo>
                  <a:pt x="5179788" y="621017"/>
                  <a:pt x="5183185" y="614053"/>
                  <a:pt x="5188281" y="608957"/>
                </a:cubicBezTo>
                <a:cubicBezTo>
                  <a:pt x="5193377" y="603861"/>
                  <a:pt x="5196264" y="597576"/>
                  <a:pt x="5196943" y="590102"/>
                </a:cubicBezTo>
                <a:lnTo>
                  <a:pt x="5197963" y="577872"/>
                </a:lnTo>
                <a:lnTo>
                  <a:pt x="5176560" y="590102"/>
                </a:lnTo>
                <a:cubicBezTo>
                  <a:pt x="5152779" y="602333"/>
                  <a:pt x="5137492" y="604031"/>
                  <a:pt x="5130698" y="595198"/>
                </a:cubicBezTo>
                <a:cubicBezTo>
                  <a:pt x="5127300" y="591801"/>
                  <a:pt x="5123054" y="581100"/>
                  <a:pt x="5117958" y="563094"/>
                </a:cubicBezTo>
                <a:cubicBezTo>
                  <a:pt x="5112862" y="545089"/>
                  <a:pt x="5110314" y="532349"/>
                  <a:pt x="5110314" y="524875"/>
                </a:cubicBezTo>
                <a:cubicBezTo>
                  <a:pt x="5110314" y="517401"/>
                  <a:pt x="5107257" y="507889"/>
                  <a:pt x="5101141" y="496338"/>
                </a:cubicBezTo>
                <a:cubicBezTo>
                  <a:pt x="5091629" y="477993"/>
                  <a:pt x="5095366" y="464744"/>
                  <a:pt x="5112352" y="456591"/>
                </a:cubicBezTo>
                <a:cubicBezTo>
                  <a:pt x="5119146" y="453193"/>
                  <a:pt x="5131037" y="441643"/>
                  <a:pt x="5148023" y="421939"/>
                </a:cubicBezTo>
                <a:cubicBezTo>
                  <a:pt x="5165009" y="402234"/>
                  <a:pt x="5180128" y="385248"/>
                  <a:pt x="5193377" y="370980"/>
                </a:cubicBezTo>
                <a:cubicBezTo>
                  <a:pt x="5206626" y="356711"/>
                  <a:pt x="5213251" y="347709"/>
                  <a:pt x="5213251" y="343972"/>
                </a:cubicBezTo>
                <a:cubicBezTo>
                  <a:pt x="5213251" y="340235"/>
                  <a:pt x="5215289" y="338366"/>
                  <a:pt x="5219365" y="338366"/>
                </a:cubicBezTo>
                <a:cubicBezTo>
                  <a:pt x="5222083" y="338366"/>
                  <a:pt x="5228538" y="331742"/>
                  <a:pt x="5238730" y="318492"/>
                </a:cubicBezTo>
                <a:cubicBezTo>
                  <a:pt x="5248922" y="305243"/>
                  <a:pt x="5257075" y="292843"/>
                  <a:pt x="5263190" y="281292"/>
                </a:cubicBezTo>
                <a:cubicBezTo>
                  <a:pt x="5265908" y="275177"/>
                  <a:pt x="5269305" y="272120"/>
                  <a:pt x="5273382" y="272120"/>
                </a:cubicBezTo>
                <a:cubicBezTo>
                  <a:pt x="5276100" y="272120"/>
                  <a:pt x="5280176" y="267873"/>
                  <a:pt x="5285612" y="259380"/>
                </a:cubicBezTo>
                <a:cubicBezTo>
                  <a:pt x="5291048" y="250887"/>
                  <a:pt x="5293765" y="244262"/>
                  <a:pt x="5293765" y="239506"/>
                </a:cubicBezTo>
                <a:cubicBezTo>
                  <a:pt x="5293765" y="236109"/>
                  <a:pt x="5288500" y="229145"/>
                  <a:pt x="5277968" y="218613"/>
                </a:cubicBezTo>
                <a:cubicBezTo>
                  <a:pt x="5267436" y="208082"/>
                  <a:pt x="5261152" y="200438"/>
                  <a:pt x="5259114" y="195682"/>
                </a:cubicBezTo>
                <a:cubicBezTo>
                  <a:pt x="5257075" y="190926"/>
                  <a:pt x="5253678" y="188547"/>
                  <a:pt x="5248922" y="188547"/>
                </a:cubicBezTo>
                <a:cubicBezTo>
                  <a:pt x="5244845" y="188547"/>
                  <a:pt x="5242637" y="183961"/>
                  <a:pt x="5242297" y="174789"/>
                </a:cubicBezTo>
                <a:cubicBezTo>
                  <a:pt x="5241957" y="165616"/>
                  <a:pt x="5243826" y="160350"/>
                  <a:pt x="5247903" y="158991"/>
                </a:cubicBezTo>
                <a:cubicBezTo>
                  <a:pt x="5249941" y="157972"/>
                  <a:pt x="5253805" y="157463"/>
                  <a:pt x="5259495" y="157463"/>
                </a:cubicBezTo>
                <a:close/>
                <a:moveTo>
                  <a:pt x="2601615" y="109561"/>
                </a:moveTo>
                <a:cubicBezTo>
                  <a:pt x="2601954" y="109222"/>
                  <a:pt x="2606881" y="113298"/>
                  <a:pt x="2616393" y="121792"/>
                </a:cubicBezTo>
                <a:cubicBezTo>
                  <a:pt x="2625905" y="130285"/>
                  <a:pt x="2633889" y="134531"/>
                  <a:pt x="2640343" y="134531"/>
                </a:cubicBezTo>
                <a:cubicBezTo>
                  <a:pt x="2646798" y="134531"/>
                  <a:pt x="2650026" y="135550"/>
                  <a:pt x="2650026" y="137589"/>
                </a:cubicBezTo>
                <a:cubicBezTo>
                  <a:pt x="2651384" y="151178"/>
                  <a:pt x="2655121" y="161369"/>
                  <a:pt x="2661237" y="168164"/>
                </a:cubicBezTo>
                <a:cubicBezTo>
                  <a:pt x="2665993" y="173600"/>
                  <a:pt x="2668880" y="180224"/>
                  <a:pt x="2669900" y="188038"/>
                </a:cubicBezTo>
                <a:cubicBezTo>
                  <a:pt x="2670919" y="195852"/>
                  <a:pt x="2672787" y="200778"/>
                  <a:pt x="2675505" y="202816"/>
                </a:cubicBezTo>
                <a:cubicBezTo>
                  <a:pt x="2678223" y="204854"/>
                  <a:pt x="2675505" y="210630"/>
                  <a:pt x="2667352" y="220142"/>
                </a:cubicBezTo>
                <a:cubicBezTo>
                  <a:pt x="2667352" y="220142"/>
                  <a:pt x="2665313" y="222860"/>
                  <a:pt x="2661237" y="228295"/>
                </a:cubicBezTo>
                <a:cubicBezTo>
                  <a:pt x="2659878" y="229654"/>
                  <a:pt x="2658519" y="230503"/>
                  <a:pt x="2657160" y="230843"/>
                </a:cubicBezTo>
                <a:cubicBezTo>
                  <a:pt x="2655801" y="231183"/>
                  <a:pt x="2654782" y="231183"/>
                  <a:pt x="2654102" y="230843"/>
                </a:cubicBezTo>
                <a:cubicBezTo>
                  <a:pt x="2653423" y="230503"/>
                  <a:pt x="2652743" y="229314"/>
                  <a:pt x="2652064" y="227276"/>
                </a:cubicBezTo>
                <a:cubicBezTo>
                  <a:pt x="2650026" y="222520"/>
                  <a:pt x="2647138" y="220142"/>
                  <a:pt x="2643401" y="220142"/>
                </a:cubicBezTo>
                <a:cubicBezTo>
                  <a:pt x="2639664" y="220142"/>
                  <a:pt x="2635757" y="217254"/>
                  <a:pt x="2631680" y="211479"/>
                </a:cubicBezTo>
                <a:cubicBezTo>
                  <a:pt x="2627604" y="205704"/>
                  <a:pt x="2624886" y="203495"/>
                  <a:pt x="2623527" y="204854"/>
                </a:cubicBezTo>
                <a:lnTo>
                  <a:pt x="2616393" y="191605"/>
                </a:lnTo>
                <a:cubicBezTo>
                  <a:pt x="2615713" y="188887"/>
                  <a:pt x="2615034" y="185830"/>
                  <a:pt x="2614354" y="182432"/>
                </a:cubicBezTo>
                <a:cubicBezTo>
                  <a:pt x="2608919" y="166126"/>
                  <a:pt x="2604163" y="155594"/>
                  <a:pt x="2600086" y="150838"/>
                </a:cubicBezTo>
                <a:cubicBezTo>
                  <a:pt x="2596009" y="146082"/>
                  <a:pt x="2594990" y="143704"/>
                  <a:pt x="2597029" y="143704"/>
                </a:cubicBezTo>
                <a:cubicBezTo>
                  <a:pt x="2599067" y="143704"/>
                  <a:pt x="2596858" y="140137"/>
                  <a:pt x="2590404" y="133002"/>
                </a:cubicBezTo>
                <a:cubicBezTo>
                  <a:pt x="2583949" y="125868"/>
                  <a:pt x="2581401" y="121792"/>
                  <a:pt x="2582760" y="120772"/>
                </a:cubicBezTo>
                <a:cubicBezTo>
                  <a:pt x="2584119" y="119753"/>
                  <a:pt x="2587516" y="117715"/>
                  <a:pt x="2592952" y="114657"/>
                </a:cubicBezTo>
                <a:cubicBezTo>
                  <a:pt x="2598387" y="111600"/>
                  <a:pt x="2601275" y="109901"/>
                  <a:pt x="2601615" y="109561"/>
                </a:cubicBezTo>
                <a:close/>
                <a:moveTo>
                  <a:pt x="5642769" y="105357"/>
                </a:moveTo>
                <a:cubicBezTo>
                  <a:pt x="5645699" y="104083"/>
                  <a:pt x="5653024" y="107013"/>
                  <a:pt x="5664745" y="114148"/>
                </a:cubicBezTo>
                <a:cubicBezTo>
                  <a:pt x="5668822" y="116186"/>
                  <a:pt x="5672559" y="118564"/>
                  <a:pt x="5675956" y="121282"/>
                </a:cubicBezTo>
                <a:cubicBezTo>
                  <a:pt x="5683430" y="127397"/>
                  <a:pt x="5691923" y="138438"/>
                  <a:pt x="5701435" y="154405"/>
                </a:cubicBezTo>
                <a:cubicBezTo>
                  <a:pt x="5710948" y="170372"/>
                  <a:pt x="5715704" y="181413"/>
                  <a:pt x="5715704" y="187528"/>
                </a:cubicBezTo>
                <a:cubicBezTo>
                  <a:pt x="5715704" y="201117"/>
                  <a:pt x="5708570" y="206553"/>
                  <a:pt x="5694301" y="203835"/>
                </a:cubicBezTo>
                <a:cubicBezTo>
                  <a:pt x="5688186" y="202476"/>
                  <a:pt x="5683940" y="200438"/>
                  <a:pt x="5681562" y="197720"/>
                </a:cubicBezTo>
                <a:cubicBezTo>
                  <a:pt x="5679183" y="195002"/>
                  <a:pt x="5676975" y="189567"/>
                  <a:pt x="5674937" y="181413"/>
                </a:cubicBezTo>
                <a:cubicBezTo>
                  <a:pt x="5666783" y="149479"/>
                  <a:pt x="5659309" y="131134"/>
                  <a:pt x="5652515" y="126378"/>
                </a:cubicBezTo>
                <a:cubicBezTo>
                  <a:pt x="5649797" y="124339"/>
                  <a:pt x="5646060" y="124339"/>
                  <a:pt x="5641304" y="126378"/>
                </a:cubicBezTo>
                <a:cubicBezTo>
                  <a:pt x="5639266" y="127057"/>
                  <a:pt x="5637907" y="126887"/>
                  <a:pt x="5637227" y="125868"/>
                </a:cubicBezTo>
                <a:cubicBezTo>
                  <a:pt x="5636548" y="124849"/>
                  <a:pt x="5636888" y="122981"/>
                  <a:pt x="5638247" y="120263"/>
                </a:cubicBezTo>
                <a:cubicBezTo>
                  <a:pt x="5640285" y="114827"/>
                  <a:pt x="5641304" y="110750"/>
                  <a:pt x="5641304" y="108033"/>
                </a:cubicBezTo>
                <a:cubicBezTo>
                  <a:pt x="5641304" y="106674"/>
                  <a:pt x="5641792" y="105782"/>
                  <a:pt x="5642769" y="105357"/>
                </a:cubicBezTo>
                <a:close/>
                <a:moveTo>
                  <a:pt x="4567858" y="98860"/>
                </a:moveTo>
                <a:cubicBezTo>
                  <a:pt x="4571765" y="99200"/>
                  <a:pt x="4577625" y="101238"/>
                  <a:pt x="4585439" y="104975"/>
                </a:cubicBezTo>
                <a:cubicBezTo>
                  <a:pt x="4590875" y="107693"/>
                  <a:pt x="4595631" y="110750"/>
                  <a:pt x="4599708" y="114148"/>
                </a:cubicBezTo>
                <a:cubicBezTo>
                  <a:pt x="4608540" y="122301"/>
                  <a:pt x="4613297" y="130964"/>
                  <a:pt x="4613976" y="140137"/>
                </a:cubicBezTo>
                <a:cubicBezTo>
                  <a:pt x="4614655" y="149309"/>
                  <a:pt x="4611938" y="163408"/>
                  <a:pt x="4605823" y="182432"/>
                </a:cubicBezTo>
                <a:lnTo>
                  <a:pt x="4593593" y="216065"/>
                </a:lnTo>
                <a:lnTo>
                  <a:pt x="4608880" y="209950"/>
                </a:lnTo>
                <a:cubicBezTo>
                  <a:pt x="4619072" y="205194"/>
                  <a:pt x="4628584" y="205194"/>
                  <a:pt x="4637417" y="209950"/>
                </a:cubicBezTo>
                <a:cubicBezTo>
                  <a:pt x="4646250" y="214706"/>
                  <a:pt x="4652025" y="216745"/>
                  <a:pt x="4654743" y="216065"/>
                </a:cubicBezTo>
                <a:cubicBezTo>
                  <a:pt x="4662896" y="215386"/>
                  <a:pt x="4673767" y="221840"/>
                  <a:pt x="4687357" y="235429"/>
                </a:cubicBezTo>
                <a:cubicBezTo>
                  <a:pt x="4696189" y="244262"/>
                  <a:pt x="4701285" y="250887"/>
                  <a:pt x="4702644" y="255303"/>
                </a:cubicBezTo>
                <a:cubicBezTo>
                  <a:pt x="4704003" y="259720"/>
                  <a:pt x="4704343" y="269742"/>
                  <a:pt x="4703663" y="285369"/>
                </a:cubicBezTo>
                <a:cubicBezTo>
                  <a:pt x="4702304" y="307111"/>
                  <a:pt x="4698907" y="325287"/>
                  <a:pt x="4693471" y="339895"/>
                </a:cubicBezTo>
                <a:cubicBezTo>
                  <a:pt x="4688036" y="354503"/>
                  <a:pt x="4685318" y="366054"/>
                  <a:pt x="4685318" y="374547"/>
                </a:cubicBezTo>
                <a:cubicBezTo>
                  <a:pt x="4685318" y="383040"/>
                  <a:pt x="4683620" y="389325"/>
                  <a:pt x="4680222" y="393402"/>
                </a:cubicBezTo>
                <a:cubicBezTo>
                  <a:pt x="4674786" y="398837"/>
                  <a:pt x="4676146" y="401895"/>
                  <a:pt x="4684299" y="402574"/>
                </a:cubicBezTo>
                <a:cubicBezTo>
                  <a:pt x="4693811" y="403933"/>
                  <a:pt x="4725406" y="403933"/>
                  <a:pt x="4779082" y="402574"/>
                </a:cubicBezTo>
                <a:cubicBezTo>
                  <a:pt x="4815773" y="401895"/>
                  <a:pt x="4838194" y="403593"/>
                  <a:pt x="4846347" y="407670"/>
                </a:cubicBezTo>
                <a:cubicBezTo>
                  <a:pt x="4854501" y="411747"/>
                  <a:pt x="4861805" y="413785"/>
                  <a:pt x="4868260" y="413785"/>
                </a:cubicBezTo>
                <a:cubicBezTo>
                  <a:pt x="4874715" y="413785"/>
                  <a:pt x="4877942" y="415484"/>
                  <a:pt x="4877942" y="418881"/>
                </a:cubicBezTo>
                <a:cubicBezTo>
                  <a:pt x="4877942" y="422278"/>
                  <a:pt x="4880999" y="423977"/>
                  <a:pt x="4887115" y="423977"/>
                </a:cubicBezTo>
                <a:cubicBezTo>
                  <a:pt x="4897986" y="423977"/>
                  <a:pt x="4910895" y="434848"/>
                  <a:pt x="4925843" y="456591"/>
                </a:cubicBezTo>
                <a:cubicBezTo>
                  <a:pt x="4929920" y="462706"/>
                  <a:pt x="4931618" y="466782"/>
                  <a:pt x="4930939" y="468821"/>
                </a:cubicBezTo>
                <a:cubicBezTo>
                  <a:pt x="4930260" y="470859"/>
                  <a:pt x="4926523" y="474596"/>
                  <a:pt x="4919728" y="480032"/>
                </a:cubicBezTo>
                <a:cubicBezTo>
                  <a:pt x="4908857" y="488185"/>
                  <a:pt x="4875224" y="497358"/>
                  <a:pt x="4818830" y="507549"/>
                </a:cubicBezTo>
                <a:cubicBezTo>
                  <a:pt x="4778063" y="514344"/>
                  <a:pt x="4740353" y="528952"/>
                  <a:pt x="4705701" y="551374"/>
                </a:cubicBezTo>
                <a:cubicBezTo>
                  <a:pt x="4662217" y="577872"/>
                  <a:pt x="4634020" y="597576"/>
                  <a:pt x="4621110" y="610486"/>
                </a:cubicBezTo>
                <a:cubicBezTo>
                  <a:pt x="4612957" y="619319"/>
                  <a:pt x="4604803" y="626963"/>
                  <a:pt x="4596650" y="633417"/>
                </a:cubicBezTo>
                <a:cubicBezTo>
                  <a:pt x="4588497" y="639872"/>
                  <a:pt x="4581702" y="647176"/>
                  <a:pt x="4576267" y="655330"/>
                </a:cubicBezTo>
                <a:cubicBezTo>
                  <a:pt x="4572869" y="661445"/>
                  <a:pt x="4569302" y="668919"/>
                  <a:pt x="4565565" y="677752"/>
                </a:cubicBezTo>
                <a:cubicBezTo>
                  <a:pt x="4561828" y="686584"/>
                  <a:pt x="4559110" y="694058"/>
                  <a:pt x="4557412" y="700173"/>
                </a:cubicBezTo>
                <a:cubicBezTo>
                  <a:pt x="4555713" y="706288"/>
                  <a:pt x="4555543" y="709346"/>
                  <a:pt x="4556902" y="709346"/>
                </a:cubicBezTo>
                <a:cubicBezTo>
                  <a:pt x="4559620" y="709346"/>
                  <a:pt x="4571680" y="705439"/>
                  <a:pt x="4593083" y="697625"/>
                </a:cubicBezTo>
                <a:cubicBezTo>
                  <a:pt x="4614485" y="689812"/>
                  <a:pt x="4639455" y="683187"/>
                  <a:pt x="4667992" y="677752"/>
                </a:cubicBezTo>
                <a:cubicBezTo>
                  <a:pt x="4688376" y="673675"/>
                  <a:pt x="4701115" y="671806"/>
                  <a:pt x="4706211" y="672146"/>
                </a:cubicBezTo>
                <a:cubicBezTo>
                  <a:pt x="4711307" y="672486"/>
                  <a:pt x="4717592" y="675034"/>
                  <a:pt x="4725066" y="679790"/>
                </a:cubicBezTo>
                <a:cubicBezTo>
                  <a:pt x="4734578" y="687264"/>
                  <a:pt x="4739334" y="689642"/>
                  <a:pt x="4739334" y="686924"/>
                </a:cubicBezTo>
                <a:cubicBezTo>
                  <a:pt x="4739334" y="684206"/>
                  <a:pt x="4741372" y="684886"/>
                  <a:pt x="4745450" y="688962"/>
                </a:cubicBezTo>
                <a:cubicBezTo>
                  <a:pt x="4749526" y="693039"/>
                  <a:pt x="4754622" y="695077"/>
                  <a:pt x="4760737" y="695077"/>
                </a:cubicBezTo>
                <a:cubicBezTo>
                  <a:pt x="4765493" y="695077"/>
                  <a:pt x="4774665" y="701702"/>
                  <a:pt x="4788254" y="714951"/>
                </a:cubicBezTo>
                <a:cubicBezTo>
                  <a:pt x="4801844" y="728201"/>
                  <a:pt x="4808638" y="737543"/>
                  <a:pt x="4808638" y="742979"/>
                </a:cubicBezTo>
                <a:cubicBezTo>
                  <a:pt x="4808638" y="749773"/>
                  <a:pt x="4805241" y="758946"/>
                  <a:pt x="4798446" y="770496"/>
                </a:cubicBezTo>
                <a:cubicBezTo>
                  <a:pt x="4791652" y="782047"/>
                  <a:pt x="4783498" y="791559"/>
                  <a:pt x="4773986" y="799033"/>
                </a:cubicBezTo>
                <a:cubicBezTo>
                  <a:pt x="4761077" y="809905"/>
                  <a:pt x="4744090" y="823663"/>
                  <a:pt x="4723028" y="840310"/>
                </a:cubicBezTo>
                <a:cubicBezTo>
                  <a:pt x="4701965" y="856956"/>
                  <a:pt x="4691093" y="866299"/>
                  <a:pt x="4690414" y="868337"/>
                </a:cubicBezTo>
                <a:cubicBezTo>
                  <a:pt x="4690414" y="869696"/>
                  <a:pt x="4699587" y="872414"/>
                  <a:pt x="4717931" y="876491"/>
                </a:cubicBezTo>
                <a:cubicBezTo>
                  <a:pt x="4736277" y="880567"/>
                  <a:pt x="4749526" y="882606"/>
                  <a:pt x="4757680" y="882606"/>
                </a:cubicBezTo>
                <a:cubicBezTo>
                  <a:pt x="4765833" y="882606"/>
                  <a:pt x="4769910" y="884304"/>
                  <a:pt x="4769910" y="887702"/>
                </a:cubicBezTo>
                <a:cubicBezTo>
                  <a:pt x="4769910" y="891099"/>
                  <a:pt x="4773986" y="896874"/>
                  <a:pt x="4782140" y="905028"/>
                </a:cubicBezTo>
                <a:cubicBezTo>
                  <a:pt x="4788934" y="911822"/>
                  <a:pt x="4792671" y="919466"/>
                  <a:pt x="4793351" y="927959"/>
                </a:cubicBezTo>
                <a:cubicBezTo>
                  <a:pt x="4794030" y="936452"/>
                  <a:pt x="4791312" y="941378"/>
                  <a:pt x="4785197" y="942737"/>
                </a:cubicBezTo>
                <a:cubicBezTo>
                  <a:pt x="4764134" y="948852"/>
                  <a:pt x="4743411" y="952589"/>
                  <a:pt x="4723028" y="953948"/>
                </a:cubicBezTo>
                <a:cubicBezTo>
                  <a:pt x="4710118" y="954627"/>
                  <a:pt x="4693132" y="956836"/>
                  <a:pt x="4672069" y="960573"/>
                </a:cubicBezTo>
                <a:cubicBezTo>
                  <a:pt x="4651006" y="964310"/>
                  <a:pt x="4637077" y="967537"/>
                  <a:pt x="4630283" y="970255"/>
                </a:cubicBezTo>
                <a:cubicBezTo>
                  <a:pt x="4603105" y="981126"/>
                  <a:pt x="4581022" y="978068"/>
                  <a:pt x="4564036" y="961082"/>
                </a:cubicBezTo>
                <a:cubicBezTo>
                  <a:pt x="4557921" y="953608"/>
                  <a:pt x="4554014" y="947323"/>
                  <a:pt x="4552316" y="942227"/>
                </a:cubicBezTo>
                <a:cubicBezTo>
                  <a:pt x="4550618" y="937132"/>
                  <a:pt x="4549768" y="925751"/>
                  <a:pt x="4549768" y="908085"/>
                </a:cubicBezTo>
                <a:cubicBezTo>
                  <a:pt x="4549768" y="882945"/>
                  <a:pt x="4548409" y="866639"/>
                  <a:pt x="4545691" y="859165"/>
                </a:cubicBezTo>
                <a:cubicBezTo>
                  <a:pt x="4543653" y="852370"/>
                  <a:pt x="4545861" y="845576"/>
                  <a:pt x="4552316" y="838781"/>
                </a:cubicBezTo>
                <a:cubicBezTo>
                  <a:pt x="4558771" y="831987"/>
                  <a:pt x="4568113" y="826551"/>
                  <a:pt x="4580343" y="822474"/>
                </a:cubicBezTo>
                <a:cubicBezTo>
                  <a:pt x="4591214" y="819077"/>
                  <a:pt x="4608201" y="809395"/>
                  <a:pt x="4631302" y="793428"/>
                </a:cubicBezTo>
                <a:cubicBezTo>
                  <a:pt x="4654403" y="777461"/>
                  <a:pt x="4673088" y="762683"/>
                  <a:pt x="4687357" y="749094"/>
                </a:cubicBezTo>
                <a:cubicBezTo>
                  <a:pt x="4698907" y="738223"/>
                  <a:pt x="4703323" y="732107"/>
                  <a:pt x="4700606" y="730749"/>
                </a:cubicBezTo>
                <a:cubicBezTo>
                  <a:pt x="4699926" y="730069"/>
                  <a:pt x="4697888" y="729390"/>
                  <a:pt x="4694490" y="728710"/>
                </a:cubicBezTo>
                <a:cubicBezTo>
                  <a:pt x="4683620" y="726672"/>
                  <a:pt x="4660688" y="731768"/>
                  <a:pt x="4625696" y="743998"/>
                </a:cubicBezTo>
                <a:cubicBezTo>
                  <a:pt x="4590705" y="756228"/>
                  <a:pt x="4567094" y="767439"/>
                  <a:pt x="4554864" y="777631"/>
                </a:cubicBezTo>
                <a:cubicBezTo>
                  <a:pt x="4548069" y="783746"/>
                  <a:pt x="4543823" y="789861"/>
                  <a:pt x="4542124" y="795976"/>
                </a:cubicBezTo>
                <a:cubicBezTo>
                  <a:pt x="4540426" y="802091"/>
                  <a:pt x="4538897" y="818398"/>
                  <a:pt x="4537538" y="844896"/>
                </a:cubicBezTo>
                <a:cubicBezTo>
                  <a:pt x="4536858" y="868677"/>
                  <a:pt x="4535839" y="883795"/>
                  <a:pt x="4534480" y="890250"/>
                </a:cubicBezTo>
                <a:cubicBezTo>
                  <a:pt x="4533121" y="896704"/>
                  <a:pt x="4530404" y="900271"/>
                  <a:pt x="4526327" y="900951"/>
                </a:cubicBezTo>
                <a:cubicBezTo>
                  <a:pt x="4501187" y="905707"/>
                  <a:pt x="4485220" y="891099"/>
                  <a:pt x="4478426" y="857126"/>
                </a:cubicBezTo>
                <a:cubicBezTo>
                  <a:pt x="4475708" y="846255"/>
                  <a:pt x="4471801" y="830968"/>
                  <a:pt x="4466705" y="811263"/>
                </a:cubicBezTo>
                <a:cubicBezTo>
                  <a:pt x="4461609" y="791559"/>
                  <a:pt x="4461100" y="775932"/>
                  <a:pt x="4465177" y="764381"/>
                </a:cubicBezTo>
                <a:cubicBezTo>
                  <a:pt x="4469253" y="752831"/>
                  <a:pt x="4472311" y="746036"/>
                  <a:pt x="4474349" y="743998"/>
                </a:cubicBezTo>
                <a:cubicBezTo>
                  <a:pt x="4477066" y="741960"/>
                  <a:pt x="4480124" y="737034"/>
                  <a:pt x="4483522" y="729220"/>
                </a:cubicBezTo>
                <a:cubicBezTo>
                  <a:pt x="4486919" y="721406"/>
                  <a:pt x="4487938" y="717160"/>
                  <a:pt x="4486579" y="716480"/>
                </a:cubicBezTo>
                <a:cubicBezTo>
                  <a:pt x="4485220" y="714442"/>
                  <a:pt x="4481143" y="715461"/>
                  <a:pt x="4474349" y="719538"/>
                </a:cubicBezTo>
                <a:cubicBezTo>
                  <a:pt x="4470272" y="721576"/>
                  <a:pt x="4466535" y="721746"/>
                  <a:pt x="4463138" y="720047"/>
                </a:cubicBezTo>
                <a:cubicBezTo>
                  <a:pt x="4459741" y="718349"/>
                  <a:pt x="4454645" y="713083"/>
                  <a:pt x="4447851" y="704250"/>
                </a:cubicBezTo>
                <a:cubicBezTo>
                  <a:pt x="4436300" y="691340"/>
                  <a:pt x="4429845" y="678431"/>
                  <a:pt x="4428486" y="665521"/>
                </a:cubicBezTo>
                <a:cubicBezTo>
                  <a:pt x="4424410" y="637664"/>
                  <a:pt x="4406064" y="615922"/>
                  <a:pt x="4373451" y="600294"/>
                </a:cubicBezTo>
                <a:cubicBezTo>
                  <a:pt x="4353067" y="591461"/>
                  <a:pt x="4340837" y="587045"/>
                  <a:pt x="4336760" y="587045"/>
                </a:cubicBezTo>
                <a:cubicBezTo>
                  <a:pt x="4331325" y="587045"/>
                  <a:pt x="4326569" y="590102"/>
                  <a:pt x="4322492" y="596218"/>
                </a:cubicBezTo>
                <a:cubicBezTo>
                  <a:pt x="4318415" y="602333"/>
                  <a:pt x="4316377" y="609467"/>
                  <a:pt x="4316377" y="617620"/>
                </a:cubicBezTo>
                <a:cubicBezTo>
                  <a:pt x="4316377" y="626453"/>
                  <a:pt x="4312300" y="639363"/>
                  <a:pt x="4304147" y="656349"/>
                </a:cubicBezTo>
                <a:cubicBezTo>
                  <a:pt x="4295993" y="673335"/>
                  <a:pt x="4291917" y="684546"/>
                  <a:pt x="4291917" y="689982"/>
                </a:cubicBezTo>
                <a:cubicBezTo>
                  <a:pt x="4291917" y="694058"/>
                  <a:pt x="4286991" y="709006"/>
                  <a:pt x="4277139" y="734825"/>
                </a:cubicBezTo>
                <a:cubicBezTo>
                  <a:pt x="4267287" y="760644"/>
                  <a:pt x="4258963" y="780349"/>
                  <a:pt x="4252169" y="793938"/>
                </a:cubicBezTo>
                <a:cubicBezTo>
                  <a:pt x="4246733" y="805488"/>
                  <a:pt x="4241807" y="818568"/>
                  <a:pt x="4237391" y="833176"/>
                </a:cubicBezTo>
                <a:cubicBezTo>
                  <a:pt x="4232974" y="847784"/>
                  <a:pt x="4227369" y="862562"/>
                  <a:pt x="4220574" y="877510"/>
                </a:cubicBezTo>
                <a:cubicBezTo>
                  <a:pt x="4213780" y="892458"/>
                  <a:pt x="4210383" y="901291"/>
                  <a:pt x="4210383" y="904008"/>
                </a:cubicBezTo>
                <a:cubicBezTo>
                  <a:pt x="4209703" y="913521"/>
                  <a:pt x="4204437" y="926770"/>
                  <a:pt x="4194585" y="943756"/>
                </a:cubicBezTo>
                <a:cubicBezTo>
                  <a:pt x="4184733" y="960742"/>
                  <a:pt x="4173013" y="976370"/>
                  <a:pt x="4159424" y="990638"/>
                </a:cubicBezTo>
                <a:cubicBezTo>
                  <a:pt x="4152630" y="998112"/>
                  <a:pt x="4147363" y="1002868"/>
                  <a:pt x="4143627" y="1004907"/>
                </a:cubicBezTo>
                <a:cubicBezTo>
                  <a:pt x="4139890" y="1006945"/>
                  <a:pt x="4134964" y="1007285"/>
                  <a:pt x="4128849" y="1005926"/>
                </a:cubicBezTo>
                <a:cubicBezTo>
                  <a:pt x="4118657" y="1005246"/>
                  <a:pt x="4111523" y="1001679"/>
                  <a:pt x="4107446" y="995225"/>
                </a:cubicBezTo>
                <a:cubicBezTo>
                  <a:pt x="4103369" y="988770"/>
                  <a:pt x="4099633" y="985542"/>
                  <a:pt x="4096235" y="985542"/>
                </a:cubicBezTo>
                <a:cubicBezTo>
                  <a:pt x="4093518" y="985542"/>
                  <a:pt x="4085874" y="974162"/>
                  <a:pt x="4073304" y="951400"/>
                </a:cubicBezTo>
                <a:cubicBezTo>
                  <a:pt x="4060734" y="928638"/>
                  <a:pt x="4054449" y="914540"/>
                  <a:pt x="4054449" y="909104"/>
                </a:cubicBezTo>
                <a:cubicBezTo>
                  <a:pt x="4054449" y="903669"/>
                  <a:pt x="4052071" y="896365"/>
                  <a:pt x="4047315" y="887192"/>
                </a:cubicBezTo>
                <a:cubicBezTo>
                  <a:pt x="4042558" y="878019"/>
                  <a:pt x="4037802" y="860863"/>
                  <a:pt x="4033046" y="835724"/>
                </a:cubicBezTo>
                <a:cubicBezTo>
                  <a:pt x="4027611" y="809225"/>
                  <a:pt x="4026931" y="787822"/>
                  <a:pt x="4031008" y="771516"/>
                </a:cubicBezTo>
                <a:cubicBezTo>
                  <a:pt x="4035084" y="755209"/>
                  <a:pt x="4046975" y="733806"/>
                  <a:pt x="4066679" y="707308"/>
                </a:cubicBezTo>
                <a:cubicBezTo>
                  <a:pt x="4072794" y="699154"/>
                  <a:pt x="4076192" y="695077"/>
                  <a:pt x="4076871" y="695077"/>
                </a:cubicBezTo>
                <a:cubicBezTo>
                  <a:pt x="4077550" y="695077"/>
                  <a:pt x="4077550" y="695757"/>
                  <a:pt x="4076871" y="697116"/>
                </a:cubicBezTo>
                <a:cubicBezTo>
                  <a:pt x="4073473" y="706628"/>
                  <a:pt x="4069567" y="723784"/>
                  <a:pt x="4065150" y="748584"/>
                </a:cubicBezTo>
                <a:cubicBezTo>
                  <a:pt x="4060734" y="773384"/>
                  <a:pt x="4058865" y="791559"/>
                  <a:pt x="4059545" y="803110"/>
                </a:cubicBezTo>
                <a:cubicBezTo>
                  <a:pt x="4059545" y="816020"/>
                  <a:pt x="4065150" y="834874"/>
                  <a:pt x="4076361" y="859674"/>
                </a:cubicBezTo>
                <a:cubicBezTo>
                  <a:pt x="4087572" y="884474"/>
                  <a:pt x="4095556" y="896874"/>
                  <a:pt x="4100312" y="896874"/>
                </a:cubicBezTo>
                <a:cubicBezTo>
                  <a:pt x="4104388" y="896874"/>
                  <a:pt x="4115430" y="886852"/>
                  <a:pt x="4133435" y="866809"/>
                </a:cubicBezTo>
                <a:cubicBezTo>
                  <a:pt x="4151440" y="846765"/>
                  <a:pt x="4165199" y="828929"/>
                  <a:pt x="4174711" y="813302"/>
                </a:cubicBezTo>
                <a:cubicBezTo>
                  <a:pt x="4184224" y="798354"/>
                  <a:pt x="4192037" y="787822"/>
                  <a:pt x="4198152" y="781707"/>
                </a:cubicBezTo>
                <a:cubicBezTo>
                  <a:pt x="4202229" y="776951"/>
                  <a:pt x="4209024" y="766420"/>
                  <a:pt x="4218536" y="750113"/>
                </a:cubicBezTo>
                <a:cubicBezTo>
                  <a:pt x="4228049" y="733806"/>
                  <a:pt x="4232804" y="724294"/>
                  <a:pt x="4232804" y="721576"/>
                </a:cubicBezTo>
                <a:cubicBezTo>
                  <a:pt x="4232804" y="721576"/>
                  <a:pt x="4232125" y="721576"/>
                  <a:pt x="4230766" y="721576"/>
                </a:cubicBezTo>
                <a:cubicBezTo>
                  <a:pt x="4229407" y="720897"/>
                  <a:pt x="4227709" y="720727"/>
                  <a:pt x="4225670" y="721066"/>
                </a:cubicBezTo>
                <a:cubicBezTo>
                  <a:pt x="4223632" y="721406"/>
                  <a:pt x="4221254" y="721916"/>
                  <a:pt x="4218536" y="722595"/>
                </a:cubicBezTo>
                <a:cubicBezTo>
                  <a:pt x="4206985" y="724634"/>
                  <a:pt x="4196284" y="719538"/>
                  <a:pt x="4186432" y="707308"/>
                </a:cubicBezTo>
                <a:cubicBezTo>
                  <a:pt x="4176580" y="695077"/>
                  <a:pt x="4168936" y="676053"/>
                  <a:pt x="4163500" y="650234"/>
                </a:cubicBezTo>
                <a:cubicBezTo>
                  <a:pt x="4159424" y="632568"/>
                  <a:pt x="4155687" y="621697"/>
                  <a:pt x="4152290" y="617620"/>
                </a:cubicBezTo>
                <a:cubicBezTo>
                  <a:pt x="4148213" y="612864"/>
                  <a:pt x="4146515" y="605560"/>
                  <a:pt x="4147194" y="595708"/>
                </a:cubicBezTo>
                <a:cubicBezTo>
                  <a:pt x="4147873" y="585856"/>
                  <a:pt x="4150591" y="577872"/>
                  <a:pt x="4155347" y="571757"/>
                </a:cubicBezTo>
                <a:cubicBezTo>
                  <a:pt x="4160783" y="562924"/>
                  <a:pt x="4163161" y="556979"/>
                  <a:pt x="4162481" y="553922"/>
                </a:cubicBezTo>
                <a:cubicBezTo>
                  <a:pt x="4161802" y="550864"/>
                  <a:pt x="4157385" y="549675"/>
                  <a:pt x="4149232" y="550355"/>
                </a:cubicBezTo>
                <a:cubicBezTo>
                  <a:pt x="4140400" y="551714"/>
                  <a:pt x="4129698" y="549675"/>
                  <a:pt x="4117128" y="544240"/>
                </a:cubicBezTo>
                <a:cubicBezTo>
                  <a:pt x="4104558" y="538804"/>
                  <a:pt x="4095556" y="531670"/>
                  <a:pt x="4090120" y="522837"/>
                </a:cubicBezTo>
                <a:cubicBezTo>
                  <a:pt x="4082646" y="513325"/>
                  <a:pt x="4074832" y="495829"/>
                  <a:pt x="4066679" y="470349"/>
                </a:cubicBezTo>
                <a:cubicBezTo>
                  <a:pt x="4058525" y="444870"/>
                  <a:pt x="4055128" y="429073"/>
                  <a:pt x="4056487" y="422958"/>
                </a:cubicBezTo>
                <a:cubicBezTo>
                  <a:pt x="4058525" y="416163"/>
                  <a:pt x="4053769" y="400536"/>
                  <a:pt x="4042219" y="376076"/>
                </a:cubicBezTo>
                <a:cubicBezTo>
                  <a:pt x="4034065" y="358410"/>
                  <a:pt x="4029649" y="347369"/>
                  <a:pt x="4028969" y="342952"/>
                </a:cubicBezTo>
                <a:cubicBezTo>
                  <a:pt x="4028290" y="338536"/>
                  <a:pt x="4029649" y="333270"/>
                  <a:pt x="4033046" y="327155"/>
                </a:cubicBezTo>
                <a:cubicBezTo>
                  <a:pt x="4038482" y="319681"/>
                  <a:pt x="4042558" y="315944"/>
                  <a:pt x="4045276" y="315944"/>
                </a:cubicBezTo>
                <a:cubicBezTo>
                  <a:pt x="4047994" y="315944"/>
                  <a:pt x="4052580" y="309150"/>
                  <a:pt x="4059035" y="295561"/>
                </a:cubicBezTo>
                <a:cubicBezTo>
                  <a:pt x="4065490" y="281972"/>
                  <a:pt x="4067358" y="271440"/>
                  <a:pt x="4064641" y="263966"/>
                </a:cubicBezTo>
                <a:cubicBezTo>
                  <a:pt x="4061243" y="255134"/>
                  <a:pt x="4060394" y="241545"/>
                  <a:pt x="4062093" y="223199"/>
                </a:cubicBezTo>
                <a:cubicBezTo>
                  <a:pt x="4063791" y="204854"/>
                  <a:pt x="4067019" y="193304"/>
                  <a:pt x="4071775" y="188547"/>
                </a:cubicBezTo>
                <a:cubicBezTo>
                  <a:pt x="4077211" y="182432"/>
                  <a:pt x="4086893" y="179035"/>
                  <a:pt x="4100821" y="178356"/>
                </a:cubicBezTo>
                <a:cubicBezTo>
                  <a:pt x="4114750" y="177676"/>
                  <a:pt x="4126810" y="180054"/>
                  <a:pt x="4137002" y="185490"/>
                </a:cubicBezTo>
                <a:cubicBezTo>
                  <a:pt x="4147194" y="190926"/>
                  <a:pt x="4155347" y="199588"/>
                  <a:pt x="4161462" y="211479"/>
                </a:cubicBezTo>
                <a:cubicBezTo>
                  <a:pt x="4167577" y="223369"/>
                  <a:pt x="4170975" y="229824"/>
                  <a:pt x="4171654" y="230843"/>
                </a:cubicBezTo>
                <a:cubicBezTo>
                  <a:pt x="4172333" y="231862"/>
                  <a:pt x="4182186" y="227616"/>
                  <a:pt x="4201210" y="218103"/>
                </a:cubicBezTo>
                <a:cubicBezTo>
                  <a:pt x="4221594" y="207912"/>
                  <a:pt x="4241468" y="199588"/>
                  <a:pt x="4260832" y="193134"/>
                </a:cubicBezTo>
                <a:cubicBezTo>
                  <a:pt x="4280196" y="186679"/>
                  <a:pt x="4293615" y="183791"/>
                  <a:pt x="4301089" y="184471"/>
                </a:cubicBezTo>
                <a:cubicBezTo>
                  <a:pt x="4316037" y="186509"/>
                  <a:pt x="4329286" y="190926"/>
                  <a:pt x="4340837" y="197720"/>
                </a:cubicBezTo>
                <a:cubicBezTo>
                  <a:pt x="4352388" y="204515"/>
                  <a:pt x="4360201" y="212328"/>
                  <a:pt x="4364278" y="221161"/>
                </a:cubicBezTo>
                <a:cubicBezTo>
                  <a:pt x="4373791" y="242903"/>
                  <a:pt x="4374979" y="263457"/>
                  <a:pt x="4367845" y="282821"/>
                </a:cubicBezTo>
                <a:cubicBezTo>
                  <a:pt x="4360711" y="302186"/>
                  <a:pt x="4343895" y="325457"/>
                  <a:pt x="4317396" y="352635"/>
                </a:cubicBezTo>
                <a:lnTo>
                  <a:pt x="4288859" y="381172"/>
                </a:lnTo>
                <a:lnTo>
                  <a:pt x="4304147" y="387287"/>
                </a:lnTo>
                <a:cubicBezTo>
                  <a:pt x="4322492" y="395440"/>
                  <a:pt x="4331325" y="403763"/>
                  <a:pt x="4330645" y="412256"/>
                </a:cubicBezTo>
                <a:cubicBezTo>
                  <a:pt x="4329966" y="420750"/>
                  <a:pt x="4319434" y="428733"/>
                  <a:pt x="4299051" y="436207"/>
                </a:cubicBezTo>
                <a:cubicBezTo>
                  <a:pt x="4275950" y="444361"/>
                  <a:pt x="4261511" y="450985"/>
                  <a:pt x="4255736" y="456081"/>
                </a:cubicBezTo>
                <a:cubicBezTo>
                  <a:pt x="4249961" y="461177"/>
                  <a:pt x="4247073" y="468821"/>
                  <a:pt x="4247073" y="479012"/>
                </a:cubicBezTo>
                <a:cubicBezTo>
                  <a:pt x="4247073" y="485807"/>
                  <a:pt x="4247583" y="490393"/>
                  <a:pt x="4248602" y="492771"/>
                </a:cubicBezTo>
                <a:cubicBezTo>
                  <a:pt x="4249621" y="495149"/>
                  <a:pt x="4251490" y="495999"/>
                  <a:pt x="4254207" y="495319"/>
                </a:cubicBezTo>
                <a:cubicBezTo>
                  <a:pt x="4258284" y="493281"/>
                  <a:pt x="4262361" y="494640"/>
                  <a:pt x="4266437" y="499396"/>
                </a:cubicBezTo>
                <a:cubicBezTo>
                  <a:pt x="4272552" y="506870"/>
                  <a:pt x="4271873" y="526234"/>
                  <a:pt x="4264399" y="557489"/>
                </a:cubicBezTo>
                <a:cubicBezTo>
                  <a:pt x="4263040" y="564283"/>
                  <a:pt x="4261851" y="576004"/>
                  <a:pt x="4260832" y="592650"/>
                </a:cubicBezTo>
                <a:cubicBezTo>
                  <a:pt x="4259813" y="609297"/>
                  <a:pt x="4259643" y="624585"/>
                  <a:pt x="4260322" y="638513"/>
                </a:cubicBezTo>
                <a:cubicBezTo>
                  <a:pt x="4261001" y="652442"/>
                  <a:pt x="4262021" y="659406"/>
                  <a:pt x="4263380" y="659406"/>
                </a:cubicBezTo>
                <a:cubicBezTo>
                  <a:pt x="4265418" y="658727"/>
                  <a:pt x="4272212" y="648705"/>
                  <a:pt x="4283763" y="629341"/>
                </a:cubicBezTo>
                <a:cubicBezTo>
                  <a:pt x="4295314" y="609976"/>
                  <a:pt x="4301089" y="598596"/>
                  <a:pt x="4301089" y="595198"/>
                </a:cubicBezTo>
                <a:cubicBezTo>
                  <a:pt x="4301089" y="592481"/>
                  <a:pt x="4298032" y="591122"/>
                  <a:pt x="4291917" y="591122"/>
                </a:cubicBezTo>
                <a:cubicBezTo>
                  <a:pt x="4287840" y="591122"/>
                  <a:pt x="4285122" y="590102"/>
                  <a:pt x="4283763" y="588064"/>
                </a:cubicBezTo>
                <a:cubicBezTo>
                  <a:pt x="4282404" y="586026"/>
                  <a:pt x="4281725" y="581609"/>
                  <a:pt x="4281725" y="574815"/>
                </a:cubicBezTo>
                <a:cubicBezTo>
                  <a:pt x="4281725" y="567341"/>
                  <a:pt x="4283254" y="561396"/>
                  <a:pt x="4286311" y="556979"/>
                </a:cubicBezTo>
                <a:cubicBezTo>
                  <a:pt x="4289369" y="552563"/>
                  <a:pt x="4296333" y="545938"/>
                  <a:pt x="4307204" y="537105"/>
                </a:cubicBezTo>
                <a:cubicBezTo>
                  <a:pt x="4324870" y="523516"/>
                  <a:pt x="4336420" y="514514"/>
                  <a:pt x="4341856" y="510097"/>
                </a:cubicBezTo>
                <a:cubicBezTo>
                  <a:pt x="4347292" y="505681"/>
                  <a:pt x="4350689" y="504322"/>
                  <a:pt x="4352048" y="506021"/>
                </a:cubicBezTo>
                <a:cubicBezTo>
                  <a:pt x="4353407" y="507719"/>
                  <a:pt x="4363599" y="504322"/>
                  <a:pt x="4382623" y="495829"/>
                </a:cubicBezTo>
                <a:cubicBezTo>
                  <a:pt x="4401648" y="487336"/>
                  <a:pt x="4412689" y="483089"/>
                  <a:pt x="4415746" y="483089"/>
                </a:cubicBezTo>
                <a:cubicBezTo>
                  <a:pt x="4418804" y="483089"/>
                  <a:pt x="4425768" y="480711"/>
                  <a:pt x="4436640" y="475955"/>
                </a:cubicBezTo>
                <a:cubicBezTo>
                  <a:pt x="4474689" y="458289"/>
                  <a:pt x="4508322" y="445719"/>
                  <a:pt x="4537538" y="438245"/>
                </a:cubicBezTo>
                <a:cubicBezTo>
                  <a:pt x="4554524" y="434169"/>
                  <a:pt x="4564546" y="428733"/>
                  <a:pt x="4567603" y="421939"/>
                </a:cubicBezTo>
                <a:cubicBezTo>
                  <a:pt x="4570661" y="415144"/>
                  <a:pt x="4576267" y="405292"/>
                  <a:pt x="4584420" y="392382"/>
                </a:cubicBezTo>
                <a:cubicBezTo>
                  <a:pt x="4608880" y="351615"/>
                  <a:pt x="4625527" y="318662"/>
                  <a:pt x="4634360" y="293522"/>
                </a:cubicBezTo>
                <a:cubicBezTo>
                  <a:pt x="4641833" y="270421"/>
                  <a:pt x="4644721" y="258021"/>
                  <a:pt x="4643022" y="256323"/>
                </a:cubicBezTo>
                <a:cubicBezTo>
                  <a:pt x="4641324" y="254624"/>
                  <a:pt x="4631811" y="257172"/>
                  <a:pt x="4614485" y="263966"/>
                </a:cubicBezTo>
                <a:cubicBezTo>
                  <a:pt x="4597159" y="270761"/>
                  <a:pt x="4584080" y="276876"/>
                  <a:pt x="4575247" y="282312"/>
                </a:cubicBezTo>
                <a:cubicBezTo>
                  <a:pt x="4565056" y="287747"/>
                  <a:pt x="4557412" y="290465"/>
                  <a:pt x="4552316" y="290465"/>
                </a:cubicBezTo>
                <a:cubicBezTo>
                  <a:pt x="4547220" y="290465"/>
                  <a:pt x="4541954" y="293862"/>
                  <a:pt x="4536519" y="300657"/>
                </a:cubicBezTo>
                <a:cubicBezTo>
                  <a:pt x="4527686" y="310848"/>
                  <a:pt x="4516135" y="307791"/>
                  <a:pt x="4501867" y="291484"/>
                </a:cubicBezTo>
                <a:cubicBezTo>
                  <a:pt x="4495072" y="284690"/>
                  <a:pt x="4492354" y="272459"/>
                  <a:pt x="4493713" y="254794"/>
                </a:cubicBezTo>
                <a:cubicBezTo>
                  <a:pt x="4495072" y="243243"/>
                  <a:pt x="4497111" y="234750"/>
                  <a:pt x="4499828" y="229314"/>
                </a:cubicBezTo>
                <a:cubicBezTo>
                  <a:pt x="4502546" y="223879"/>
                  <a:pt x="4507982" y="216745"/>
                  <a:pt x="4516135" y="207912"/>
                </a:cubicBezTo>
                <a:cubicBezTo>
                  <a:pt x="4526327" y="196361"/>
                  <a:pt x="4538217" y="180224"/>
                  <a:pt x="4551806" y="159501"/>
                </a:cubicBezTo>
                <a:cubicBezTo>
                  <a:pt x="4565395" y="138778"/>
                  <a:pt x="4572190" y="125698"/>
                  <a:pt x="4572190" y="120263"/>
                </a:cubicBezTo>
                <a:cubicBezTo>
                  <a:pt x="4572190" y="116186"/>
                  <a:pt x="4570491" y="113129"/>
                  <a:pt x="4567094" y="111090"/>
                </a:cubicBezTo>
                <a:cubicBezTo>
                  <a:pt x="4563696" y="109052"/>
                  <a:pt x="4561998" y="106334"/>
                  <a:pt x="4561998" y="102937"/>
                </a:cubicBezTo>
                <a:cubicBezTo>
                  <a:pt x="4561998" y="99879"/>
                  <a:pt x="4563951" y="98520"/>
                  <a:pt x="4567858" y="98860"/>
                </a:cubicBezTo>
                <a:close/>
                <a:moveTo>
                  <a:pt x="2764237" y="81152"/>
                </a:moveTo>
                <a:cubicBezTo>
                  <a:pt x="2775066" y="80387"/>
                  <a:pt x="2784557" y="84592"/>
                  <a:pt x="2792710" y="93764"/>
                </a:cubicBezTo>
                <a:cubicBezTo>
                  <a:pt x="2808337" y="109392"/>
                  <a:pt x="2815811" y="123320"/>
                  <a:pt x="2815132" y="135550"/>
                </a:cubicBezTo>
                <a:cubicBezTo>
                  <a:pt x="2815132" y="142345"/>
                  <a:pt x="2813264" y="150838"/>
                  <a:pt x="2809527" y="161030"/>
                </a:cubicBezTo>
                <a:cubicBezTo>
                  <a:pt x="2805789" y="171221"/>
                  <a:pt x="2802222" y="178695"/>
                  <a:pt x="2798825" y="183452"/>
                </a:cubicBezTo>
                <a:cubicBezTo>
                  <a:pt x="2780480" y="205194"/>
                  <a:pt x="2769269" y="216065"/>
                  <a:pt x="2765192" y="216065"/>
                </a:cubicBezTo>
                <a:cubicBezTo>
                  <a:pt x="2762475" y="216065"/>
                  <a:pt x="2761116" y="217254"/>
                  <a:pt x="2761116" y="219632"/>
                </a:cubicBezTo>
                <a:cubicBezTo>
                  <a:pt x="2761116" y="222010"/>
                  <a:pt x="2751603" y="230334"/>
                  <a:pt x="2732579" y="244602"/>
                </a:cubicBezTo>
                <a:cubicBezTo>
                  <a:pt x="2713554" y="258871"/>
                  <a:pt x="2706420" y="266005"/>
                  <a:pt x="2711176" y="266005"/>
                </a:cubicBezTo>
                <a:cubicBezTo>
                  <a:pt x="2713894" y="266005"/>
                  <a:pt x="2721028" y="263627"/>
                  <a:pt x="2732579" y="258871"/>
                </a:cubicBezTo>
                <a:cubicBezTo>
                  <a:pt x="2744809" y="253435"/>
                  <a:pt x="2754661" y="250377"/>
                  <a:pt x="2762135" y="249698"/>
                </a:cubicBezTo>
                <a:cubicBezTo>
                  <a:pt x="2769609" y="249019"/>
                  <a:pt x="2778442" y="251057"/>
                  <a:pt x="2788633" y="255813"/>
                </a:cubicBezTo>
                <a:cubicBezTo>
                  <a:pt x="2800184" y="260569"/>
                  <a:pt x="2808677" y="268043"/>
                  <a:pt x="2814113" y="278235"/>
                </a:cubicBezTo>
                <a:lnTo>
                  <a:pt x="2822266" y="292503"/>
                </a:lnTo>
                <a:lnTo>
                  <a:pt x="2802902" y="309829"/>
                </a:lnTo>
                <a:cubicBezTo>
                  <a:pt x="2789992" y="320701"/>
                  <a:pt x="2781839" y="326136"/>
                  <a:pt x="2778442" y="326136"/>
                </a:cubicBezTo>
                <a:cubicBezTo>
                  <a:pt x="2775044" y="326136"/>
                  <a:pt x="2770798" y="328684"/>
                  <a:pt x="2765702" y="333780"/>
                </a:cubicBezTo>
                <a:cubicBezTo>
                  <a:pt x="2760606" y="338876"/>
                  <a:pt x="2752283" y="343802"/>
                  <a:pt x="2740732" y="348558"/>
                </a:cubicBezTo>
                <a:cubicBezTo>
                  <a:pt x="2729861" y="353314"/>
                  <a:pt x="2722047" y="358070"/>
                  <a:pt x="2717291" y="362826"/>
                </a:cubicBezTo>
                <a:cubicBezTo>
                  <a:pt x="2712535" y="367583"/>
                  <a:pt x="2709138" y="374037"/>
                  <a:pt x="2707099" y="382191"/>
                </a:cubicBezTo>
                <a:cubicBezTo>
                  <a:pt x="2706420" y="387626"/>
                  <a:pt x="2706420" y="391024"/>
                  <a:pt x="2707099" y="392382"/>
                </a:cubicBezTo>
                <a:cubicBezTo>
                  <a:pt x="2707779" y="393741"/>
                  <a:pt x="2709817" y="394421"/>
                  <a:pt x="2713214" y="394421"/>
                </a:cubicBezTo>
                <a:cubicBezTo>
                  <a:pt x="2719329" y="394421"/>
                  <a:pt x="2722387" y="392722"/>
                  <a:pt x="2722387" y="389325"/>
                </a:cubicBezTo>
                <a:cubicBezTo>
                  <a:pt x="2724425" y="385248"/>
                  <a:pt x="2731560" y="385078"/>
                  <a:pt x="2743790" y="388815"/>
                </a:cubicBezTo>
                <a:cubicBezTo>
                  <a:pt x="2756020" y="392552"/>
                  <a:pt x="2769779" y="399177"/>
                  <a:pt x="2785066" y="408689"/>
                </a:cubicBezTo>
                <a:cubicBezTo>
                  <a:pt x="2800354" y="418202"/>
                  <a:pt x="2809357" y="426355"/>
                  <a:pt x="2812074" y="433150"/>
                </a:cubicBezTo>
                <a:cubicBezTo>
                  <a:pt x="2815472" y="440624"/>
                  <a:pt x="2815981" y="445889"/>
                  <a:pt x="2813603" y="448947"/>
                </a:cubicBezTo>
                <a:cubicBezTo>
                  <a:pt x="2811225" y="452004"/>
                  <a:pt x="2804940" y="453533"/>
                  <a:pt x="2794748" y="453533"/>
                </a:cubicBezTo>
                <a:cubicBezTo>
                  <a:pt x="2783198" y="453533"/>
                  <a:pt x="2771137" y="455232"/>
                  <a:pt x="2758568" y="458629"/>
                </a:cubicBezTo>
                <a:cubicBezTo>
                  <a:pt x="2745998" y="462026"/>
                  <a:pt x="2739713" y="465423"/>
                  <a:pt x="2739713" y="468821"/>
                </a:cubicBezTo>
                <a:cubicBezTo>
                  <a:pt x="2739713" y="471538"/>
                  <a:pt x="2744979" y="480371"/>
                  <a:pt x="2755510" y="495319"/>
                </a:cubicBezTo>
                <a:cubicBezTo>
                  <a:pt x="2766042" y="510267"/>
                  <a:pt x="2774025" y="520799"/>
                  <a:pt x="2779461" y="526914"/>
                </a:cubicBezTo>
                <a:cubicBezTo>
                  <a:pt x="2814113" y="558848"/>
                  <a:pt x="2836874" y="578892"/>
                  <a:pt x="2847745" y="587045"/>
                </a:cubicBezTo>
                <a:cubicBezTo>
                  <a:pt x="2871526" y="604031"/>
                  <a:pt x="2879680" y="618300"/>
                  <a:pt x="2872206" y="629850"/>
                </a:cubicBezTo>
                <a:cubicBezTo>
                  <a:pt x="2869488" y="633927"/>
                  <a:pt x="2862863" y="638513"/>
                  <a:pt x="2852332" y="643609"/>
                </a:cubicBezTo>
                <a:cubicBezTo>
                  <a:pt x="2841800" y="648705"/>
                  <a:pt x="2832798" y="651593"/>
                  <a:pt x="2825324" y="652272"/>
                </a:cubicBezTo>
                <a:cubicBezTo>
                  <a:pt x="2819888" y="652952"/>
                  <a:pt x="2802053" y="658047"/>
                  <a:pt x="2771817" y="667560"/>
                </a:cubicBezTo>
                <a:cubicBezTo>
                  <a:pt x="2741581" y="677072"/>
                  <a:pt x="2725784" y="682508"/>
                  <a:pt x="2724425" y="683867"/>
                </a:cubicBezTo>
                <a:cubicBezTo>
                  <a:pt x="2723066" y="685225"/>
                  <a:pt x="2721708" y="719708"/>
                  <a:pt x="2720349" y="787313"/>
                </a:cubicBezTo>
                <a:cubicBezTo>
                  <a:pt x="2718990" y="854918"/>
                  <a:pt x="2716782" y="894496"/>
                  <a:pt x="2713724" y="906047"/>
                </a:cubicBezTo>
                <a:cubicBezTo>
                  <a:pt x="2710667" y="917597"/>
                  <a:pt x="2707779" y="929488"/>
                  <a:pt x="2705061" y="941718"/>
                </a:cubicBezTo>
                <a:cubicBezTo>
                  <a:pt x="2693510" y="1002189"/>
                  <a:pt x="2684338" y="1030386"/>
                  <a:pt x="2677543" y="1026309"/>
                </a:cubicBezTo>
                <a:cubicBezTo>
                  <a:pt x="2676184" y="1024951"/>
                  <a:pt x="2674826" y="993866"/>
                  <a:pt x="2673467" y="933055"/>
                </a:cubicBezTo>
                <a:cubicBezTo>
                  <a:pt x="2672108" y="872244"/>
                  <a:pt x="2670579" y="834874"/>
                  <a:pt x="2668880" y="820946"/>
                </a:cubicBezTo>
                <a:cubicBezTo>
                  <a:pt x="2667181" y="807017"/>
                  <a:pt x="2665313" y="784425"/>
                  <a:pt x="2663275" y="753170"/>
                </a:cubicBezTo>
                <a:lnTo>
                  <a:pt x="2661237" y="706288"/>
                </a:lnTo>
                <a:lnTo>
                  <a:pt x="2650026" y="707308"/>
                </a:lnTo>
                <a:cubicBezTo>
                  <a:pt x="2631680" y="710025"/>
                  <a:pt x="2613335" y="711214"/>
                  <a:pt x="2594990" y="710875"/>
                </a:cubicBezTo>
                <a:cubicBezTo>
                  <a:pt x="2576645" y="710535"/>
                  <a:pt x="2564755" y="708666"/>
                  <a:pt x="2559319" y="705269"/>
                </a:cubicBezTo>
                <a:cubicBezTo>
                  <a:pt x="2542333" y="696436"/>
                  <a:pt x="2533500" y="688283"/>
                  <a:pt x="2532821" y="680809"/>
                </a:cubicBezTo>
                <a:cubicBezTo>
                  <a:pt x="2532821" y="678091"/>
                  <a:pt x="2531292" y="673845"/>
                  <a:pt x="2528234" y="668069"/>
                </a:cubicBezTo>
                <a:cubicBezTo>
                  <a:pt x="2525177" y="662294"/>
                  <a:pt x="2523988" y="653631"/>
                  <a:pt x="2524667" y="642080"/>
                </a:cubicBezTo>
                <a:cubicBezTo>
                  <a:pt x="2524667" y="631209"/>
                  <a:pt x="2523648" y="626113"/>
                  <a:pt x="2521610" y="626793"/>
                </a:cubicBezTo>
                <a:cubicBezTo>
                  <a:pt x="2520930" y="626793"/>
                  <a:pt x="2520251" y="626453"/>
                  <a:pt x="2519571" y="625774"/>
                </a:cubicBezTo>
                <a:cubicBezTo>
                  <a:pt x="2518892" y="625094"/>
                  <a:pt x="2518552" y="624075"/>
                  <a:pt x="2518552" y="622716"/>
                </a:cubicBezTo>
                <a:cubicBezTo>
                  <a:pt x="2518552" y="614563"/>
                  <a:pt x="2537916" y="590782"/>
                  <a:pt x="2576645" y="551374"/>
                </a:cubicBezTo>
                <a:cubicBezTo>
                  <a:pt x="2603144" y="524196"/>
                  <a:pt x="2613335" y="510267"/>
                  <a:pt x="2607220" y="509588"/>
                </a:cubicBezTo>
                <a:cubicBezTo>
                  <a:pt x="2603823" y="508908"/>
                  <a:pt x="2596009" y="511286"/>
                  <a:pt x="2583779" y="516722"/>
                </a:cubicBezTo>
                <a:cubicBezTo>
                  <a:pt x="2571549" y="522158"/>
                  <a:pt x="2563226" y="524875"/>
                  <a:pt x="2558809" y="524875"/>
                </a:cubicBezTo>
                <a:cubicBezTo>
                  <a:pt x="2554393" y="524875"/>
                  <a:pt x="2548788" y="521478"/>
                  <a:pt x="2541993" y="514684"/>
                </a:cubicBezTo>
                <a:cubicBezTo>
                  <a:pt x="2533840" y="507210"/>
                  <a:pt x="2529084" y="494980"/>
                  <a:pt x="2527725" y="477993"/>
                </a:cubicBezTo>
                <a:cubicBezTo>
                  <a:pt x="2527045" y="467802"/>
                  <a:pt x="2527045" y="461007"/>
                  <a:pt x="2527725" y="457610"/>
                </a:cubicBezTo>
                <a:cubicBezTo>
                  <a:pt x="2528404" y="454213"/>
                  <a:pt x="2530442" y="451834"/>
                  <a:pt x="2533840" y="450476"/>
                </a:cubicBezTo>
                <a:cubicBezTo>
                  <a:pt x="2539275" y="448437"/>
                  <a:pt x="2548448" y="443002"/>
                  <a:pt x="2561357" y="434169"/>
                </a:cubicBezTo>
                <a:cubicBezTo>
                  <a:pt x="2623187" y="392043"/>
                  <a:pt x="2652743" y="367243"/>
                  <a:pt x="2650026" y="359769"/>
                </a:cubicBezTo>
                <a:cubicBezTo>
                  <a:pt x="2647987" y="354333"/>
                  <a:pt x="2629642" y="360109"/>
                  <a:pt x="2594990" y="377095"/>
                </a:cubicBezTo>
                <a:cubicBezTo>
                  <a:pt x="2578683" y="385248"/>
                  <a:pt x="2564755" y="386437"/>
                  <a:pt x="2553204" y="380662"/>
                </a:cubicBezTo>
                <a:cubicBezTo>
                  <a:pt x="2541653" y="374887"/>
                  <a:pt x="2535538" y="363846"/>
                  <a:pt x="2534859" y="347539"/>
                </a:cubicBezTo>
                <a:cubicBezTo>
                  <a:pt x="2534179" y="337347"/>
                  <a:pt x="2532311" y="331911"/>
                  <a:pt x="2529253" y="331232"/>
                </a:cubicBezTo>
                <a:cubicBezTo>
                  <a:pt x="2526196" y="330553"/>
                  <a:pt x="2520590" y="334290"/>
                  <a:pt x="2512437" y="342443"/>
                </a:cubicBezTo>
                <a:cubicBezTo>
                  <a:pt x="2504284" y="351276"/>
                  <a:pt x="2497489" y="354333"/>
                  <a:pt x="2492054" y="351615"/>
                </a:cubicBezTo>
                <a:cubicBezTo>
                  <a:pt x="2487977" y="348898"/>
                  <a:pt x="2485259" y="349577"/>
                  <a:pt x="2483900" y="353654"/>
                </a:cubicBezTo>
                <a:cubicBezTo>
                  <a:pt x="2482541" y="357730"/>
                  <a:pt x="2479144" y="373358"/>
                  <a:pt x="2473708" y="400536"/>
                </a:cubicBezTo>
                <a:cubicBezTo>
                  <a:pt x="2468952" y="422958"/>
                  <a:pt x="2465045" y="436037"/>
                  <a:pt x="2461988" y="439774"/>
                </a:cubicBezTo>
                <a:cubicBezTo>
                  <a:pt x="2458930" y="443511"/>
                  <a:pt x="2459780" y="448097"/>
                  <a:pt x="2464536" y="453533"/>
                </a:cubicBezTo>
                <a:cubicBezTo>
                  <a:pt x="2470651" y="459648"/>
                  <a:pt x="2472349" y="465254"/>
                  <a:pt x="2469632" y="470349"/>
                </a:cubicBezTo>
                <a:cubicBezTo>
                  <a:pt x="2466914" y="475445"/>
                  <a:pt x="2460459" y="478673"/>
                  <a:pt x="2450267" y="480032"/>
                </a:cubicBezTo>
                <a:cubicBezTo>
                  <a:pt x="2442793" y="481391"/>
                  <a:pt x="2421900" y="490223"/>
                  <a:pt x="2387588" y="506530"/>
                </a:cubicBezTo>
                <a:cubicBezTo>
                  <a:pt x="2353276" y="522837"/>
                  <a:pt x="2330344" y="535067"/>
                  <a:pt x="2318794" y="543220"/>
                </a:cubicBezTo>
                <a:cubicBezTo>
                  <a:pt x="2310640" y="548656"/>
                  <a:pt x="2305545" y="551374"/>
                  <a:pt x="2303506" y="551374"/>
                </a:cubicBezTo>
                <a:cubicBezTo>
                  <a:pt x="2300109" y="551374"/>
                  <a:pt x="2295522" y="554431"/>
                  <a:pt x="2289747" y="560546"/>
                </a:cubicBezTo>
                <a:cubicBezTo>
                  <a:pt x="2283972" y="566661"/>
                  <a:pt x="2279216" y="572946"/>
                  <a:pt x="2275479" y="579401"/>
                </a:cubicBezTo>
                <a:cubicBezTo>
                  <a:pt x="2271742" y="585856"/>
                  <a:pt x="2270893" y="589763"/>
                  <a:pt x="2272931" y="591122"/>
                </a:cubicBezTo>
                <a:cubicBezTo>
                  <a:pt x="2273610" y="591801"/>
                  <a:pt x="2278027" y="594689"/>
                  <a:pt x="2286180" y="599785"/>
                </a:cubicBezTo>
                <a:cubicBezTo>
                  <a:pt x="2294333" y="604881"/>
                  <a:pt x="2299769" y="611505"/>
                  <a:pt x="2302487" y="619659"/>
                </a:cubicBezTo>
                <a:cubicBezTo>
                  <a:pt x="2305205" y="627132"/>
                  <a:pt x="2307583" y="631039"/>
                  <a:pt x="2309621" y="631379"/>
                </a:cubicBezTo>
                <a:cubicBezTo>
                  <a:pt x="2311660" y="631719"/>
                  <a:pt x="2316756" y="629171"/>
                  <a:pt x="2324909" y="623735"/>
                </a:cubicBezTo>
                <a:cubicBezTo>
                  <a:pt x="2347331" y="608787"/>
                  <a:pt x="2373150" y="597916"/>
                  <a:pt x="2402366" y="591122"/>
                </a:cubicBezTo>
                <a:cubicBezTo>
                  <a:pt x="2416635" y="587045"/>
                  <a:pt x="2425637" y="585176"/>
                  <a:pt x="2429374" y="585516"/>
                </a:cubicBezTo>
                <a:cubicBezTo>
                  <a:pt x="2433111" y="585856"/>
                  <a:pt x="2439736" y="588744"/>
                  <a:pt x="2449248" y="594179"/>
                </a:cubicBezTo>
                <a:cubicBezTo>
                  <a:pt x="2467593" y="603691"/>
                  <a:pt x="2477106" y="616261"/>
                  <a:pt x="2477785" y="631889"/>
                </a:cubicBezTo>
                <a:cubicBezTo>
                  <a:pt x="2478465" y="647516"/>
                  <a:pt x="2470311" y="667560"/>
                  <a:pt x="2453325" y="692020"/>
                </a:cubicBezTo>
                <a:cubicBezTo>
                  <a:pt x="2440415" y="711045"/>
                  <a:pt x="2433961" y="724973"/>
                  <a:pt x="2433961" y="733806"/>
                </a:cubicBezTo>
                <a:cubicBezTo>
                  <a:pt x="2433961" y="741960"/>
                  <a:pt x="2428865" y="751132"/>
                  <a:pt x="2418673" y="761324"/>
                </a:cubicBezTo>
                <a:cubicBezTo>
                  <a:pt x="2408481" y="771516"/>
                  <a:pt x="2398289" y="777291"/>
                  <a:pt x="2388098" y="778650"/>
                </a:cubicBezTo>
                <a:cubicBezTo>
                  <a:pt x="2385380" y="779329"/>
                  <a:pt x="2383172" y="780009"/>
                  <a:pt x="2381473" y="780688"/>
                </a:cubicBezTo>
                <a:cubicBezTo>
                  <a:pt x="2379774" y="781368"/>
                  <a:pt x="2378415" y="782217"/>
                  <a:pt x="2377396" y="783236"/>
                </a:cubicBezTo>
                <a:cubicBezTo>
                  <a:pt x="2376377" y="784255"/>
                  <a:pt x="2375868" y="785105"/>
                  <a:pt x="2375868" y="785784"/>
                </a:cubicBezTo>
                <a:cubicBezTo>
                  <a:pt x="2377906" y="787822"/>
                  <a:pt x="2377906" y="788842"/>
                  <a:pt x="2375868" y="788842"/>
                </a:cubicBezTo>
                <a:cubicBezTo>
                  <a:pt x="2373829" y="788842"/>
                  <a:pt x="2369413" y="785105"/>
                  <a:pt x="2362618" y="777631"/>
                </a:cubicBezTo>
                <a:cubicBezTo>
                  <a:pt x="2355824" y="770157"/>
                  <a:pt x="2352427" y="765401"/>
                  <a:pt x="2352427" y="763362"/>
                </a:cubicBezTo>
                <a:cubicBezTo>
                  <a:pt x="2352427" y="760644"/>
                  <a:pt x="2351068" y="759286"/>
                  <a:pt x="2348350" y="759286"/>
                </a:cubicBezTo>
                <a:cubicBezTo>
                  <a:pt x="2345632" y="759286"/>
                  <a:pt x="2344273" y="761324"/>
                  <a:pt x="2344273" y="765401"/>
                </a:cubicBezTo>
                <a:cubicBezTo>
                  <a:pt x="2344273" y="768798"/>
                  <a:pt x="2342914" y="770836"/>
                  <a:pt x="2340197" y="771516"/>
                </a:cubicBezTo>
                <a:cubicBezTo>
                  <a:pt x="2337479" y="772195"/>
                  <a:pt x="2334081" y="771855"/>
                  <a:pt x="2330005" y="770496"/>
                </a:cubicBezTo>
                <a:cubicBezTo>
                  <a:pt x="2325928" y="769138"/>
                  <a:pt x="2321512" y="766760"/>
                  <a:pt x="2316756" y="763362"/>
                </a:cubicBezTo>
                <a:cubicBezTo>
                  <a:pt x="2294333" y="745697"/>
                  <a:pt x="2283123" y="717499"/>
                  <a:pt x="2283123" y="678771"/>
                </a:cubicBezTo>
                <a:cubicBezTo>
                  <a:pt x="2282443" y="638683"/>
                  <a:pt x="2279725" y="615242"/>
                  <a:pt x="2274969" y="608448"/>
                </a:cubicBezTo>
                <a:cubicBezTo>
                  <a:pt x="2270893" y="603691"/>
                  <a:pt x="2267495" y="604031"/>
                  <a:pt x="2264778" y="609467"/>
                </a:cubicBezTo>
                <a:cubicBezTo>
                  <a:pt x="2264098" y="611505"/>
                  <a:pt x="2262400" y="615242"/>
                  <a:pt x="2259682" y="620678"/>
                </a:cubicBezTo>
                <a:cubicBezTo>
                  <a:pt x="2253566" y="633587"/>
                  <a:pt x="2250509" y="641571"/>
                  <a:pt x="2250509" y="644628"/>
                </a:cubicBezTo>
                <a:cubicBezTo>
                  <a:pt x="2250509" y="647686"/>
                  <a:pt x="2247791" y="652272"/>
                  <a:pt x="2242356" y="658387"/>
                </a:cubicBezTo>
                <a:cubicBezTo>
                  <a:pt x="2236920" y="664502"/>
                  <a:pt x="2234202" y="669598"/>
                  <a:pt x="2234202" y="673675"/>
                </a:cubicBezTo>
                <a:cubicBezTo>
                  <a:pt x="2234202" y="677752"/>
                  <a:pt x="2232164" y="683527"/>
                  <a:pt x="2228087" y="691001"/>
                </a:cubicBezTo>
                <a:cubicBezTo>
                  <a:pt x="2224011" y="698475"/>
                  <a:pt x="2218235" y="710705"/>
                  <a:pt x="2210761" y="727691"/>
                </a:cubicBezTo>
                <a:cubicBezTo>
                  <a:pt x="2203287" y="744677"/>
                  <a:pt x="2196493" y="758776"/>
                  <a:pt x="2190378" y="769987"/>
                </a:cubicBezTo>
                <a:cubicBezTo>
                  <a:pt x="2184263" y="781198"/>
                  <a:pt x="2174071" y="800392"/>
                  <a:pt x="2159803" y="827570"/>
                </a:cubicBezTo>
                <a:cubicBezTo>
                  <a:pt x="2140778" y="864940"/>
                  <a:pt x="2128888" y="887702"/>
                  <a:pt x="2124131" y="895855"/>
                </a:cubicBezTo>
                <a:cubicBezTo>
                  <a:pt x="2119375" y="904008"/>
                  <a:pt x="2115978" y="908085"/>
                  <a:pt x="2113940" y="908085"/>
                </a:cubicBezTo>
                <a:cubicBezTo>
                  <a:pt x="2111901" y="908085"/>
                  <a:pt x="2110882" y="910973"/>
                  <a:pt x="2110882" y="916748"/>
                </a:cubicBezTo>
                <a:cubicBezTo>
                  <a:pt x="2110882" y="922523"/>
                  <a:pt x="2109353" y="925411"/>
                  <a:pt x="2106296" y="925411"/>
                </a:cubicBezTo>
                <a:cubicBezTo>
                  <a:pt x="2103238" y="925411"/>
                  <a:pt x="2101030" y="928808"/>
                  <a:pt x="2099671" y="935603"/>
                </a:cubicBezTo>
                <a:cubicBezTo>
                  <a:pt x="2098312" y="940359"/>
                  <a:pt x="2096444" y="943416"/>
                  <a:pt x="2094066" y="944775"/>
                </a:cubicBezTo>
                <a:cubicBezTo>
                  <a:pt x="2091688" y="946134"/>
                  <a:pt x="2086422" y="946814"/>
                  <a:pt x="2078269" y="946814"/>
                </a:cubicBezTo>
                <a:cubicBezTo>
                  <a:pt x="2066039" y="946814"/>
                  <a:pt x="2059923" y="945455"/>
                  <a:pt x="2059923" y="942737"/>
                </a:cubicBezTo>
                <a:cubicBezTo>
                  <a:pt x="2059923" y="940019"/>
                  <a:pt x="2055847" y="934584"/>
                  <a:pt x="2047693" y="926430"/>
                </a:cubicBezTo>
                <a:cubicBezTo>
                  <a:pt x="2039540" y="918277"/>
                  <a:pt x="2033255" y="907236"/>
                  <a:pt x="2028838" y="893307"/>
                </a:cubicBezTo>
                <a:cubicBezTo>
                  <a:pt x="2024422" y="879378"/>
                  <a:pt x="2021365" y="870206"/>
                  <a:pt x="2019666" y="865789"/>
                </a:cubicBezTo>
                <a:cubicBezTo>
                  <a:pt x="2017967" y="861373"/>
                  <a:pt x="2021025" y="856956"/>
                  <a:pt x="2028838" y="852540"/>
                </a:cubicBezTo>
                <a:cubicBezTo>
                  <a:pt x="2036652" y="848124"/>
                  <a:pt x="2042597" y="841839"/>
                  <a:pt x="2046674" y="833685"/>
                </a:cubicBezTo>
                <a:cubicBezTo>
                  <a:pt x="2050751" y="825532"/>
                  <a:pt x="2057885" y="812962"/>
                  <a:pt x="2068077" y="795976"/>
                </a:cubicBezTo>
                <a:cubicBezTo>
                  <a:pt x="2078269" y="778990"/>
                  <a:pt x="2085403" y="766080"/>
                  <a:pt x="2089480" y="757247"/>
                </a:cubicBezTo>
                <a:cubicBezTo>
                  <a:pt x="2098312" y="738902"/>
                  <a:pt x="2109183" y="721916"/>
                  <a:pt x="2122093" y="706288"/>
                </a:cubicBezTo>
                <a:cubicBezTo>
                  <a:pt x="2126170" y="700853"/>
                  <a:pt x="2132455" y="689642"/>
                  <a:pt x="2140948" y="672656"/>
                </a:cubicBezTo>
                <a:cubicBezTo>
                  <a:pt x="2149441" y="655669"/>
                  <a:pt x="2155726" y="645987"/>
                  <a:pt x="2159803" y="643609"/>
                </a:cubicBezTo>
                <a:cubicBezTo>
                  <a:pt x="2163879" y="641231"/>
                  <a:pt x="2165918" y="638004"/>
                  <a:pt x="2165918" y="633927"/>
                </a:cubicBezTo>
                <a:cubicBezTo>
                  <a:pt x="2165918" y="629850"/>
                  <a:pt x="2172203" y="615922"/>
                  <a:pt x="2184772" y="592141"/>
                </a:cubicBezTo>
                <a:cubicBezTo>
                  <a:pt x="2197342" y="568360"/>
                  <a:pt x="2203627" y="549336"/>
                  <a:pt x="2203627" y="535067"/>
                </a:cubicBezTo>
                <a:cubicBezTo>
                  <a:pt x="2203627" y="524196"/>
                  <a:pt x="2205326" y="516042"/>
                  <a:pt x="2208723" y="510607"/>
                </a:cubicBezTo>
                <a:cubicBezTo>
                  <a:pt x="2212120" y="505171"/>
                  <a:pt x="2218915" y="499396"/>
                  <a:pt x="2229106" y="493281"/>
                </a:cubicBezTo>
                <a:cubicBezTo>
                  <a:pt x="2237260" y="488525"/>
                  <a:pt x="2244903" y="478843"/>
                  <a:pt x="2252038" y="464234"/>
                </a:cubicBezTo>
                <a:cubicBezTo>
                  <a:pt x="2259172" y="449626"/>
                  <a:pt x="2266816" y="434169"/>
                  <a:pt x="2274969" y="417862"/>
                </a:cubicBezTo>
                <a:cubicBezTo>
                  <a:pt x="2286520" y="396119"/>
                  <a:pt x="2290936" y="379813"/>
                  <a:pt x="2288219" y="368941"/>
                </a:cubicBezTo>
                <a:cubicBezTo>
                  <a:pt x="2287539" y="365544"/>
                  <a:pt x="2285841" y="365204"/>
                  <a:pt x="2283123" y="367922"/>
                </a:cubicBezTo>
                <a:cubicBezTo>
                  <a:pt x="2280405" y="371320"/>
                  <a:pt x="2277008" y="373018"/>
                  <a:pt x="2272931" y="373018"/>
                </a:cubicBezTo>
                <a:cubicBezTo>
                  <a:pt x="2266136" y="373018"/>
                  <a:pt x="2222652" y="392382"/>
                  <a:pt x="2142477" y="431111"/>
                </a:cubicBezTo>
                <a:cubicBezTo>
                  <a:pt x="2114619" y="444021"/>
                  <a:pt x="2095255" y="452174"/>
                  <a:pt x="2084384" y="455571"/>
                </a:cubicBezTo>
                <a:cubicBezTo>
                  <a:pt x="2073513" y="458969"/>
                  <a:pt x="2062981" y="459988"/>
                  <a:pt x="2052789" y="458629"/>
                </a:cubicBezTo>
                <a:cubicBezTo>
                  <a:pt x="2041918" y="456591"/>
                  <a:pt x="2035973" y="452344"/>
                  <a:pt x="2034954" y="445889"/>
                </a:cubicBezTo>
                <a:cubicBezTo>
                  <a:pt x="2033934" y="439434"/>
                  <a:pt x="2035803" y="436207"/>
                  <a:pt x="2040559" y="436207"/>
                </a:cubicBezTo>
                <a:cubicBezTo>
                  <a:pt x="2045315" y="436207"/>
                  <a:pt x="2052789" y="433659"/>
                  <a:pt x="2062981" y="428563"/>
                </a:cubicBezTo>
                <a:cubicBezTo>
                  <a:pt x="2073173" y="423467"/>
                  <a:pt x="2084044" y="418202"/>
                  <a:pt x="2095594" y="412766"/>
                </a:cubicBezTo>
                <a:cubicBezTo>
                  <a:pt x="2107145" y="407330"/>
                  <a:pt x="2113600" y="403933"/>
                  <a:pt x="2114959" y="402574"/>
                </a:cubicBezTo>
                <a:cubicBezTo>
                  <a:pt x="2116318" y="401215"/>
                  <a:pt x="2124131" y="397818"/>
                  <a:pt x="2138400" y="392382"/>
                </a:cubicBezTo>
                <a:cubicBezTo>
                  <a:pt x="2152668" y="386947"/>
                  <a:pt x="2171693" y="378624"/>
                  <a:pt x="2195474" y="367413"/>
                </a:cubicBezTo>
                <a:cubicBezTo>
                  <a:pt x="2219254" y="356202"/>
                  <a:pt x="2238959" y="347199"/>
                  <a:pt x="2254586" y="340405"/>
                </a:cubicBezTo>
                <a:cubicBezTo>
                  <a:pt x="2281764" y="328174"/>
                  <a:pt x="2297901" y="319851"/>
                  <a:pt x="2302996" y="315435"/>
                </a:cubicBezTo>
                <a:cubicBezTo>
                  <a:pt x="2308092" y="311018"/>
                  <a:pt x="2314377" y="299638"/>
                  <a:pt x="2321851" y="281292"/>
                </a:cubicBezTo>
                <a:cubicBezTo>
                  <a:pt x="2335440" y="246640"/>
                  <a:pt x="2340536" y="229314"/>
                  <a:pt x="2337139" y="229314"/>
                </a:cubicBezTo>
                <a:cubicBezTo>
                  <a:pt x="2336459" y="229314"/>
                  <a:pt x="2335101" y="229654"/>
                  <a:pt x="2333062" y="230334"/>
                </a:cubicBezTo>
                <a:cubicBezTo>
                  <a:pt x="2326268" y="233051"/>
                  <a:pt x="2313019" y="234580"/>
                  <a:pt x="2293314" y="234920"/>
                </a:cubicBezTo>
                <a:cubicBezTo>
                  <a:pt x="2273610" y="235260"/>
                  <a:pt x="2261380" y="234071"/>
                  <a:pt x="2256624" y="231353"/>
                </a:cubicBezTo>
                <a:cubicBezTo>
                  <a:pt x="2250509" y="227956"/>
                  <a:pt x="2242356" y="221671"/>
                  <a:pt x="2232164" y="212498"/>
                </a:cubicBezTo>
                <a:cubicBezTo>
                  <a:pt x="2221972" y="203325"/>
                  <a:pt x="2216876" y="197720"/>
                  <a:pt x="2216876" y="195682"/>
                </a:cubicBezTo>
                <a:cubicBezTo>
                  <a:pt x="2216876" y="193643"/>
                  <a:pt x="2214838" y="188547"/>
                  <a:pt x="2210761" y="180394"/>
                </a:cubicBezTo>
                <a:cubicBezTo>
                  <a:pt x="2206685" y="172241"/>
                  <a:pt x="2205496" y="164087"/>
                  <a:pt x="2207194" y="155934"/>
                </a:cubicBezTo>
                <a:cubicBezTo>
                  <a:pt x="2208893" y="147780"/>
                  <a:pt x="2212630" y="143704"/>
                  <a:pt x="2218405" y="143704"/>
                </a:cubicBezTo>
                <a:cubicBezTo>
                  <a:pt x="2224180" y="143704"/>
                  <a:pt x="2230126" y="145742"/>
                  <a:pt x="2236241" y="149819"/>
                </a:cubicBezTo>
                <a:cubicBezTo>
                  <a:pt x="2242356" y="155254"/>
                  <a:pt x="2251019" y="158991"/>
                  <a:pt x="2262229" y="161030"/>
                </a:cubicBezTo>
                <a:cubicBezTo>
                  <a:pt x="2273440" y="163068"/>
                  <a:pt x="2282103" y="163068"/>
                  <a:pt x="2288219" y="161030"/>
                </a:cubicBezTo>
                <a:cubicBezTo>
                  <a:pt x="2295693" y="158312"/>
                  <a:pt x="2307243" y="155254"/>
                  <a:pt x="2322870" y="151857"/>
                </a:cubicBezTo>
                <a:cubicBezTo>
                  <a:pt x="2338498" y="148460"/>
                  <a:pt x="2347670" y="145912"/>
                  <a:pt x="2350388" y="144213"/>
                </a:cubicBezTo>
                <a:cubicBezTo>
                  <a:pt x="2353106" y="142515"/>
                  <a:pt x="2362279" y="139967"/>
                  <a:pt x="2377906" y="136570"/>
                </a:cubicBezTo>
                <a:cubicBezTo>
                  <a:pt x="2409840" y="129775"/>
                  <a:pt x="2437018" y="136230"/>
                  <a:pt x="2459440" y="155934"/>
                </a:cubicBezTo>
                <a:cubicBezTo>
                  <a:pt x="2469632" y="164767"/>
                  <a:pt x="2477106" y="175128"/>
                  <a:pt x="2481862" y="187019"/>
                </a:cubicBezTo>
                <a:cubicBezTo>
                  <a:pt x="2486618" y="198909"/>
                  <a:pt x="2489675" y="216065"/>
                  <a:pt x="2491034" y="238487"/>
                </a:cubicBezTo>
                <a:lnTo>
                  <a:pt x="2494092" y="272120"/>
                </a:lnTo>
                <a:lnTo>
                  <a:pt x="2512437" y="282312"/>
                </a:lnTo>
                <a:cubicBezTo>
                  <a:pt x="2530782" y="293862"/>
                  <a:pt x="2539955" y="306432"/>
                  <a:pt x="2539955" y="320021"/>
                </a:cubicBezTo>
                <a:cubicBezTo>
                  <a:pt x="2539955" y="326816"/>
                  <a:pt x="2547089" y="325457"/>
                  <a:pt x="2561357" y="315944"/>
                </a:cubicBezTo>
                <a:cubicBezTo>
                  <a:pt x="2565434" y="313227"/>
                  <a:pt x="2569511" y="309829"/>
                  <a:pt x="2573588" y="305753"/>
                </a:cubicBezTo>
                <a:cubicBezTo>
                  <a:pt x="2581061" y="298958"/>
                  <a:pt x="2589724" y="292333"/>
                  <a:pt x="2599576" y="285879"/>
                </a:cubicBezTo>
                <a:cubicBezTo>
                  <a:pt x="2609429" y="279424"/>
                  <a:pt x="2617922" y="272799"/>
                  <a:pt x="2625056" y="266005"/>
                </a:cubicBezTo>
                <a:cubicBezTo>
                  <a:pt x="2632190" y="259210"/>
                  <a:pt x="2648327" y="244942"/>
                  <a:pt x="2673467" y="223199"/>
                </a:cubicBezTo>
                <a:cubicBezTo>
                  <a:pt x="2723066" y="181073"/>
                  <a:pt x="2753642" y="149139"/>
                  <a:pt x="2765192" y="127397"/>
                </a:cubicBezTo>
                <a:cubicBezTo>
                  <a:pt x="2769269" y="118564"/>
                  <a:pt x="2771477" y="112959"/>
                  <a:pt x="2771817" y="110581"/>
                </a:cubicBezTo>
                <a:cubicBezTo>
                  <a:pt x="2772157" y="108203"/>
                  <a:pt x="2770288" y="104975"/>
                  <a:pt x="2766212" y="100898"/>
                </a:cubicBezTo>
                <a:cubicBezTo>
                  <a:pt x="2761455" y="94783"/>
                  <a:pt x="2756359" y="92405"/>
                  <a:pt x="2750924" y="93764"/>
                </a:cubicBezTo>
                <a:cubicBezTo>
                  <a:pt x="2745488" y="95123"/>
                  <a:pt x="2743110" y="94444"/>
                  <a:pt x="2743790" y="91726"/>
                </a:cubicBezTo>
                <a:cubicBezTo>
                  <a:pt x="2744469" y="89008"/>
                  <a:pt x="2747527" y="86290"/>
                  <a:pt x="2752962" y="83572"/>
                </a:cubicBezTo>
                <a:cubicBezTo>
                  <a:pt x="2756869" y="82214"/>
                  <a:pt x="2760627" y="81407"/>
                  <a:pt x="2764237" y="81152"/>
                </a:cubicBezTo>
                <a:close/>
                <a:moveTo>
                  <a:pt x="3501037" y="47392"/>
                </a:moveTo>
                <a:cubicBezTo>
                  <a:pt x="3514626" y="48411"/>
                  <a:pt x="3523119" y="50959"/>
                  <a:pt x="3526516" y="55036"/>
                </a:cubicBezTo>
                <a:cubicBezTo>
                  <a:pt x="3533311" y="61830"/>
                  <a:pt x="3539426" y="69814"/>
                  <a:pt x="3544861" y="78986"/>
                </a:cubicBezTo>
                <a:cubicBezTo>
                  <a:pt x="3550297" y="88159"/>
                  <a:pt x="3552335" y="94104"/>
                  <a:pt x="3550976" y="96822"/>
                </a:cubicBezTo>
                <a:cubicBezTo>
                  <a:pt x="3548938" y="99540"/>
                  <a:pt x="3549617" y="103956"/>
                  <a:pt x="3553015" y="110071"/>
                </a:cubicBezTo>
                <a:cubicBezTo>
                  <a:pt x="3557771" y="118904"/>
                  <a:pt x="3555053" y="137928"/>
                  <a:pt x="3544861" y="167145"/>
                </a:cubicBezTo>
                <a:cubicBezTo>
                  <a:pt x="3534670" y="196361"/>
                  <a:pt x="3521420" y="223539"/>
                  <a:pt x="3505113" y="248679"/>
                </a:cubicBezTo>
                <a:cubicBezTo>
                  <a:pt x="3495601" y="261588"/>
                  <a:pt x="3490845" y="269062"/>
                  <a:pt x="3490845" y="271101"/>
                </a:cubicBezTo>
                <a:cubicBezTo>
                  <a:pt x="3490845" y="273139"/>
                  <a:pt x="3498659" y="273479"/>
                  <a:pt x="3514286" y="272120"/>
                </a:cubicBezTo>
                <a:cubicBezTo>
                  <a:pt x="3529234" y="270081"/>
                  <a:pt x="3554713" y="267364"/>
                  <a:pt x="3590724" y="263966"/>
                </a:cubicBezTo>
                <a:cubicBezTo>
                  <a:pt x="3615864" y="261928"/>
                  <a:pt x="3632171" y="261079"/>
                  <a:pt x="3639645" y="261418"/>
                </a:cubicBezTo>
                <a:cubicBezTo>
                  <a:pt x="3647118" y="261758"/>
                  <a:pt x="3655612" y="264306"/>
                  <a:pt x="3665124" y="269062"/>
                </a:cubicBezTo>
                <a:cubicBezTo>
                  <a:pt x="3680072" y="275857"/>
                  <a:pt x="3694680" y="285879"/>
                  <a:pt x="3708948" y="299128"/>
                </a:cubicBezTo>
                <a:cubicBezTo>
                  <a:pt x="3723217" y="312377"/>
                  <a:pt x="3730351" y="322059"/>
                  <a:pt x="3730351" y="328174"/>
                </a:cubicBezTo>
                <a:cubicBezTo>
                  <a:pt x="3730351" y="337007"/>
                  <a:pt x="3727633" y="342613"/>
                  <a:pt x="3722198" y="344991"/>
                </a:cubicBezTo>
                <a:cubicBezTo>
                  <a:pt x="3716762" y="347369"/>
                  <a:pt x="3706231" y="347878"/>
                  <a:pt x="3690603" y="346520"/>
                </a:cubicBezTo>
                <a:cubicBezTo>
                  <a:pt x="3670899" y="345161"/>
                  <a:pt x="3654932" y="347029"/>
                  <a:pt x="3642702" y="352125"/>
                </a:cubicBezTo>
                <a:cubicBezTo>
                  <a:pt x="3630472" y="357221"/>
                  <a:pt x="3621639" y="359769"/>
                  <a:pt x="3616204" y="359769"/>
                </a:cubicBezTo>
                <a:cubicBezTo>
                  <a:pt x="3610768" y="359769"/>
                  <a:pt x="3598538" y="364525"/>
                  <a:pt x="3579513" y="374037"/>
                </a:cubicBezTo>
                <a:cubicBezTo>
                  <a:pt x="3560489" y="383550"/>
                  <a:pt x="3548259" y="388306"/>
                  <a:pt x="3542823" y="388306"/>
                </a:cubicBezTo>
                <a:cubicBezTo>
                  <a:pt x="3538746" y="388306"/>
                  <a:pt x="3529574" y="391703"/>
                  <a:pt x="3515305" y="398498"/>
                </a:cubicBezTo>
                <a:cubicBezTo>
                  <a:pt x="3501037" y="405292"/>
                  <a:pt x="3489146" y="411747"/>
                  <a:pt x="3479634" y="417862"/>
                </a:cubicBezTo>
                <a:cubicBezTo>
                  <a:pt x="3470801" y="424656"/>
                  <a:pt x="3464516" y="428393"/>
                  <a:pt x="3460779" y="429073"/>
                </a:cubicBezTo>
                <a:cubicBezTo>
                  <a:pt x="3457042" y="429752"/>
                  <a:pt x="3452796" y="431621"/>
                  <a:pt x="3448040" y="434678"/>
                </a:cubicBezTo>
                <a:cubicBezTo>
                  <a:pt x="3443284" y="437736"/>
                  <a:pt x="3440226" y="439265"/>
                  <a:pt x="3438867" y="439265"/>
                </a:cubicBezTo>
                <a:cubicBezTo>
                  <a:pt x="3434111" y="439944"/>
                  <a:pt x="3428845" y="441643"/>
                  <a:pt x="3423070" y="444361"/>
                </a:cubicBezTo>
                <a:cubicBezTo>
                  <a:pt x="3417294" y="447078"/>
                  <a:pt x="3414407" y="449117"/>
                  <a:pt x="3414407" y="450476"/>
                </a:cubicBezTo>
                <a:cubicBezTo>
                  <a:pt x="3414407" y="453193"/>
                  <a:pt x="3408462" y="458119"/>
                  <a:pt x="3396571" y="465254"/>
                </a:cubicBezTo>
                <a:cubicBezTo>
                  <a:pt x="3384681" y="472388"/>
                  <a:pt x="3376358" y="478673"/>
                  <a:pt x="3371602" y="484108"/>
                </a:cubicBezTo>
                <a:cubicBezTo>
                  <a:pt x="3366845" y="489544"/>
                  <a:pt x="3356654" y="498377"/>
                  <a:pt x="3341026" y="510607"/>
                </a:cubicBezTo>
                <a:cubicBezTo>
                  <a:pt x="3330155" y="518760"/>
                  <a:pt x="3319114" y="532010"/>
                  <a:pt x="3307903" y="550355"/>
                </a:cubicBezTo>
                <a:cubicBezTo>
                  <a:pt x="3296692" y="568700"/>
                  <a:pt x="3289728" y="584327"/>
                  <a:pt x="3287010" y="597237"/>
                </a:cubicBezTo>
                <a:cubicBezTo>
                  <a:pt x="3285651" y="604031"/>
                  <a:pt x="3277158" y="621697"/>
                  <a:pt x="3261531" y="650234"/>
                </a:cubicBezTo>
                <a:cubicBezTo>
                  <a:pt x="3245903" y="678771"/>
                  <a:pt x="3237071" y="697456"/>
                  <a:pt x="3235032" y="706288"/>
                </a:cubicBezTo>
                <a:lnTo>
                  <a:pt x="3231975" y="718519"/>
                </a:lnTo>
                <a:lnTo>
                  <a:pt x="3261531" y="719538"/>
                </a:lnTo>
                <a:cubicBezTo>
                  <a:pt x="3281914" y="719538"/>
                  <a:pt x="3294993" y="719368"/>
                  <a:pt x="3300769" y="719028"/>
                </a:cubicBezTo>
                <a:cubicBezTo>
                  <a:pt x="3306544" y="718688"/>
                  <a:pt x="3309432" y="720217"/>
                  <a:pt x="3309432" y="723614"/>
                </a:cubicBezTo>
                <a:cubicBezTo>
                  <a:pt x="3309432" y="727012"/>
                  <a:pt x="3312150" y="730069"/>
                  <a:pt x="3317585" y="732787"/>
                </a:cubicBezTo>
                <a:cubicBezTo>
                  <a:pt x="3348840" y="745697"/>
                  <a:pt x="3371262" y="763702"/>
                  <a:pt x="3384851" y="786803"/>
                </a:cubicBezTo>
                <a:cubicBezTo>
                  <a:pt x="3394363" y="803790"/>
                  <a:pt x="3391985" y="814321"/>
                  <a:pt x="3377717" y="818398"/>
                </a:cubicBezTo>
                <a:cubicBezTo>
                  <a:pt x="3368884" y="820436"/>
                  <a:pt x="3361919" y="820776"/>
                  <a:pt x="3356823" y="819417"/>
                </a:cubicBezTo>
                <a:cubicBezTo>
                  <a:pt x="3351728" y="818058"/>
                  <a:pt x="3344763" y="814321"/>
                  <a:pt x="3335931" y="808206"/>
                </a:cubicBezTo>
                <a:cubicBezTo>
                  <a:pt x="3320303" y="796655"/>
                  <a:pt x="3302467" y="786633"/>
                  <a:pt x="3282424" y="778140"/>
                </a:cubicBezTo>
                <a:cubicBezTo>
                  <a:pt x="3262380" y="769647"/>
                  <a:pt x="3245563" y="765061"/>
                  <a:pt x="3231975" y="764381"/>
                </a:cubicBezTo>
                <a:lnTo>
                  <a:pt x="3203438" y="762343"/>
                </a:lnTo>
                <a:lnTo>
                  <a:pt x="3190188" y="782727"/>
                </a:lnTo>
                <a:cubicBezTo>
                  <a:pt x="3181355" y="796316"/>
                  <a:pt x="3169465" y="813132"/>
                  <a:pt x="3154517" y="833176"/>
                </a:cubicBezTo>
                <a:cubicBezTo>
                  <a:pt x="3139569" y="853219"/>
                  <a:pt x="3132095" y="865280"/>
                  <a:pt x="3132095" y="869356"/>
                </a:cubicBezTo>
                <a:cubicBezTo>
                  <a:pt x="3132095" y="874113"/>
                  <a:pt x="3120884" y="887702"/>
                  <a:pt x="3098463" y="910123"/>
                </a:cubicBezTo>
                <a:cubicBezTo>
                  <a:pt x="3076041" y="932545"/>
                  <a:pt x="3062791" y="943756"/>
                  <a:pt x="3058715" y="943756"/>
                </a:cubicBezTo>
                <a:cubicBezTo>
                  <a:pt x="3052600" y="943756"/>
                  <a:pt x="3045635" y="939510"/>
                  <a:pt x="3037822" y="931017"/>
                </a:cubicBezTo>
                <a:cubicBezTo>
                  <a:pt x="3030008" y="922523"/>
                  <a:pt x="3025422" y="913860"/>
                  <a:pt x="3024063" y="905028"/>
                </a:cubicBezTo>
                <a:cubicBezTo>
                  <a:pt x="3022024" y="894156"/>
                  <a:pt x="3019647" y="869017"/>
                  <a:pt x="3016928" y="829609"/>
                </a:cubicBezTo>
                <a:cubicBezTo>
                  <a:pt x="3014890" y="796995"/>
                  <a:pt x="3014720" y="777461"/>
                  <a:pt x="3016419" y="771006"/>
                </a:cubicBezTo>
                <a:cubicBezTo>
                  <a:pt x="3018118" y="764551"/>
                  <a:pt x="3025422" y="758606"/>
                  <a:pt x="3038331" y="753170"/>
                </a:cubicBezTo>
                <a:lnTo>
                  <a:pt x="3052600" y="747055"/>
                </a:lnTo>
                <a:lnTo>
                  <a:pt x="3041389" y="759286"/>
                </a:lnTo>
                <a:cubicBezTo>
                  <a:pt x="3033915" y="767439"/>
                  <a:pt x="3031877" y="771516"/>
                  <a:pt x="3035274" y="771516"/>
                </a:cubicBezTo>
                <a:cubicBezTo>
                  <a:pt x="3037992" y="771516"/>
                  <a:pt x="3055657" y="755209"/>
                  <a:pt x="3088271" y="722595"/>
                </a:cubicBezTo>
                <a:cubicBezTo>
                  <a:pt x="3120884" y="689982"/>
                  <a:pt x="3149421" y="659746"/>
                  <a:pt x="3173882" y="631889"/>
                </a:cubicBezTo>
                <a:cubicBezTo>
                  <a:pt x="3191547" y="612864"/>
                  <a:pt x="3198002" y="602333"/>
                  <a:pt x="3193246" y="600294"/>
                </a:cubicBezTo>
                <a:cubicBezTo>
                  <a:pt x="3192566" y="600294"/>
                  <a:pt x="3190868" y="600974"/>
                  <a:pt x="3188150" y="602333"/>
                </a:cubicBezTo>
                <a:cubicBezTo>
                  <a:pt x="3186791" y="603012"/>
                  <a:pt x="3185942" y="603182"/>
                  <a:pt x="3185602" y="602842"/>
                </a:cubicBezTo>
                <a:cubicBezTo>
                  <a:pt x="3185262" y="602502"/>
                  <a:pt x="3185432" y="601653"/>
                  <a:pt x="3186112" y="600294"/>
                </a:cubicBezTo>
                <a:cubicBezTo>
                  <a:pt x="3188830" y="596897"/>
                  <a:pt x="3192227" y="595878"/>
                  <a:pt x="3196303" y="597237"/>
                </a:cubicBezTo>
                <a:cubicBezTo>
                  <a:pt x="3200380" y="598596"/>
                  <a:pt x="3208703" y="590952"/>
                  <a:pt x="3221273" y="574305"/>
                </a:cubicBezTo>
                <a:cubicBezTo>
                  <a:pt x="3233843" y="557659"/>
                  <a:pt x="3248281" y="540503"/>
                  <a:pt x="3264588" y="522837"/>
                </a:cubicBezTo>
                <a:cubicBezTo>
                  <a:pt x="3280895" y="505171"/>
                  <a:pt x="3289048" y="493960"/>
                  <a:pt x="3289048" y="489204"/>
                </a:cubicBezTo>
                <a:cubicBezTo>
                  <a:pt x="3289048" y="484448"/>
                  <a:pt x="3287520" y="485467"/>
                  <a:pt x="3284462" y="492262"/>
                </a:cubicBezTo>
                <a:cubicBezTo>
                  <a:pt x="3281404" y="499056"/>
                  <a:pt x="3273081" y="506190"/>
                  <a:pt x="3259492" y="513664"/>
                </a:cubicBezTo>
                <a:cubicBezTo>
                  <a:pt x="3245903" y="521138"/>
                  <a:pt x="3238429" y="525725"/>
                  <a:pt x="3237071" y="527423"/>
                </a:cubicBezTo>
                <a:cubicBezTo>
                  <a:pt x="3235712" y="529122"/>
                  <a:pt x="3230616" y="532689"/>
                  <a:pt x="3221783" y="538125"/>
                </a:cubicBezTo>
                <a:cubicBezTo>
                  <a:pt x="3216347" y="541522"/>
                  <a:pt x="3212780" y="543220"/>
                  <a:pt x="3211081" y="543220"/>
                </a:cubicBezTo>
                <a:cubicBezTo>
                  <a:pt x="3209383" y="543220"/>
                  <a:pt x="3207854" y="541862"/>
                  <a:pt x="3206495" y="539144"/>
                </a:cubicBezTo>
                <a:cubicBezTo>
                  <a:pt x="3205136" y="534388"/>
                  <a:pt x="3201739" y="533029"/>
                  <a:pt x="3196303" y="535067"/>
                </a:cubicBezTo>
                <a:cubicBezTo>
                  <a:pt x="3193585" y="536426"/>
                  <a:pt x="3191887" y="536766"/>
                  <a:pt x="3191208" y="536086"/>
                </a:cubicBezTo>
                <a:cubicBezTo>
                  <a:pt x="3190528" y="535407"/>
                  <a:pt x="3190868" y="533368"/>
                  <a:pt x="3192227" y="529971"/>
                </a:cubicBezTo>
                <a:cubicBezTo>
                  <a:pt x="3194265" y="525215"/>
                  <a:pt x="3193416" y="522837"/>
                  <a:pt x="3189679" y="522837"/>
                </a:cubicBezTo>
                <a:cubicBezTo>
                  <a:pt x="3185942" y="522837"/>
                  <a:pt x="3184073" y="519779"/>
                  <a:pt x="3184073" y="513664"/>
                </a:cubicBezTo>
                <a:cubicBezTo>
                  <a:pt x="3184073" y="507549"/>
                  <a:pt x="3182205" y="503812"/>
                  <a:pt x="3178468" y="502453"/>
                </a:cubicBezTo>
                <a:cubicBezTo>
                  <a:pt x="3174731" y="501095"/>
                  <a:pt x="3172693" y="479692"/>
                  <a:pt x="3172353" y="438245"/>
                </a:cubicBezTo>
                <a:cubicBezTo>
                  <a:pt x="3172013" y="396799"/>
                  <a:pt x="3169975" y="372678"/>
                  <a:pt x="3166238" y="365884"/>
                </a:cubicBezTo>
                <a:cubicBezTo>
                  <a:pt x="3162501" y="359089"/>
                  <a:pt x="3162161" y="352635"/>
                  <a:pt x="3165219" y="346520"/>
                </a:cubicBezTo>
                <a:cubicBezTo>
                  <a:pt x="3168276" y="340405"/>
                  <a:pt x="3174221" y="335648"/>
                  <a:pt x="3183054" y="332251"/>
                </a:cubicBezTo>
                <a:cubicBezTo>
                  <a:pt x="3191887" y="328854"/>
                  <a:pt x="3202079" y="322059"/>
                  <a:pt x="3213629" y="311868"/>
                </a:cubicBezTo>
                <a:cubicBezTo>
                  <a:pt x="3304676" y="228975"/>
                  <a:pt x="3362429" y="174789"/>
                  <a:pt x="3386889" y="149309"/>
                </a:cubicBezTo>
                <a:cubicBezTo>
                  <a:pt x="3411349" y="123830"/>
                  <a:pt x="3425278" y="102257"/>
                  <a:pt x="3428675" y="84592"/>
                </a:cubicBezTo>
                <a:cubicBezTo>
                  <a:pt x="3430714" y="75079"/>
                  <a:pt x="3434790" y="69644"/>
                  <a:pt x="3440905" y="68285"/>
                </a:cubicBezTo>
                <a:cubicBezTo>
                  <a:pt x="3447021" y="66926"/>
                  <a:pt x="3455174" y="62849"/>
                  <a:pt x="3465366" y="56055"/>
                </a:cubicBezTo>
                <a:cubicBezTo>
                  <a:pt x="3475557" y="49260"/>
                  <a:pt x="3487448" y="46373"/>
                  <a:pt x="3501037" y="47392"/>
                </a:cubicBezTo>
                <a:close/>
                <a:moveTo>
                  <a:pt x="367838" y="1911"/>
                </a:moveTo>
                <a:cubicBezTo>
                  <a:pt x="373104" y="1486"/>
                  <a:pt x="379643" y="1699"/>
                  <a:pt x="387457" y="2548"/>
                </a:cubicBezTo>
                <a:cubicBezTo>
                  <a:pt x="403085" y="4247"/>
                  <a:pt x="411917" y="7474"/>
                  <a:pt x="413956" y="12230"/>
                </a:cubicBezTo>
                <a:cubicBezTo>
                  <a:pt x="416673" y="16307"/>
                  <a:pt x="420071" y="18345"/>
                  <a:pt x="424147" y="18345"/>
                </a:cubicBezTo>
                <a:cubicBezTo>
                  <a:pt x="428224" y="18345"/>
                  <a:pt x="433660" y="24970"/>
                  <a:pt x="440454" y="38219"/>
                </a:cubicBezTo>
                <a:cubicBezTo>
                  <a:pt x="447249" y="51468"/>
                  <a:pt x="452345" y="60471"/>
                  <a:pt x="455742" y="65227"/>
                </a:cubicBezTo>
                <a:cubicBezTo>
                  <a:pt x="466613" y="82214"/>
                  <a:pt x="472728" y="100559"/>
                  <a:pt x="474087" y="120263"/>
                </a:cubicBezTo>
                <a:cubicBezTo>
                  <a:pt x="474087" y="127737"/>
                  <a:pt x="476975" y="131304"/>
                  <a:pt x="482750" y="130964"/>
                </a:cubicBezTo>
                <a:cubicBezTo>
                  <a:pt x="488525" y="130624"/>
                  <a:pt x="499396" y="127737"/>
                  <a:pt x="515364" y="122301"/>
                </a:cubicBezTo>
                <a:cubicBezTo>
                  <a:pt x="531331" y="116865"/>
                  <a:pt x="541353" y="112449"/>
                  <a:pt x="545429" y="109052"/>
                </a:cubicBezTo>
                <a:cubicBezTo>
                  <a:pt x="549506" y="105655"/>
                  <a:pt x="557320" y="105145"/>
                  <a:pt x="568870" y="107523"/>
                </a:cubicBezTo>
                <a:cubicBezTo>
                  <a:pt x="580421" y="109901"/>
                  <a:pt x="592311" y="114148"/>
                  <a:pt x="604542" y="120263"/>
                </a:cubicBezTo>
                <a:cubicBezTo>
                  <a:pt x="615413" y="125698"/>
                  <a:pt x="623566" y="135211"/>
                  <a:pt x="629002" y="148800"/>
                </a:cubicBezTo>
                <a:cubicBezTo>
                  <a:pt x="633758" y="158991"/>
                  <a:pt x="636136" y="165786"/>
                  <a:pt x="636136" y="169183"/>
                </a:cubicBezTo>
                <a:cubicBezTo>
                  <a:pt x="636136" y="172580"/>
                  <a:pt x="634437" y="178356"/>
                  <a:pt x="631040" y="186509"/>
                </a:cubicBezTo>
                <a:cubicBezTo>
                  <a:pt x="625604" y="197380"/>
                  <a:pt x="620339" y="203665"/>
                  <a:pt x="615243" y="205364"/>
                </a:cubicBezTo>
                <a:cubicBezTo>
                  <a:pt x="610147" y="207062"/>
                  <a:pt x="606240" y="209271"/>
                  <a:pt x="603522" y="211988"/>
                </a:cubicBezTo>
                <a:cubicBezTo>
                  <a:pt x="584498" y="226936"/>
                  <a:pt x="562755" y="239506"/>
                  <a:pt x="538295" y="249698"/>
                </a:cubicBezTo>
                <a:cubicBezTo>
                  <a:pt x="521988" y="255813"/>
                  <a:pt x="512136" y="260399"/>
                  <a:pt x="508739" y="263457"/>
                </a:cubicBezTo>
                <a:cubicBezTo>
                  <a:pt x="505342" y="266514"/>
                  <a:pt x="501265" y="267364"/>
                  <a:pt x="496509" y="266005"/>
                </a:cubicBezTo>
                <a:cubicBezTo>
                  <a:pt x="495150" y="266005"/>
                  <a:pt x="493621" y="266854"/>
                  <a:pt x="491923" y="268553"/>
                </a:cubicBezTo>
                <a:cubicBezTo>
                  <a:pt x="490224" y="270251"/>
                  <a:pt x="489375" y="272459"/>
                  <a:pt x="489375" y="275177"/>
                </a:cubicBezTo>
                <a:cubicBezTo>
                  <a:pt x="488016" y="281972"/>
                  <a:pt x="489375" y="285369"/>
                  <a:pt x="493452" y="285369"/>
                </a:cubicBezTo>
                <a:cubicBezTo>
                  <a:pt x="496849" y="285369"/>
                  <a:pt x="505342" y="283331"/>
                  <a:pt x="518931" y="279254"/>
                </a:cubicBezTo>
                <a:cubicBezTo>
                  <a:pt x="534558" y="274498"/>
                  <a:pt x="545429" y="272290"/>
                  <a:pt x="551544" y="272629"/>
                </a:cubicBezTo>
                <a:cubicBezTo>
                  <a:pt x="557659" y="272969"/>
                  <a:pt x="571588" y="270761"/>
                  <a:pt x="593330" y="266005"/>
                </a:cubicBezTo>
                <a:cubicBezTo>
                  <a:pt x="617111" y="260569"/>
                  <a:pt x="634437" y="259210"/>
                  <a:pt x="645309" y="261928"/>
                </a:cubicBezTo>
                <a:cubicBezTo>
                  <a:pt x="656180" y="264646"/>
                  <a:pt x="668410" y="273139"/>
                  <a:pt x="681999" y="287407"/>
                </a:cubicBezTo>
                <a:cubicBezTo>
                  <a:pt x="696947" y="303714"/>
                  <a:pt x="704421" y="312887"/>
                  <a:pt x="704421" y="314925"/>
                </a:cubicBezTo>
                <a:cubicBezTo>
                  <a:pt x="704421" y="321040"/>
                  <a:pt x="702043" y="327495"/>
                  <a:pt x="697286" y="334290"/>
                </a:cubicBezTo>
                <a:cubicBezTo>
                  <a:pt x="692530" y="341084"/>
                  <a:pt x="687434" y="345500"/>
                  <a:pt x="681999" y="347539"/>
                </a:cubicBezTo>
                <a:cubicBezTo>
                  <a:pt x="673166" y="350936"/>
                  <a:pt x="664843" y="354333"/>
                  <a:pt x="657029" y="357730"/>
                </a:cubicBezTo>
                <a:cubicBezTo>
                  <a:pt x="649215" y="361128"/>
                  <a:pt x="641232" y="363166"/>
                  <a:pt x="633078" y="363846"/>
                </a:cubicBezTo>
                <a:cubicBezTo>
                  <a:pt x="626963" y="364525"/>
                  <a:pt x="605221" y="370640"/>
                  <a:pt x="567851" y="382191"/>
                </a:cubicBezTo>
                <a:cubicBezTo>
                  <a:pt x="530481" y="393741"/>
                  <a:pt x="500925" y="403254"/>
                  <a:pt x="479183" y="410728"/>
                </a:cubicBezTo>
                <a:cubicBezTo>
                  <a:pt x="464914" y="416163"/>
                  <a:pt x="454553" y="419051"/>
                  <a:pt x="448098" y="419391"/>
                </a:cubicBezTo>
                <a:cubicBezTo>
                  <a:pt x="441643" y="419730"/>
                  <a:pt x="434679" y="422618"/>
                  <a:pt x="427205" y="428054"/>
                </a:cubicBezTo>
                <a:cubicBezTo>
                  <a:pt x="419731" y="433489"/>
                  <a:pt x="414295" y="436207"/>
                  <a:pt x="410898" y="436207"/>
                </a:cubicBezTo>
                <a:cubicBezTo>
                  <a:pt x="406142" y="436207"/>
                  <a:pt x="398328" y="441303"/>
                  <a:pt x="387457" y="451495"/>
                </a:cubicBezTo>
                <a:cubicBezTo>
                  <a:pt x="384739" y="453533"/>
                  <a:pt x="384060" y="454552"/>
                  <a:pt x="385419" y="454552"/>
                </a:cubicBezTo>
                <a:cubicBezTo>
                  <a:pt x="387457" y="454552"/>
                  <a:pt x="398158" y="451155"/>
                  <a:pt x="417523" y="444361"/>
                </a:cubicBezTo>
                <a:cubicBezTo>
                  <a:pt x="436887" y="437566"/>
                  <a:pt x="449627" y="432470"/>
                  <a:pt x="455742" y="429073"/>
                </a:cubicBezTo>
                <a:cubicBezTo>
                  <a:pt x="466613" y="422958"/>
                  <a:pt x="480372" y="422109"/>
                  <a:pt x="497018" y="426525"/>
                </a:cubicBezTo>
                <a:cubicBezTo>
                  <a:pt x="513665" y="430941"/>
                  <a:pt x="526065" y="438585"/>
                  <a:pt x="534218" y="449456"/>
                </a:cubicBezTo>
                <a:cubicBezTo>
                  <a:pt x="555961" y="479352"/>
                  <a:pt x="538975" y="512305"/>
                  <a:pt x="483260" y="548316"/>
                </a:cubicBezTo>
                <a:lnTo>
                  <a:pt x="457780" y="564623"/>
                </a:lnTo>
                <a:lnTo>
                  <a:pt x="472049" y="567681"/>
                </a:lnTo>
                <a:cubicBezTo>
                  <a:pt x="491753" y="572437"/>
                  <a:pt x="506191" y="579911"/>
                  <a:pt x="515364" y="590102"/>
                </a:cubicBezTo>
                <a:cubicBezTo>
                  <a:pt x="524536" y="600294"/>
                  <a:pt x="525386" y="610826"/>
                  <a:pt x="517912" y="621697"/>
                </a:cubicBezTo>
                <a:cubicBezTo>
                  <a:pt x="513155" y="629171"/>
                  <a:pt x="508569" y="632908"/>
                  <a:pt x="504153" y="632908"/>
                </a:cubicBezTo>
                <a:cubicBezTo>
                  <a:pt x="499736" y="632908"/>
                  <a:pt x="497528" y="634776"/>
                  <a:pt x="497528" y="638513"/>
                </a:cubicBezTo>
                <a:cubicBezTo>
                  <a:pt x="497528" y="642250"/>
                  <a:pt x="495490" y="643269"/>
                  <a:pt x="491413" y="641571"/>
                </a:cubicBezTo>
                <a:cubicBezTo>
                  <a:pt x="487336" y="639872"/>
                  <a:pt x="480712" y="642760"/>
                  <a:pt x="471539" y="650234"/>
                </a:cubicBezTo>
                <a:cubicBezTo>
                  <a:pt x="462367" y="657708"/>
                  <a:pt x="455062" y="661445"/>
                  <a:pt x="449627" y="661445"/>
                </a:cubicBezTo>
                <a:cubicBezTo>
                  <a:pt x="444871" y="661445"/>
                  <a:pt x="441643" y="663993"/>
                  <a:pt x="439945" y="669089"/>
                </a:cubicBezTo>
                <a:cubicBezTo>
                  <a:pt x="438246" y="674184"/>
                  <a:pt x="438076" y="684206"/>
                  <a:pt x="439435" y="699154"/>
                </a:cubicBezTo>
                <a:cubicBezTo>
                  <a:pt x="441474" y="716820"/>
                  <a:pt x="440794" y="731768"/>
                  <a:pt x="437397" y="743998"/>
                </a:cubicBezTo>
                <a:cubicBezTo>
                  <a:pt x="434000" y="756228"/>
                  <a:pt x="433660" y="764042"/>
                  <a:pt x="436378" y="767439"/>
                </a:cubicBezTo>
                <a:cubicBezTo>
                  <a:pt x="439095" y="770836"/>
                  <a:pt x="440115" y="781707"/>
                  <a:pt x="439435" y="800053"/>
                </a:cubicBezTo>
                <a:cubicBezTo>
                  <a:pt x="438756" y="830628"/>
                  <a:pt x="439435" y="860014"/>
                  <a:pt x="441474" y="888211"/>
                </a:cubicBezTo>
                <a:cubicBezTo>
                  <a:pt x="443512" y="916408"/>
                  <a:pt x="445890" y="931186"/>
                  <a:pt x="448608" y="932545"/>
                </a:cubicBezTo>
                <a:cubicBezTo>
                  <a:pt x="454723" y="934584"/>
                  <a:pt x="474427" y="932545"/>
                  <a:pt x="507720" y="926430"/>
                </a:cubicBezTo>
                <a:cubicBezTo>
                  <a:pt x="541013" y="920315"/>
                  <a:pt x="563435" y="914200"/>
                  <a:pt x="574985" y="908085"/>
                </a:cubicBezTo>
                <a:cubicBezTo>
                  <a:pt x="590613" y="900611"/>
                  <a:pt x="600465" y="896874"/>
                  <a:pt x="604542" y="896874"/>
                </a:cubicBezTo>
                <a:cubicBezTo>
                  <a:pt x="607259" y="896195"/>
                  <a:pt x="615752" y="881756"/>
                  <a:pt x="630021" y="853559"/>
                </a:cubicBezTo>
                <a:cubicBezTo>
                  <a:pt x="644289" y="825362"/>
                  <a:pt x="654141" y="802091"/>
                  <a:pt x="659577" y="783746"/>
                </a:cubicBezTo>
                <a:cubicBezTo>
                  <a:pt x="665013" y="766760"/>
                  <a:pt x="669769" y="753510"/>
                  <a:pt x="673845" y="743998"/>
                </a:cubicBezTo>
                <a:cubicBezTo>
                  <a:pt x="677922" y="734486"/>
                  <a:pt x="680980" y="724973"/>
                  <a:pt x="683018" y="715461"/>
                </a:cubicBezTo>
                <a:cubicBezTo>
                  <a:pt x="685056" y="705949"/>
                  <a:pt x="689303" y="694568"/>
                  <a:pt x="695758" y="681319"/>
                </a:cubicBezTo>
                <a:cubicBezTo>
                  <a:pt x="702212" y="668069"/>
                  <a:pt x="705610" y="652952"/>
                  <a:pt x="705949" y="635965"/>
                </a:cubicBezTo>
                <a:cubicBezTo>
                  <a:pt x="706289" y="618979"/>
                  <a:pt x="707478" y="611165"/>
                  <a:pt x="709517" y="612524"/>
                </a:cubicBezTo>
                <a:cubicBezTo>
                  <a:pt x="711555" y="613883"/>
                  <a:pt x="713423" y="612185"/>
                  <a:pt x="715122" y="607428"/>
                </a:cubicBezTo>
                <a:cubicBezTo>
                  <a:pt x="716821" y="602672"/>
                  <a:pt x="719029" y="600294"/>
                  <a:pt x="721747" y="600294"/>
                </a:cubicBezTo>
                <a:cubicBezTo>
                  <a:pt x="725823" y="600294"/>
                  <a:pt x="728201" y="618300"/>
                  <a:pt x="728881" y="654310"/>
                </a:cubicBezTo>
                <a:cubicBezTo>
                  <a:pt x="729560" y="673335"/>
                  <a:pt x="731429" y="683867"/>
                  <a:pt x="734486" y="685905"/>
                </a:cubicBezTo>
                <a:cubicBezTo>
                  <a:pt x="737544" y="687943"/>
                  <a:pt x="737374" y="691001"/>
                  <a:pt x="733977" y="695077"/>
                </a:cubicBezTo>
                <a:cubicBezTo>
                  <a:pt x="730579" y="699154"/>
                  <a:pt x="729560" y="707477"/>
                  <a:pt x="730919" y="720047"/>
                </a:cubicBezTo>
                <a:cubicBezTo>
                  <a:pt x="732278" y="732617"/>
                  <a:pt x="733297" y="749434"/>
                  <a:pt x="733977" y="770496"/>
                </a:cubicBezTo>
                <a:cubicBezTo>
                  <a:pt x="734656" y="791559"/>
                  <a:pt x="737374" y="804129"/>
                  <a:pt x="742130" y="808206"/>
                </a:cubicBezTo>
                <a:cubicBezTo>
                  <a:pt x="757757" y="820436"/>
                  <a:pt x="765571" y="834704"/>
                  <a:pt x="765571" y="851011"/>
                </a:cubicBezTo>
                <a:cubicBezTo>
                  <a:pt x="765571" y="860524"/>
                  <a:pt x="767949" y="867998"/>
                  <a:pt x="772705" y="873433"/>
                </a:cubicBezTo>
                <a:cubicBezTo>
                  <a:pt x="778141" y="879548"/>
                  <a:pt x="781538" y="891269"/>
                  <a:pt x="782897" y="908595"/>
                </a:cubicBezTo>
                <a:cubicBezTo>
                  <a:pt x="784256" y="925921"/>
                  <a:pt x="782557" y="939340"/>
                  <a:pt x="777801" y="948852"/>
                </a:cubicBezTo>
                <a:cubicBezTo>
                  <a:pt x="772366" y="961082"/>
                  <a:pt x="761155" y="973482"/>
                  <a:pt x="744168" y="986052"/>
                </a:cubicBezTo>
                <a:cubicBezTo>
                  <a:pt x="727182" y="998622"/>
                  <a:pt x="712234" y="1005586"/>
                  <a:pt x="699325" y="1006945"/>
                </a:cubicBezTo>
                <a:cubicBezTo>
                  <a:pt x="694569" y="1007625"/>
                  <a:pt x="686245" y="1008983"/>
                  <a:pt x="674355" y="1011022"/>
                </a:cubicBezTo>
                <a:cubicBezTo>
                  <a:pt x="662465" y="1013060"/>
                  <a:pt x="646837" y="1014759"/>
                  <a:pt x="627473" y="1016118"/>
                </a:cubicBezTo>
                <a:cubicBezTo>
                  <a:pt x="608109" y="1017477"/>
                  <a:pt x="590613" y="1019345"/>
                  <a:pt x="574985" y="1021723"/>
                </a:cubicBezTo>
                <a:cubicBezTo>
                  <a:pt x="559358" y="1024101"/>
                  <a:pt x="544410" y="1024951"/>
                  <a:pt x="530142" y="1024271"/>
                </a:cubicBezTo>
                <a:cubicBezTo>
                  <a:pt x="515873" y="1023592"/>
                  <a:pt x="498208" y="1019345"/>
                  <a:pt x="477144" y="1011531"/>
                </a:cubicBezTo>
                <a:cubicBezTo>
                  <a:pt x="456082" y="1003718"/>
                  <a:pt x="440115" y="995734"/>
                  <a:pt x="429243" y="987581"/>
                </a:cubicBezTo>
                <a:cubicBezTo>
                  <a:pt x="421090" y="981466"/>
                  <a:pt x="413276" y="972123"/>
                  <a:pt x="405802" y="959553"/>
                </a:cubicBezTo>
                <a:cubicBezTo>
                  <a:pt x="398328" y="946984"/>
                  <a:pt x="394591" y="936962"/>
                  <a:pt x="394591" y="929488"/>
                </a:cubicBezTo>
                <a:cubicBezTo>
                  <a:pt x="394591" y="924732"/>
                  <a:pt x="391194" y="917258"/>
                  <a:pt x="384400" y="907066"/>
                </a:cubicBezTo>
                <a:cubicBezTo>
                  <a:pt x="378964" y="897554"/>
                  <a:pt x="376246" y="887192"/>
                  <a:pt x="376246" y="875981"/>
                </a:cubicBezTo>
                <a:cubicBezTo>
                  <a:pt x="376246" y="864770"/>
                  <a:pt x="378964" y="842858"/>
                  <a:pt x="384400" y="810244"/>
                </a:cubicBezTo>
                <a:cubicBezTo>
                  <a:pt x="394591" y="751132"/>
                  <a:pt x="397649" y="721916"/>
                  <a:pt x="393572" y="722595"/>
                </a:cubicBezTo>
                <a:cubicBezTo>
                  <a:pt x="391534" y="722595"/>
                  <a:pt x="386098" y="728371"/>
                  <a:pt x="377265" y="739921"/>
                </a:cubicBezTo>
                <a:cubicBezTo>
                  <a:pt x="368433" y="752151"/>
                  <a:pt x="358071" y="764042"/>
                  <a:pt x="346181" y="775592"/>
                </a:cubicBezTo>
                <a:cubicBezTo>
                  <a:pt x="334290" y="787143"/>
                  <a:pt x="328345" y="793768"/>
                  <a:pt x="328345" y="795466"/>
                </a:cubicBezTo>
                <a:cubicBezTo>
                  <a:pt x="328345" y="797165"/>
                  <a:pt x="323249" y="803280"/>
                  <a:pt x="313057" y="813811"/>
                </a:cubicBezTo>
                <a:cubicBezTo>
                  <a:pt x="302866" y="824343"/>
                  <a:pt x="294033" y="835384"/>
                  <a:pt x="286559" y="846935"/>
                </a:cubicBezTo>
                <a:cubicBezTo>
                  <a:pt x="271611" y="868677"/>
                  <a:pt x="253606" y="890419"/>
                  <a:pt x="232543" y="912162"/>
                </a:cubicBezTo>
                <a:cubicBezTo>
                  <a:pt x="227107" y="917597"/>
                  <a:pt x="215556" y="930847"/>
                  <a:pt x="197891" y="951910"/>
                </a:cubicBezTo>
                <a:cubicBezTo>
                  <a:pt x="180225" y="972973"/>
                  <a:pt x="159841" y="994715"/>
                  <a:pt x="136740" y="1017137"/>
                </a:cubicBezTo>
                <a:cubicBezTo>
                  <a:pt x="121113" y="1033444"/>
                  <a:pt x="110751" y="1043126"/>
                  <a:pt x="105655" y="1046183"/>
                </a:cubicBezTo>
                <a:cubicBezTo>
                  <a:pt x="100559" y="1049241"/>
                  <a:pt x="94614" y="1050430"/>
                  <a:pt x="87820" y="1049750"/>
                </a:cubicBezTo>
                <a:cubicBezTo>
                  <a:pt x="70154" y="1046353"/>
                  <a:pt x="61321" y="1038540"/>
                  <a:pt x="61321" y="1026309"/>
                </a:cubicBezTo>
                <a:cubicBezTo>
                  <a:pt x="61321" y="1018835"/>
                  <a:pt x="59792" y="1013740"/>
                  <a:pt x="56735" y="1011022"/>
                </a:cubicBezTo>
                <a:cubicBezTo>
                  <a:pt x="53677" y="1008304"/>
                  <a:pt x="51469" y="995394"/>
                  <a:pt x="50110" y="972293"/>
                </a:cubicBezTo>
                <a:cubicBezTo>
                  <a:pt x="48751" y="949192"/>
                  <a:pt x="47053" y="936792"/>
                  <a:pt x="45014" y="935093"/>
                </a:cubicBezTo>
                <a:cubicBezTo>
                  <a:pt x="42976" y="933395"/>
                  <a:pt x="43655" y="929658"/>
                  <a:pt x="47053" y="923882"/>
                </a:cubicBezTo>
                <a:cubicBezTo>
                  <a:pt x="50450" y="918107"/>
                  <a:pt x="53507" y="915219"/>
                  <a:pt x="56225" y="915219"/>
                </a:cubicBezTo>
                <a:cubicBezTo>
                  <a:pt x="59623" y="915219"/>
                  <a:pt x="65738" y="910123"/>
                  <a:pt x="74570" y="899932"/>
                </a:cubicBezTo>
                <a:cubicBezTo>
                  <a:pt x="84762" y="889061"/>
                  <a:pt x="89518" y="885324"/>
                  <a:pt x="88839" y="888721"/>
                </a:cubicBezTo>
                <a:cubicBezTo>
                  <a:pt x="88159" y="891439"/>
                  <a:pt x="83403" y="897893"/>
                  <a:pt x="74570" y="908085"/>
                </a:cubicBezTo>
                <a:cubicBezTo>
                  <a:pt x="64379" y="919636"/>
                  <a:pt x="60302" y="926260"/>
                  <a:pt x="62340" y="927959"/>
                </a:cubicBezTo>
                <a:cubicBezTo>
                  <a:pt x="64379" y="929658"/>
                  <a:pt x="77288" y="919126"/>
                  <a:pt x="101069" y="896365"/>
                </a:cubicBezTo>
                <a:cubicBezTo>
                  <a:pt x="124850" y="873603"/>
                  <a:pt x="148291" y="849822"/>
                  <a:pt x="171392" y="825022"/>
                </a:cubicBezTo>
                <a:cubicBezTo>
                  <a:pt x="194493" y="800222"/>
                  <a:pt x="206044" y="785784"/>
                  <a:pt x="206044" y="781707"/>
                </a:cubicBezTo>
                <a:cubicBezTo>
                  <a:pt x="206044" y="779669"/>
                  <a:pt x="215896" y="769477"/>
                  <a:pt x="235600" y="751132"/>
                </a:cubicBezTo>
                <a:cubicBezTo>
                  <a:pt x="255304" y="732787"/>
                  <a:pt x="263967" y="722425"/>
                  <a:pt x="261589" y="720047"/>
                </a:cubicBezTo>
                <a:cubicBezTo>
                  <a:pt x="259211" y="717669"/>
                  <a:pt x="252247" y="722256"/>
                  <a:pt x="240696" y="733806"/>
                </a:cubicBezTo>
                <a:cubicBezTo>
                  <a:pt x="224389" y="750792"/>
                  <a:pt x="216576" y="755549"/>
                  <a:pt x="217255" y="748075"/>
                </a:cubicBezTo>
                <a:cubicBezTo>
                  <a:pt x="217255" y="748075"/>
                  <a:pt x="217934" y="746716"/>
                  <a:pt x="219293" y="743998"/>
                </a:cubicBezTo>
                <a:cubicBezTo>
                  <a:pt x="220652" y="739242"/>
                  <a:pt x="222521" y="736864"/>
                  <a:pt x="224899" y="736864"/>
                </a:cubicBezTo>
                <a:cubicBezTo>
                  <a:pt x="227277" y="736864"/>
                  <a:pt x="235091" y="730749"/>
                  <a:pt x="248340" y="718519"/>
                </a:cubicBezTo>
                <a:cubicBezTo>
                  <a:pt x="261589" y="706288"/>
                  <a:pt x="266685" y="697286"/>
                  <a:pt x="263627" y="691510"/>
                </a:cubicBezTo>
                <a:cubicBezTo>
                  <a:pt x="260570" y="685735"/>
                  <a:pt x="258871" y="675204"/>
                  <a:pt x="258531" y="659916"/>
                </a:cubicBezTo>
                <a:cubicBezTo>
                  <a:pt x="258192" y="644628"/>
                  <a:pt x="256663" y="635286"/>
                  <a:pt x="253945" y="631889"/>
                </a:cubicBezTo>
                <a:cubicBezTo>
                  <a:pt x="251227" y="628491"/>
                  <a:pt x="248849" y="619319"/>
                  <a:pt x="246811" y="604371"/>
                </a:cubicBezTo>
                <a:cubicBezTo>
                  <a:pt x="244773" y="589423"/>
                  <a:pt x="240696" y="578212"/>
                  <a:pt x="234581" y="570738"/>
                </a:cubicBezTo>
                <a:cubicBezTo>
                  <a:pt x="229145" y="563944"/>
                  <a:pt x="227107" y="558848"/>
                  <a:pt x="228466" y="555451"/>
                </a:cubicBezTo>
                <a:cubicBezTo>
                  <a:pt x="229825" y="552053"/>
                  <a:pt x="237638" y="542881"/>
                  <a:pt x="251907" y="527933"/>
                </a:cubicBezTo>
                <a:cubicBezTo>
                  <a:pt x="259381" y="521138"/>
                  <a:pt x="263118" y="515363"/>
                  <a:pt x="263118" y="510607"/>
                </a:cubicBezTo>
                <a:cubicBezTo>
                  <a:pt x="263118" y="505851"/>
                  <a:pt x="267874" y="497018"/>
                  <a:pt x="277386" y="484108"/>
                </a:cubicBezTo>
                <a:cubicBezTo>
                  <a:pt x="284860" y="473237"/>
                  <a:pt x="287578" y="467462"/>
                  <a:pt x="285540" y="466782"/>
                </a:cubicBezTo>
                <a:cubicBezTo>
                  <a:pt x="284860" y="466782"/>
                  <a:pt x="283841" y="467122"/>
                  <a:pt x="282482" y="467802"/>
                </a:cubicBezTo>
                <a:cubicBezTo>
                  <a:pt x="279085" y="469160"/>
                  <a:pt x="277726" y="469160"/>
                  <a:pt x="278405" y="467802"/>
                </a:cubicBezTo>
                <a:cubicBezTo>
                  <a:pt x="279085" y="466443"/>
                  <a:pt x="281123" y="464065"/>
                  <a:pt x="284520" y="460667"/>
                </a:cubicBezTo>
                <a:cubicBezTo>
                  <a:pt x="291315" y="453873"/>
                  <a:pt x="295222" y="448777"/>
                  <a:pt x="296241" y="445380"/>
                </a:cubicBezTo>
                <a:cubicBezTo>
                  <a:pt x="297260" y="441982"/>
                  <a:pt x="308811" y="437906"/>
                  <a:pt x="330893" y="433150"/>
                </a:cubicBezTo>
                <a:cubicBezTo>
                  <a:pt x="352975" y="428393"/>
                  <a:pt x="376926" y="419900"/>
                  <a:pt x="402745" y="407670"/>
                </a:cubicBezTo>
                <a:lnTo>
                  <a:pt x="441474" y="389325"/>
                </a:lnTo>
                <a:lnTo>
                  <a:pt x="423128" y="369961"/>
                </a:lnTo>
                <a:cubicBezTo>
                  <a:pt x="413616" y="360448"/>
                  <a:pt x="407331" y="355183"/>
                  <a:pt x="404274" y="354163"/>
                </a:cubicBezTo>
                <a:cubicBezTo>
                  <a:pt x="401216" y="353144"/>
                  <a:pt x="395271" y="353994"/>
                  <a:pt x="386438" y="356711"/>
                </a:cubicBezTo>
                <a:cubicBezTo>
                  <a:pt x="374208" y="360788"/>
                  <a:pt x="360279" y="366224"/>
                  <a:pt x="344652" y="373018"/>
                </a:cubicBezTo>
                <a:cubicBezTo>
                  <a:pt x="329025" y="379813"/>
                  <a:pt x="314416" y="386098"/>
                  <a:pt x="300827" y="391873"/>
                </a:cubicBezTo>
                <a:cubicBezTo>
                  <a:pt x="287238" y="397648"/>
                  <a:pt x="278745" y="402234"/>
                  <a:pt x="275348" y="405632"/>
                </a:cubicBezTo>
                <a:cubicBezTo>
                  <a:pt x="272630" y="408350"/>
                  <a:pt x="265496" y="412596"/>
                  <a:pt x="253945" y="418372"/>
                </a:cubicBezTo>
                <a:cubicBezTo>
                  <a:pt x="242395" y="424147"/>
                  <a:pt x="235600" y="427034"/>
                  <a:pt x="233562" y="427034"/>
                </a:cubicBezTo>
                <a:cubicBezTo>
                  <a:pt x="230844" y="427034"/>
                  <a:pt x="215556" y="436717"/>
                  <a:pt x="187699" y="456081"/>
                </a:cubicBezTo>
                <a:cubicBezTo>
                  <a:pt x="159841" y="475445"/>
                  <a:pt x="145913" y="486147"/>
                  <a:pt x="145913" y="488185"/>
                </a:cubicBezTo>
                <a:cubicBezTo>
                  <a:pt x="145913" y="490903"/>
                  <a:pt x="137250" y="501095"/>
                  <a:pt x="119924" y="518760"/>
                </a:cubicBezTo>
                <a:cubicBezTo>
                  <a:pt x="102598" y="536426"/>
                  <a:pt x="93935" y="546788"/>
                  <a:pt x="93935" y="549845"/>
                </a:cubicBezTo>
                <a:cubicBezTo>
                  <a:pt x="93935" y="552903"/>
                  <a:pt x="91557" y="556809"/>
                  <a:pt x="86800" y="561566"/>
                </a:cubicBezTo>
                <a:cubicBezTo>
                  <a:pt x="83403" y="564963"/>
                  <a:pt x="82044" y="571418"/>
                  <a:pt x="82724" y="580930"/>
                </a:cubicBezTo>
                <a:cubicBezTo>
                  <a:pt x="83403" y="590442"/>
                  <a:pt x="85781" y="597916"/>
                  <a:pt x="89858" y="603352"/>
                </a:cubicBezTo>
                <a:cubicBezTo>
                  <a:pt x="91217" y="605390"/>
                  <a:pt x="91047" y="612015"/>
                  <a:pt x="89348" y="623226"/>
                </a:cubicBezTo>
                <a:cubicBezTo>
                  <a:pt x="87650" y="634437"/>
                  <a:pt x="85442" y="642420"/>
                  <a:pt x="82724" y="647176"/>
                </a:cubicBezTo>
                <a:cubicBezTo>
                  <a:pt x="80686" y="650574"/>
                  <a:pt x="76949" y="652272"/>
                  <a:pt x="71513" y="652272"/>
                </a:cubicBezTo>
                <a:cubicBezTo>
                  <a:pt x="66757" y="652272"/>
                  <a:pt x="58264" y="648365"/>
                  <a:pt x="46034" y="640552"/>
                </a:cubicBezTo>
                <a:cubicBezTo>
                  <a:pt x="33803" y="632738"/>
                  <a:pt x="27688" y="627132"/>
                  <a:pt x="27688" y="623735"/>
                </a:cubicBezTo>
                <a:cubicBezTo>
                  <a:pt x="27688" y="621017"/>
                  <a:pt x="25990" y="615242"/>
                  <a:pt x="22593" y="606409"/>
                </a:cubicBezTo>
                <a:cubicBezTo>
                  <a:pt x="11042" y="578552"/>
                  <a:pt x="5946" y="555451"/>
                  <a:pt x="7305" y="537105"/>
                </a:cubicBezTo>
                <a:cubicBezTo>
                  <a:pt x="7984" y="526234"/>
                  <a:pt x="6965" y="519779"/>
                  <a:pt x="4247" y="517741"/>
                </a:cubicBezTo>
                <a:cubicBezTo>
                  <a:pt x="850" y="515703"/>
                  <a:pt x="-509" y="513325"/>
                  <a:pt x="171" y="510607"/>
                </a:cubicBezTo>
                <a:cubicBezTo>
                  <a:pt x="850" y="507889"/>
                  <a:pt x="2888" y="506530"/>
                  <a:pt x="6286" y="506530"/>
                </a:cubicBezTo>
                <a:cubicBezTo>
                  <a:pt x="11042" y="506530"/>
                  <a:pt x="14269" y="504152"/>
                  <a:pt x="15968" y="499396"/>
                </a:cubicBezTo>
                <a:cubicBezTo>
                  <a:pt x="17667" y="494640"/>
                  <a:pt x="20554" y="492601"/>
                  <a:pt x="24631" y="493281"/>
                </a:cubicBezTo>
                <a:cubicBezTo>
                  <a:pt x="28028" y="493960"/>
                  <a:pt x="36521" y="488864"/>
                  <a:pt x="50110" y="477993"/>
                </a:cubicBezTo>
                <a:cubicBezTo>
                  <a:pt x="63699" y="467122"/>
                  <a:pt x="70494" y="459988"/>
                  <a:pt x="70494" y="456591"/>
                </a:cubicBezTo>
                <a:cubicBezTo>
                  <a:pt x="70494" y="453873"/>
                  <a:pt x="79157" y="446229"/>
                  <a:pt x="96483" y="433659"/>
                </a:cubicBezTo>
                <a:cubicBezTo>
                  <a:pt x="113809" y="421089"/>
                  <a:pt x="129096" y="410048"/>
                  <a:pt x="142346" y="400536"/>
                </a:cubicBezTo>
                <a:cubicBezTo>
                  <a:pt x="155595" y="391024"/>
                  <a:pt x="169524" y="382021"/>
                  <a:pt x="184132" y="373528"/>
                </a:cubicBezTo>
                <a:cubicBezTo>
                  <a:pt x="198740" y="365035"/>
                  <a:pt x="206044" y="359259"/>
                  <a:pt x="206044" y="356202"/>
                </a:cubicBezTo>
                <a:cubicBezTo>
                  <a:pt x="206044" y="353144"/>
                  <a:pt x="207743" y="351615"/>
                  <a:pt x="211140" y="351615"/>
                </a:cubicBezTo>
                <a:cubicBezTo>
                  <a:pt x="214537" y="351615"/>
                  <a:pt x="220483" y="347709"/>
                  <a:pt x="228975" y="339895"/>
                </a:cubicBezTo>
                <a:cubicBezTo>
                  <a:pt x="237469" y="332081"/>
                  <a:pt x="245962" y="325796"/>
                  <a:pt x="254455" y="321040"/>
                </a:cubicBezTo>
                <a:cubicBezTo>
                  <a:pt x="262948" y="316284"/>
                  <a:pt x="267194" y="312887"/>
                  <a:pt x="267194" y="310848"/>
                </a:cubicBezTo>
                <a:cubicBezTo>
                  <a:pt x="267194" y="310169"/>
                  <a:pt x="263967" y="311358"/>
                  <a:pt x="257512" y="314416"/>
                </a:cubicBezTo>
                <a:cubicBezTo>
                  <a:pt x="251058" y="317473"/>
                  <a:pt x="244263" y="321040"/>
                  <a:pt x="237129" y="325117"/>
                </a:cubicBezTo>
                <a:cubicBezTo>
                  <a:pt x="229995" y="329194"/>
                  <a:pt x="226088" y="332251"/>
                  <a:pt x="225408" y="334290"/>
                </a:cubicBezTo>
                <a:cubicBezTo>
                  <a:pt x="222690" y="337007"/>
                  <a:pt x="215386" y="342103"/>
                  <a:pt x="203496" y="349577"/>
                </a:cubicBezTo>
                <a:cubicBezTo>
                  <a:pt x="191606" y="357051"/>
                  <a:pt x="185151" y="360278"/>
                  <a:pt x="184132" y="359259"/>
                </a:cubicBezTo>
                <a:cubicBezTo>
                  <a:pt x="183113" y="358240"/>
                  <a:pt x="186849" y="354503"/>
                  <a:pt x="195343" y="348048"/>
                </a:cubicBezTo>
                <a:cubicBezTo>
                  <a:pt x="203836" y="341594"/>
                  <a:pt x="216406" y="332761"/>
                  <a:pt x="233052" y="321550"/>
                </a:cubicBezTo>
                <a:cubicBezTo>
                  <a:pt x="249699" y="310339"/>
                  <a:pt x="268893" y="297599"/>
                  <a:pt x="290636" y="283331"/>
                </a:cubicBezTo>
                <a:cubicBezTo>
                  <a:pt x="326646" y="260909"/>
                  <a:pt x="344652" y="248339"/>
                  <a:pt x="344652" y="245621"/>
                </a:cubicBezTo>
                <a:cubicBezTo>
                  <a:pt x="344652" y="242903"/>
                  <a:pt x="343123" y="241205"/>
                  <a:pt x="340066" y="240525"/>
                </a:cubicBezTo>
                <a:cubicBezTo>
                  <a:pt x="337008" y="239846"/>
                  <a:pt x="333611" y="240355"/>
                  <a:pt x="329874" y="242054"/>
                </a:cubicBezTo>
                <a:cubicBezTo>
                  <a:pt x="326137" y="243753"/>
                  <a:pt x="322570" y="246301"/>
                  <a:pt x="319172" y="249698"/>
                </a:cubicBezTo>
                <a:cubicBezTo>
                  <a:pt x="311019" y="257851"/>
                  <a:pt x="300148" y="265155"/>
                  <a:pt x="286559" y="271610"/>
                </a:cubicBezTo>
                <a:cubicBezTo>
                  <a:pt x="272970" y="278065"/>
                  <a:pt x="260400" y="282312"/>
                  <a:pt x="248849" y="284350"/>
                </a:cubicBezTo>
                <a:cubicBezTo>
                  <a:pt x="240016" y="285709"/>
                  <a:pt x="233901" y="285709"/>
                  <a:pt x="230504" y="284350"/>
                </a:cubicBezTo>
                <a:cubicBezTo>
                  <a:pt x="227107" y="282991"/>
                  <a:pt x="222011" y="278575"/>
                  <a:pt x="215217" y="271101"/>
                </a:cubicBezTo>
                <a:cubicBezTo>
                  <a:pt x="186000" y="239166"/>
                  <a:pt x="173430" y="207572"/>
                  <a:pt x="177507" y="176317"/>
                </a:cubicBezTo>
                <a:cubicBezTo>
                  <a:pt x="179545" y="156613"/>
                  <a:pt x="191436" y="148800"/>
                  <a:pt x="213178" y="152876"/>
                </a:cubicBezTo>
                <a:cubicBezTo>
                  <a:pt x="220652" y="154235"/>
                  <a:pt x="225748" y="155934"/>
                  <a:pt x="228466" y="157972"/>
                </a:cubicBezTo>
                <a:cubicBezTo>
                  <a:pt x="231184" y="160011"/>
                  <a:pt x="230844" y="161709"/>
                  <a:pt x="227447" y="163068"/>
                </a:cubicBezTo>
                <a:cubicBezTo>
                  <a:pt x="224049" y="164427"/>
                  <a:pt x="218954" y="164767"/>
                  <a:pt x="212159" y="164087"/>
                </a:cubicBezTo>
                <a:cubicBezTo>
                  <a:pt x="210121" y="164087"/>
                  <a:pt x="208592" y="166126"/>
                  <a:pt x="207573" y="170202"/>
                </a:cubicBezTo>
                <a:cubicBezTo>
                  <a:pt x="206554" y="174279"/>
                  <a:pt x="206044" y="180734"/>
                  <a:pt x="206044" y="189567"/>
                </a:cubicBezTo>
                <a:cubicBezTo>
                  <a:pt x="206044" y="203835"/>
                  <a:pt x="208762" y="214027"/>
                  <a:pt x="214197" y="220142"/>
                </a:cubicBezTo>
                <a:cubicBezTo>
                  <a:pt x="219633" y="226257"/>
                  <a:pt x="228806" y="229314"/>
                  <a:pt x="241715" y="229314"/>
                </a:cubicBezTo>
                <a:cubicBezTo>
                  <a:pt x="248510" y="229314"/>
                  <a:pt x="259041" y="226766"/>
                  <a:pt x="273310" y="221671"/>
                </a:cubicBezTo>
                <a:cubicBezTo>
                  <a:pt x="287578" y="216575"/>
                  <a:pt x="299129" y="210969"/>
                  <a:pt x="307962" y="204854"/>
                </a:cubicBezTo>
                <a:cubicBezTo>
                  <a:pt x="312718" y="202136"/>
                  <a:pt x="313907" y="197720"/>
                  <a:pt x="311529" y="191605"/>
                </a:cubicBezTo>
                <a:cubicBezTo>
                  <a:pt x="309151" y="185490"/>
                  <a:pt x="305583" y="183452"/>
                  <a:pt x="300827" y="185490"/>
                </a:cubicBezTo>
                <a:cubicBezTo>
                  <a:pt x="294712" y="186849"/>
                  <a:pt x="290805" y="185150"/>
                  <a:pt x="289107" y="180394"/>
                </a:cubicBezTo>
                <a:cubicBezTo>
                  <a:pt x="287408" y="175638"/>
                  <a:pt x="283331" y="173260"/>
                  <a:pt x="276877" y="173260"/>
                </a:cubicBezTo>
                <a:cubicBezTo>
                  <a:pt x="270422" y="173260"/>
                  <a:pt x="267194" y="171561"/>
                  <a:pt x="267194" y="168164"/>
                </a:cubicBezTo>
                <a:cubicBezTo>
                  <a:pt x="267194" y="166126"/>
                  <a:pt x="269573" y="164767"/>
                  <a:pt x="274329" y="164087"/>
                </a:cubicBezTo>
                <a:cubicBezTo>
                  <a:pt x="279085" y="163408"/>
                  <a:pt x="285709" y="163917"/>
                  <a:pt x="294203" y="165616"/>
                </a:cubicBezTo>
                <a:cubicBezTo>
                  <a:pt x="302696" y="167315"/>
                  <a:pt x="312038" y="170202"/>
                  <a:pt x="322230" y="174279"/>
                </a:cubicBezTo>
                <a:cubicBezTo>
                  <a:pt x="334460" y="178356"/>
                  <a:pt x="343123" y="180734"/>
                  <a:pt x="348219" y="181413"/>
                </a:cubicBezTo>
                <a:cubicBezTo>
                  <a:pt x="353315" y="182093"/>
                  <a:pt x="358920" y="181073"/>
                  <a:pt x="365035" y="178356"/>
                </a:cubicBezTo>
                <a:cubicBezTo>
                  <a:pt x="371150" y="175638"/>
                  <a:pt x="375397" y="172241"/>
                  <a:pt x="377775" y="168164"/>
                </a:cubicBezTo>
                <a:cubicBezTo>
                  <a:pt x="380153" y="164087"/>
                  <a:pt x="382701" y="155594"/>
                  <a:pt x="385419" y="142685"/>
                </a:cubicBezTo>
                <a:cubicBezTo>
                  <a:pt x="390175" y="116186"/>
                  <a:pt x="390175" y="82893"/>
                  <a:pt x="385419" y="42805"/>
                </a:cubicBezTo>
                <a:cubicBezTo>
                  <a:pt x="384739" y="42126"/>
                  <a:pt x="382531" y="41786"/>
                  <a:pt x="378794" y="41786"/>
                </a:cubicBezTo>
                <a:cubicBezTo>
                  <a:pt x="375057" y="41786"/>
                  <a:pt x="368772" y="39748"/>
                  <a:pt x="359939" y="35671"/>
                </a:cubicBezTo>
                <a:cubicBezTo>
                  <a:pt x="352465" y="32274"/>
                  <a:pt x="348389" y="27178"/>
                  <a:pt x="347709" y="20384"/>
                </a:cubicBezTo>
                <a:cubicBezTo>
                  <a:pt x="347030" y="13589"/>
                  <a:pt x="349748" y="8493"/>
                  <a:pt x="355863" y="5096"/>
                </a:cubicBezTo>
                <a:cubicBezTo>
                  <a:pt x="358581" y="3397"/>
                  <a:pt x="362572" y="2336"/>
                  <a:pt x="367838" y="1911"/>
                </a:cubicBezTo>
                <a:close/>
                <a:moveTo>
                  <a:pt x="5471102" y="0"/>
                </a:moveTo>
                <a:cubicBezTo>
                  <a:pt x="5476537" y="0"/>
                  <a:pt x="5480444" y="849"/>
                  <a:pt x="5482823" y="2548"/>
                </a:cubicBezTo>
                <a:cubicBezTo>
                  <a:pt x="5485200" y="4247"/>
                  <a:pt x="5486729" y="7474"/>
                  <a:pt x="5487409" y="12230"/>
                </a:cubicBezTo>
                <a:cubicBezTo>
                  <a:pt x="5488768" y="15627"/>
                  <a:pt x="5490126" y="18345"/>
                  <a:pt x="5491485" y="20384"/>
                </a:cubicBezTo>
                <a:cubicBezTo>
                  <a:pt x="5492845" y="22422"/>
                  <a:pt x="5494543" y="23101"/>
                  <a:pt x="5496581" y="22422"/>
                </a:cubicBezTo>
                <a:cubicBezTo>
                  <a:pt x="5499978" y="21742"/>
                  <a:pt x="5505075" y="36690"/>
                  <a:pt x="5511869" y="67266"/>
                </a:cubicBezTo>
                <a:cubicBezTo>
                  <a:pt x="5518663" y="97841"/>
                  <a:pt x="5523759" y="117545"/>
                  <a:pt x="5527156" y="126378"/>
                </a:cubicBezTo>
                <a:cubicBezTo>
                  <a:pt x="5529874" y="132493"/>
                  <a:pt x="5533951" y="145912"/>
                  <a:pt x="5539387" y="166635"/>
                </a:cubicBezTo>
                <a:cubicBezTo>
                  <a:pt x="5544822" y="187358"/>
                  <a:pt x="5548219" y="200778"/>
                  <a:pt x="5549578" y="206893"/>
                </a:cubicBezTo>
                <a:cubicBezTo>
                  <a:pt x="5559091" y="275517"/>
                  <a:pt x="5569622" y="322399"/>
                  <a:pt x="5581173" y="347539"/>
                </a:cubicBezTo>
                <a:cubicBezTo>
                  <a:pt x="5587967" y="361807"/>
                  <a:pt x="5591025" y="370980"/>
                  <a:pt x="5590345" y="375057"/>
                </a:cubicBezTo>
                <a:cubicBezTo>
                  <a:pt x="5589666" y="377774"/>
                  <a:pt x="5592384" y="377774"/>
                  <a:pt x="5598499" y="375057"/>
                </a:cubicBezTo>
                <a:cubicBezTo>
                  <a:pt x="5601216" y="374377"/>
                  <a:pt x="5604274" y="373018"/>
                  <a:pt x="5607671" y="370980"/>
                </a:cubicBezTo>
                <a:cubicBezTo>
                  <a:pt x="5621261" y="364865"/>
                  <a:pt x="5628904" y="362487"/>
                  <a:pt x="5630602" y="363846"/>
                </a:cubicBezTo>
                <a:cubicBezTo>
                  <a:pt x="5632301" y="365204"/>
                  <a:pt x="5635868" y="364525"/>
                  <a:pt x="5641304" y="361807"/>
                </a:cubicBezTo>
                <a:cubicBezTo>
                  <a:pt x="5648099" y="357730"/>
                  <a:pt x="5649797" y="353314"/>
                  <a:pt x="5646400" y="348558"/>
                </a:cubicBezTo>
                <a:cubicBezTo>
                  <a:pt x="5644362" y="345161"/>
                  <a:pt x="5641304" y="344481"/>
                  <a:pt x="5637227" y="346520"/>
                </a:cubicBezTo>
                <a:cubicBezTo>
                  <a:pt x="5634510" y="346520"/>
                  <a:pt x="5633151" y="345840"/>
                  <a:pt x="5633151" y="344481"/>
                </a:cubicBezTo>
                <a:cubicBezTo>
                  <a:pt x="5635189" y="341084"/>
                  <a:pt x="5628225" y="327155"/>
                  <a:pt x="5612258" y="302695"/>
                </a:cubicBezTo>
                <a:cubicBezTo>
                  <a:pt x="5596291" y="278235"/>
                  <a:pt x="5587967" y="262268"/>
                  <a:pt x="5587288" y="254794"/>
                </a:cubicBezTo>
                <a:cubicBezTo>
                  <a:pt x="5586609" y="250038"/>
                  <a:pt x="5583720" y="243243"/>
                  <a:pt x="5578625" y="234410"/>
                </a:cubicBezTo>
                <a:cubicBezTo>
                  <a:pt x="5573529" y="225577"/>
                  <a:pt x="5569962" y="221161"/>
                  <a:pt x="5567924" y="221161"/>
                </a:cubicBezTo>
                <a:cubicBezTo>
                  <a:pt x="5566565" y="221161"/>
                  <a:pt x="5569282" y="226936"/>
                  <a:pt x="5576077" y="238487"/>
                </a:cubicBezTo>
                <a:cubicBezTo>
                  <a:pt x="5581512" y="247320"/>
                  <a:pt x="5583890" y="251906"/>
                  <a:pt x="5583211" y="252246"/>
                </a:cubicBezTo>
                <a:cubicBezTo>
                  <a:pt x="5582532" y="252586"/>
                  <a:pt x="5580493" y="251397"/>
                  <a:pt x="5577096" y="248679"/>
                </a:cubicBezTo>
                <a:cubicBezTo>
                  <a:pt x="5570981" y="243243"/>
                  <a:pt x="5565206" y="235429"/>
                  <a:pt x="5559770" y="225238"/>
                </a:cubicBezTo>
                <a:lnTo>
                  <a:pt x="5550597" y="210969"/>
                </a:lnTo>
                <a:lnTo>
                  <a:pt x="5561808" y="214027"/>
                </a:lnTo>
                <a:cubicBezTo>
                  <a:pt x="5569282" y="216745"/>
                  <a:pt x="5574038" y="219802"/>
                  <a:pt x="5576077" y="223199"/>
                </a:cubicBezTo>
                <a:cubicBezTo>
                  <a:pt x="5578115" y="226597"/>
                  <a:pt x="5587118" y="236788"/>
                  <a:pt x="5603085" y="253775"/>
                </a:cubicBezTo>
                <a:cubicBezTo>
                  <a:pt x="5619052" y="270761"/>
                  <a:pt x="5629414" y="283670"/>
                  <a:pt x="5634170" y="292503"/>
                </a:cubicBezTo>
                <a:cubicBezTo>
                  <a:pt x="5638247" y="300657"/>
                  <a:pt x="5644531" y="307961"/>
                  <a:pt x="5653024" y="314416"/>
                </a:cubicBezTo>
                <a:cubicBezTo>
                  <a:pt x="5661518" y="320870"/>
                  <a:pt x="5668822" y="324098"/>
                  <a:pt x="5674937" y="324098"/>
                </a:cubicBezTo>
                <a:cubicBezTo>
                  <a:pt x="5676975" y="324098"/>
                  <a:pt x="5678673" y="324607"/>
                  <a:pt x="5680033" y="325626"/>
                </a:cubicBezTo>
                <a:cubicBezTo>
                  <a:pt x="5681392" y="326646"/>
                  <a:pt x="5681731" y="327665"/>
                  <a:pt x="5681052" y="328684"/>
                </a:cubicBezTo>
                <a:cubicBezTo>
                  <a:pt x="5680373" y="329703"/>
                  <a:pt x="5681052" y="330892"/>
                  <a:pt x="5683090" y="332251"/>
                </a:cubicBezTo>
                <a:cubicBezTo>
                  <a:pt x="5685129" y="333610"/>
                  <a:pt x="5687846" y="334629"/>
                  <a:pt x="5691244" y="335309"/>
                </a:cubicBezTo>
                <a:cubicBezTo>
                  <a:pt x="5735408" y="344141"/>
                  <a:pt x="5763945" y="351446"/>
                  <a:pt x="5776855" y="357221"/>
                </a:cubicBezTo>
                <a:cubicBezTo>
                  <a:pt x="5789764" y="362996"/>
                  <a:pt x="5796219" y="371999"/>
                  <a:pt x="5796219" y="384229"/>
                </a:cubicBezTo>
                <a:cubicBezTo>
                  <a:pt x="5796219" y="390344"/>
                  <a:pt x="5793331" y="396289"/>
                  <a:pt x="5787556" y="402065"/>
                </a:cubicBezTo>
                <a:cubicBezTo>
                  <a:pt x="5781780" y="407840"/>
                  <a:pt x="5776855" y="409369"/>
                  <a:pt x="5772778" y="406651"/>
                </a:cubicBezTo>
                <a:cubicBezTo>
                  <a:pt x="5770739" y="405292"/>
                  <a:pt x="5767342" y="406311"/>
                  <a:pt x="5762586" y="409708"/>
                </a:cubicBezTo>
                <a:cubicBezTo>
                  <a:pt x="5757830" y="412426"/>
                  <a:pt x="5758509" y="416163"/>
                  <a:pt x="5764624" y="420919"/>
                </a:cubicBezTo>
                <a:cubicBezTo>
                  <a:pt x="5767342" y="422958"/>
                  <a:pt x="5773118" y="426695"/>
                  <a:pt x="5781950" y="432130"/>
                </a:cubicBezTo>
                <a:cubicBezTo>
                  <a:pt x="5788745" y="436887"/>
                  <a:pt x="5800975" y="446739"/>
                  <a:pt x="5818640" y="461686"/>
                </a:cubicBezTo>
                <a:cubicBezTo>
                  <a:pt x="5836306" y="476634"/>
                  <a:pt x="5848536" y="484108"/>
                  <a:pt x="5855331" y="484108"/>
                </a:cubicBezTo>
                <a:cubicBezTo>
                  <a:pt x="5859408" y="484108"/>
                  <a:pt x="5862295" y="485297"/>
                  <a:pt x="5863994" y="487675"/>
                </a:cubicBezTo>
                <a:cubicBezTo>
                  <a:pt x="5865692" y="490054"/>
                  <a:pt x="5867221" y="494300"/>
                  <a:pt x="5868580" y="500415"/>
                </a:cubicBezTo>
                <a:cubicBezTo>
                  <a:pt x="5870619" y="511966"/>
                  <a:pt x="5869939" y="519610"/>
                  <a:pt x="5866542" y="523347"/>
                </a:cubicBezTo>
                <a:cubicBezTo>
                  <a:pt x="5863144" y="527084"/>
                  <a:pt x="5861786" y="534388"/>
                  <a:pt x="5862465" y="545259"/>
                </a:cubicBezTo>
                <a:cubicBezTo>
                  <a:pt x="5862465" y="568360"/>
                  <a:pt x="5861276" y="595198"/>
                  <a:pt x="5858898" y="625774"/>
                </a:cubicBezTo>
                <a:cubicBezTo>
                  <a:pt x="5856520" y="656349"/>
                  <a:pt x="5853632" y="678431"/>
                  <a:pt x="5850235" y="692020"/>
                </a:cubicBezTo>
                <a:cubicBezTo>
                  <a:pt x="5846838" y="706968"/>
                  <a:pt x="5845139" y="722425"/>
                  <a:pt x="5845139" y="738392"/>
                </a:cubicBezTo>
                <a:cubicBezTo>
                  <a:pt x="5845139" y="754359"/>
                  <a:pt x="5847178" y="763023"/>
                  <a:pt x="5851254" y="764381"/>
                </a:cubicBezTo>
                <a:cubicBezTo>
                  <a:pt x="5853292" y="765061"/>
                  <a:pt x="5853802" y="780688"/>
                  <a:pt x="5852783" y="811263"/>
                </a:cubicBezTo>
                <a:cubicBezTo>
                  <a:pt x="5851764" y="841839"/>
                  <a:pt x="5851254" y="860863"/>
                  <a:pt x="5851254" y="868337"/>
                </a:cubicBezTo>
                <a:cubicBezTo>
                  <a:pt x="5850575" y="877850"/>
                  <a:pt x="5851594" y="892118"/>
                  <a:pt x="5854312" y="911143"/>
                </a:cubicBezTo>
                <a:cubicBezTo>
                  <a:pt x="5857029" y="930167"/>
                  <a:pt x="5859408" y="939680"/>
                  <a:pt x="5861446" y="939680"/>
                </a:cubicBezTo>
                <a:cubicBezTo>
                  <a:pt x="5864163" y="939680"/>
                  <a:pt x="5865863" y="964140"/>
                  <a:pt x="5866542" y="1013060"/>
                </a:cubicBezTo>
                <a:cubicBezTo>
                  <a:pt x="5867221" y="1030726"/>
                  <a:pt x="5865183" y="1042956"/>
                  <a:pt x="5860427" y="1049750"/>
                </a:cubicBezTo>
                <a:cubicBezTo>
                  <a:pt x="5855671" y="1056545"/>
                  <a:pt x="5845818" y="1060961"/>
                  <a:pt x="5830870" y="1063000"/>
                </a:cubicBezTo>
                <a:cubicBezTo>
                  <a:pt x="5803013" y="1067076"/>
                  <a:pt x="5777874" y="1047033"/>
                  <a:pt x="5755452" y="1002868"/>
                </a:cubicBezTo>
                <a:cubicBezTo>
                  <a:pt x="5743222" y="979088"/>
                  <a:pt x="5735918" y="967197"/>
                  <a:pt x="5733539" y="967197"/>
                </a:cubicBezTo>
                <a:cubicBezTo>
                  <a:pt x="5731161" y="967197"/>
                  <a:pt x="5729973" y="964989"/>
                  <a:pt x="5729973" y="960573"/>
                </a:cubicBezTo>
                <a:cubicBezTo>
                  <a:pt x="5729973" y="956156"/>
                  <a:pt x="5723687" y="947323"/>
                  <a:pt x="5711117" y="934074"/>
                </a:cubicBezTo>
                <a:cubicBezTo>
                  <a:pt x="5698548" y="920825"/>
                  <a:pt x="5692263" y="913521"/>
                  <a:pt x="5692263" y="912162"/>
                </a:cubicBezTo>
                <a:cubicBezTo>
                  <a:pt x="5692263" y="910803"/>
                  <a:pt x="5695660" y="907406"/>
                  <a:pt x="5702454" y="901970"/>
                </a:cubicBezTo>
                <a:lnTo>
                  <a:pt x="5712646" y="893817"/>
                </a:lnTo>
                <a:lnTo>
                  <a:pt x="5692263" y="835724"/>
                </a:lnTo>
                <a:cubicBezTo>
                  <a:pt x="5679354" y="796995"/>
                  <a:pt x="5672389" y="776951"/>
                  <a:pt x="5671370" y="775592"/>
                </a:cubicBezTo>
                <a:cubicBezTo>
                  <a:pt x="5670351" y="774233"/>
                  <a:pt x="5665085" y="778820"/>
                  <a:pt x="5655572" y="789351"/>
                </a:cubicBezTo>
                <a:cubicBezTo>
                  <a:pt x="5646060" y="799883"/>
                  <a:pt x="5632472" y="811433"/>
                  <a:pt x="5614806" y="824003"/>
                </a:cubicBezTo>
                <a:cubicBezTo>
                  <a:pt x="5597139" y="836573"/>
                  <a:pt x="5583551" y="846935"/>
                  <a:pt x="5574038" y="855088"/>
                </a:cubicBezTo>
                <a:cubicBezTo>
                  <a:pt x="5568603" y="859165"/>
                  <a:pt x="5561808" y="862902"/>
                  <a:pt x="5553655" y="866299"/>
                </a:cubicBezTo>
                <a:cubicBezTo>
                  <a:pt x="5545502" y="869696"/>
                  <a:pt x="5538708" y="871565"/>
                  <a:pt x="5533272" y="871904"/>
                </a:cubicBezTo>
                <a:cubicBezTo>
                  <a:pt x="5527836" y="872244"/>
                  <a:pt x="5524439" y="871055"/>
                  <a:pt x="5523080" y="868337"/>
                </a:cubicBezTo>
                <a:cubicBezTo>
                  <a:pt x="5523080" y="864261"/>
                  <a:pt x="5525797" y="859165"/>
                  <a:pt x="5531233" y="853050"/>
                </a:cubicBezTo>
                <a:cubicBezTo>
                  <a:pt x="5533272" y="851011"/>
                  <a:pt x="5533951" y="849992"/>
                  <a:pt x="5533272" y="849992"/>
                </a:cubicBezTo>
                <a:cubicBezTo>
                  <a:pt x="5531233" y="849992"/>
                  <a:pt x="5527156" y="852710"/>
                  <a:pt x="5521041" y="858146"/>
                </a:cubicBezTo>
                <a:cubicBezTo>
                  <a:pt x="5497940" y="875811"/>
                  <a:pt x="5486389" y="881247"/>
                  <a:pt x="5486389" y="874452"/>
                </a:cubicBezTo>
                <a:cubicBezTo>
                  <a:pt x="5486389" y="872414"/>
                  <a:pt x="5489447" y="868677"/>
                  <a:pt x="5495562" y="863241"/>
                </a:cubicBezTo>
                <a:cubicBezTo>
                  <a:pt x="5501677" y="857806"/>
                  <a:pt x="5508132" y="853389"/>
                  <a:pt x="5514926" y="849992"/>
                </a:cubicBezTo>
                <a:cubicBezTo>
                  <a:pt x="5521721" y="846595"/>
                  <a:pt x="5534291" y="835554"/>
                  <a:pt x="5552636" y="816869"/>
                </a:cubicBezTo>
                <a:cubicBezTo>
                  <a:pt x="5570981" y="798184"/>
                  <a:pt x="5580154" y="787483"/>
                  <a:pt x="5580154" y="784765"/>
                </a:cubicBezTo>
                <a:cubicBezTo>
                  <a:pt x="5580154" y="781368"/>
                  <a:pt x="5581173" y="779669"/>
                  <a:pt x="5583211" y="779669"/>
                </a:cubicBezTo>
                <a:cubicBezTo>
                  <a:pt x="5585249" y="779669"/>
                  <a:pt x="5594592" y="769477"/>
                  <a:pt x="5611239" y="749094"/>
                </a:cubicBezTo>
                <a:cubicBezTo>
                  <a:pt x="5627885" y="728710"/>
                  <a:pt x="5637227" y="716140"/>
                  <a:pt x="5639266" y="711384"/>
                </a:cubicBezTo>
                <a:cubicBezTo>
                  <a:pt x="5640625" y="706628"/>
                  <a:pt x="5637907" y="695757"/>
                  <a:pt x="5631112" y="678771"/>
                </a:cubicBezTo>
                <a:lnTo>
                  <a:pt x="5620921" y="653291"/>
                </a:lnTo>
                <a:lnTo>
                  <a:pt x="5540406" y="694058"/>
                </a:lnTo>
                <a:cubicBezTo>
                  <a:pt x="5500318" y="715121"/>
                  <a:pt x="5473310" y="728540"/>
                  <a:pt x="5459382" y="734316"/>
                </a:cubicBezTo>
                <a:cubicBezTo>
                  <a:pt x="5445453" y="740091"/>
                  <a:pt x="5435771" y="742639"/>
                  <a:pt x="5430335" y="741960"/>
                </a:cubicBezTo>
                <a:cubicBezTo>
                  <a:pt x="5426938" y="741960"/>
                  <a:pt x="5425239" y="743658"/>
                  <a:pt x="5425239" y="747055"/>
                </a:cubicBezTo>
                <a:cubicBezTo>
                  <a:pt x="5425239" y="751812"/>
                  <a:pt x="5416066" y="748075"/>
                  <a:pt x="5397721" y="735844"/>
                </a:cubicBezTo>
                <a:cubicBezTo>
                  <a:pt x="5390247" y="730409"/>
                  <a:pt x="5386170" y="726332"/>
                  <a:pt x="5385491" y="723614"/>
                </a:cubicBezTo>
                <a:cubicBezTo>
                  <a:pt x="5384132" y="718858"/>
                  <a:pt x="5382433" y="705949"/>
                  <a:pt x="5380395" y="684886"/>
                </a:cubicBezTo>
                <a:cubicBezTo>
                  <a:pt x="5378357" y="663823"/>
                  <a:pt x="5379716" y="652272"/>
                  <a:pt x="5384472" y="650234"/>
                </a:cubicBezTo>
                <a:cubicBezTo>
                  <a:pt x="5389228" y="648195"/>
                  <a:pt x="5390927" y="645478"/>
                  <a:pt x="5389568" y="642080"/>
                </a:cubicBezTo>
                <a:cubicBezTo>
                  <a:pt x="5386850" y="635286"/>
                  <a:pt x="5402477" y="619319"/>
                  <a:pt x="5436450" y="594179"/>
                </a:cubicBezTo>
                <a:cubicBezTo>
                  <a:pt x="5450718" y="583308"/>
                  <a:pt x="5471102" y="563774"/>
                  <a:pt x="5497600" y="535577"/>
                </a:cubicBezTo>
                <a:cubicBezTo>
                  <a:pt x="5524099" y="507379"/>
                  <a:pt x="5537348" y="491243"/>
                  <a:pt x="5537348" y="487166"/>
                </a:cubicBezTo>
                <a:cubicBezTo>
                  <a:pt x="5537348" y="484448"/>
                  <a:pt x="5534121" y="484958"/>
                  <a:pt x="5527666" y="488695"/>
                </a:cubicBezTo>
                <a:cubicBezTo>
                  <a:pt x="5521211" y="492432"/>
                  <a:pt x="5510850" y="493281"/>
                  <a:pt x="5496581" y="491243"/>
                </a:cubicBezTo>
                <a:cubicBezTo>
                  <a:pt x="5472121" y="487166"/>
                  <a:pt x="5455814" y="471538"/>
                  <a:pt x="5447661" y="444361"/>
                </a:cubicBezTo>
                <a:cubicBezTo>
                  <a:pt x="5443584" y="431451"/>
                  <a:pt x="5439168" y="423298"/>
                  <a:pt x="5434412" y="419900"/>
                </a:cubicBezTo>
                <a:cubicBezTo>
                  <a:pt x="5429655" y="416503"/>
                  <a:pt x="5429655" y="412087"/>
                  <a:pt x="5434412" y="406651"/>
                </a:cubicBezTo>
                <a:cubicBezTo>
                  <a:pt x="5436450" y="403933"/>
                  <a:pt x="5439677" y="401895"/>
                  <a:pt x="5444094" y="400536"/>
                </a:cubicBezTo>
                <a:cubicBezTo>
                  <a:pt x="5448510" y="399177"/>
                  <a:pt x="5452587" y="398837"/>
                  <a:pt x="5456324" y="399517"/>
                </a:cubicBezTo>
                <a:cubicBezTo>
                  <a:pt x="5460061" y="400196"/>
                  <a:pt x="5461929" y="401555"/>
                  <a:pt x="5461929" y="403593"/>
                </a:cubicBezTo>
                <a:cubicBezTo>
                  <a:pt x="5463968" y="408350"/>
                  <a:pt x="5470423" y="410558"/>
                  <a:pt x="5481294" y="410218"/>
                </a:cubicBezTo>
                <a:cubicBezTo>
                  <a:pt x="5492164" y="409878"/>
                  <a:pt x="5504225" y="407330"/>
                  <a:pt x="5517475" y="402574"/>
                </a:cubicBezTo>
                <a:cubicBezTo>
                  <a:pt x="5530724" y="397818"/>
                  <a:pt x="5538367" y="392722"/>
                  <a:pt x="5540406" y="387287"/>
                </a:cubicBezTo>
                <a:cubicBezTo>
                  <a:pt x="5542444" y="383210"/>
                  <a:pt x="5540916" y="372848"/>
                  <a:pt x="5535819" y="356202"/>
                </a:cubicBezTo>
                <a:cubicBezTo>
                  <a:pt x="5530724" y="339555"/>
                  <a:pt x="5523419" y="305413"/>
                  <a:pt x="5513907" y="253775"/>
                </a:cubicBezTo>
                <a:cubicBezTo>
                  <a:pt x="5504394" y="202136"/>
                  <a:pt x="5497091" y="164597"/>
                  <a:pt x="5491995" y="141156"/>
                </a:cubicBezTo>
                <a:cubicBezTo>
                  <a:pt x="5486899" y="117715"/>
                  <a:pt x="5483672" y="100898"/>
                  <a:pt x="5482313" y="90707"/>
                </a:cubicBezTo>
                <a:cubicBezTo>
                  <a:pt x="5480953" y="80515"/>
                  <a:pt x="5479086" y="75419"/>
                  <a:pt x="5476707" y="75419"/>
                </a:cubicBezTo>
                <a:cubicBezTo>
                  <a:pt x="5474329" y="75419"/>
                  <a:pt x="5472291" y="70833"/>
                  <a:pt x="5470592" y="61660"/>
                </a:cubicBezTo>
                <a:cubicBezTo>
                  <a:pt x="5468894" y="52488"/>
                  <a:pt x="5464817" y="44674"/>
                  <a:pt x="5458362" y="38219"/>
                </a:cubicBezTo>
                <a:cubicBezTo>
                  <a:pt x="5451907" y="31764"/>
                  <a:pt x="5450718" y="27688"/>
                  <a:pt x="5454795" y="25989"/>
                </a:cubicBezTo>
                <a:cubicBezTo>
                  <a:pt x="5458872" y="24290"/>
                  <a:pt x="5460231" y="19704"/>
                  <a:pt x="5458872" y="12230"/>
                </a:cubicBezTo>
                <a:cubicBezTo>
                  <a:pt x="5458193" y="6795"/>
                  <a:pt x="5458532" y="3397"/>
                  <a:pt x="5459891" y="2038"/>
                </a:cubicBezTo>
                <a:cubicBezTo>
                  <a:pt x="5461250" y="680"/>
                  <a:pt x="5464987" y="0"/>
                  <a:pt x="5471102" y="0"/>
                </a:cubicBezTo>
                <a:close/>
              </a:path>
            </a:pathLst>
          </a:custGeom>
          <a:solidFill>
            <a:srgbClr val="FFC00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dirty="0">
              <a:solidFill>
                <a:srgbClr val="FFC000"/>
              </a:solidFill>
              <a:latin typeface="禹卫书法行书简体&#10;" panose="02000603000000000000" pitchFamily="2" charset="-122"/>
              <a:ea typeface="禹卫书法行书简体&#10;" panose="02000603000000000000" pitchFamily="2" charset="-122"/>
            </a:endParaRPr>
          </a:p>
        </p:txBody>
      </p:sp>
      <p:sp>
        <p:nvSpPr>
          <p:cNvPr id="9" name="文本框 8"/>
          <p:cNvSpPr txBox="1"/>
          <p:nvPr/>
        </p:nvSpPr>
        <p:spPr>
          <a:xfrm>
            <a:off x="3076815" y="1242583"/>
            <a:ext cx="2990370" cy="523220"/>
          </a:xfrm>
          <a:prstGeom prst="rect">
            <a:avLst/>
          </a:prstGeom>
          <a:noFill/>
        </p:spPr>
        <p:txBody>
          <a:bodyPr wrap="none" rtlCol="0">
            <a:spAutoFit/>
          </a:bodyPr>
          <a:lstStyle/>
          <a:p>
            <a:r>
              <a:rPr lang="en-US" altLang="zh-CN" sz="2800" b="1" dirty="0">
                <a:solidFill>
                  <a:srgbClr val="FFC000"/>
                </a:solidFill>
              </a:rPr>
              <a:t>2017POWERPOINT</a:t>
            </a:r>
            <a:endParaRPr lang="zh-CN" altLang="en-US" sz="2800" b="1" dirty="0">
              <a:solidFill>
                <a:srgbClr val="FFC000"/>
              </a:solidFill>
            </a:endParaRPr>
          </a:p>
        </p:txBody>
      </p:sp>
      <p:sp>
        <p:nvSpPr>
          <p:cNvPr id="10" name="文本框 9"/>
          <p:cNvSpPr txBox="1"/>
          <p:nvPr/>
        </p:nvSpPr>
        <p:spPr>
          <a:xfrm>
            <a:off x="2972845" y="2798537"/>
            <a:ext cx="3639138" cy="400110"/>
          </a:xfrm>
          <a:prstGeom prst="rect">
            <a:avLst/>
          </a:prstGeom>
          <a:noFill/>
        </p:spPr>
        <p:txBody>
          <a:bodyPr wrap="none" rtlCol="0">
            <a:spAutoFit/>
          </a:bodyPr>
          <a:lstStyle/>
          <a:p>
            <a:r>
              <a:rPr lang="zh-CN" altLang="en-US" sz="2000" dirty="0">
                <a:solidFill>
                  <a:srgbClr val="FFC000"/>
                </a:solidFill>
                <a:latin typeface="微软雅黑" pitchFamily="34" charset="-122"/>
                <a:ea typeface="微软雅黑" pitchFamily="34" charset="-122"/>
              </a:rPr>
              <a:t>汇报</a:t>
            </a:r>
            <a:r>
              <a:rPr lang="zh-CN" altLang="en-US" sz="2000" dirty="0" smtClean="0">
                <a:solidFill>
                  <a:srgbClr val="FFC000"/>
                </a:solidFill>
                <a:latin typeface="微软雅黑" pitchFamily="34" charset="-122"/>
                <a:ea typeface="微软雅黑" pitchFamily="34" charset="-122"/>
              </a:rPr>
              <a:t>：</a:t>
            </a:r>
            <a:r>
              <a:rPr lang="zh-CN" altLang="en-US" sz="2000" dirty="0" smtClean="0">
                <a:solidFill>
                  <a:srgbClr val="FFC000"/>
                </a:solidFill>
                <a:latin typeface="微软雅黑" pitchFamily="34" charset="-122"/>
                <a:ea typeface="微软雅黑" pitchFamily="34" charset="-122"/>
              </a:rPr>
              <a:t>号品社</a:t>
            </a:r>
            <a:r>
              <a:rPr lang="zh-CN" altLang="en-US" sz="2000" dirty="0" smtClean="0">
                <a:solidFill>
                  <a:srgbClr val="FFC000"/>
                </a:solidFill>
                <a:latin typeface="微软雅黑" pitchFamily="34" charset="-122"/>
                <a:ea typeface="微软雅黑" pitchFamily="34" charset="-122"/>
              </a:rPr>
              <a:t>网</a:t>
            </a:r>
            <a:r>
              <a:rPr lang="en-US" altLang="zh-CN" sz="2000" dirty="0" smtClean="0">
                <a:solidFill>
                  <a:srgbClr val="FFC000"/>
                </a:solidFill>
                <a:latin typeface="微软雅黑" pitchFamily="34" charset="-122"/>
                <a:ea typeface="微软雅黑" pitchFamily="34" charset="-122"/>
              </a:rPr>
              <a:t>     </a:t>
            </a:r>
            <a:r>
              <a:rPr lang="zh-CN" altLang="en-US" sz="2000" dirty="0" smtClean="0">
                <a:solidFill>
                  <a:srgbClr val="FFC000"/>
                </a:solidFill>
                <a:latin typeface="微软雅黑" pitchFamily="34" charset="-122"/>
                <a:ea typeface="微软雅黑" pitchFamily="34" charset="-122"/>
              </a:rPr>
              <a:t>导师</a:t>
            </a:r>
            <a:r>
              <a:rPr lang="zh-CN" altLang="en-US" sz="2000" dirty="0" smtClean="0">
                <a:solidFill>
                  <a:srgbClr val="FFC000"/>
                </a:solidFill>
                <a:latin typeface="微软雅黑" pitchFamily="34" charset="-122"/>
                <a:ea typeface="微软雅黑" pitchFamily="34" charset="-122"/>
              </a:rPr>
              <a:t>：号品</a:t>
            </a:r>
            <a:endParaRPr lang="zh-CN" altLang="en-US" sz="2000" dirty="0">
              <a:solidFill>
                <a:srgbClr val="FFC000"/>
              </a:solidFill>
              <a:latin typeface="微软雅黑" pitchFamily="34" charset="-122"/>
              <a:ea typeface="微软雅黑" pitchFamily="34" charset="-122"/>
            </a:endParaRPr>
          </a:p>
        </p:txBody>
      </p:sp>
      <p:pic>
        <p:nvPicPr>
          <p:cNvPr id="11" name="图片 1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34691" y="328707"/>
            <a:ext cx="1136909" cy="913876"/>
          </a:xfrm>
          <a:prstGeom prst="rect">
            <a:avLst/>
          </a:prstGeom>
        </p:spPr>
      </p:pic>
    </p:spTree>
    <p:extLst>
      <p:ext uri="{BB962C8B-B14F-4D97-AF65-F5344CB8AC3E}">
        <p14:creationId xmlns:p14="http://schemas.microsoft.com/office/powerpoint/2010/main" val="241263866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9" presetClass="entr" presetSubtype="0" decel="10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 calcmode="lin" valueType="num">
                                      <p:cBhvr>
                                        <p:cTn id="19" dur="1000" fill="hold"/>
                                        <p:tgtEl>
                                          <p:spTgt spid="11"/>
                                        </p:tgtEl>
                                        <p:attrNameLst>
                                          <p:attrName>style.rotation</p:attrName>
                                        </p:attrNameLst>
                                      </p:cBhvr>
                                      <p:tavLst>
                                        <p:tav tm="0">
                                          <p:val>
                                            <p:fltVal val="360"/>
                                          </p:val>
                                        </p:tav>
                                        <p:tav tm="100000">
                                          <p:val>
                                            <p:fltVal val="0"/>
                                          </p:val>
                                        </p:tav>
                                      </p:tavLst>
                                    </p:anim>
                                    <p:animEffect transition="in" filter="fade">
                                      <p:cBhvr>
                                        <p:cTn id="20" dur="1000"/>
                                        <p:tgtEl>
                                          <p:spTgt spid="11"/>
                                        </p:tgtEl>
                                      </p:cBhvr>
                                    </p:animEffect>
                                  </p:childTnLst>
                                </p:cTn>
                              </p:par>
                            </p:childTnLst>
                          </p:cTn>
                        </p:par>
                        <p:par>
                          <p:cTn id="21" fill="hold">
                            <p:stCondLst>
                              <p:cond delay="3000"/>
                            </p:stCondLst>
                            <p:childTnLst>
                              <p:par>
                                <p:cTn id="22" presetID="2" presetClass="entr" presetSubtype="2"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1+#ppt_w/2"/>
                                          </p:val>
                                        </p:tav>
                                        <p:tav tm="100000">
                                          <p:val>
                                            <p:strVal val="#ppt_x"/>
                                          </p:val>
                                        </p:tav>
                                      </p:tavLst>
                                    </p:anim>
                                    <p:anim calcmode="lin" valueType="num">
                                      <p:cBhvr additive="base">
                                        <p:cTn id="25" dur="1000" fill="hold"/>
                                        <p:tgtEl>
                                          <p:spTgt spid="5"/>
                                        </p:tgtEl>
                                        <p:attrNameLst>
                                          <p:attrName>ppt_y</p:attrName>
                                        </p:attrNameLst>
                                      </p:cBhvr>
                                      <p:tavLst>
                                        <p:tav tm="0">
                                          <p:val>
                                            <p:strVal val="#ppt_y"/>
                                          </p:val>
                                        </p:tav>
                                        <p:tav tm="100000">
                                          <p:val>
                                            <p:strVal val="#ppt_y"/>
                                          </p:val>
                                        </p:tav>
                                      </p:tavLst>
                                    </p:anim>
                                  </p:childTnLst>
                                </p:cTn>
                              </p:par>
                            </p:childTnLst>
                          </p:cTn>
                        </p:par>
                        <p:par>
                          <p:cTn id="26" fill="hold">
                            <p:stCondLst>
                              <p:cond delay="4000"/>
                            </p:stCondLst>
                            <p:childTnLst>
                              <p:par>
                                <p:cTn id="27" presetID="53" presetClass="entr" presetSubtype="16"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fltVal val="0"/>
                                          </p:val>
                                        </p:tav>
                                        <p:tav tm="100000">
                                          <p:val>
                                            <p:strVal val="#ppt_h"/>
                                          </p:val>
                                        </p:tav>
                                      </p:tavLst>
                                    </p:anim>
                                    <p:animEffect transition="in" filter="fade">
                                      <p:cBhvr>
                                        <p:cTn id="31" dur="1000"/>
                                        <p:tgtEl>
                                          <p:spTgt spid="8"/>
                                        </p:tgtEl>
                                      </p:cBhvr>
                                    </p:animEffect>
                                  </p:childTnLst>
                                </p:cTn>
                              </p:par>
                            </p:childTnLst>
                          </p:cTn>
                        </p:par>
                        <p:par>
                          <p:cTn id="32" fill="hold">
                            <p:stCondLst>
                              <p:cond delay="5000"/>
                            </p:stCondLst>
                            <p:childTnLst>
                              <p:par>
                                <p:cTn id="33" presetID="22" presetClass="entr" presetSubtype="8"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500"/>
                                        <p:tgtEl>
                                          <p:spTgt spid="9"/>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354533" y="1474148"/>
            <a:ext cx="3035238" cy="2833237"/>
            <a:chOff x="1356184" y="1198174"/>
            <a:chExt cx="3035238" cy="2833237"/>
          </a:xfrm>
          <a:solidFill>
            <a:srgbClr val="414455"/>
          </a:solidFill>
        </p:grpSpPr>
        <p:grpSp>
          <p:nvGrpSpPr>
            <p:cNvPr id="3" name="组合 2"/>
            <p:cNvGrpSpPr/>
            <p:nvPr/>
          </p:nvGrpSpPr>
          <p:grpSpPr>
            <a:xfrm>
              <a:off x="1356184" y="1198174"/>
              <a:ext cx="3035238" cy="2833237"/>
              <a:chOff x="1356184" y="1198174"/>
              <a:chExt cx="3035238" cy="2833237"/>
            </a:xfrm>
            <a:grpFill/>
          </p:grpSpPr>
          <p:grpSp>
            <p:nvGrpSpPr>
              <p:cNvPr id="5" name="组合 4"/>
              <p:cNvGrpSpPr/>
              <p:nvPr/>
            </p:nvGrpSpPr>
            <p:grpSpPr>
              <a:xfrm>
                <a:off x="1356184" y="2251948"/>
                <a:ext cx="2361706" cy="1779463"/>
                <a:chOff x="1356184" y="2251948"/>
                <a:chExt cx="2361706" cy="1779463"/>
              </a:xfrm>
              <a:grpFill/>
            </p:grpSpPr>
            <p:sp>
              <p:nvSpPr>
                <p:cNvPr id="9" name="Freeform 5"/>
                <p:cNvSpPr>
                  <a:spLocks noEditPoints="1"/>
                </p:cNvSpPr>
                <p:nvPr/>
              </p:nvSpPr>
              <p:spPr bwMode="auto">
                <a:xfrm>
                  <a:off x="1356184" y="2251948"/>
                  <a:ext cx="1464389" cy="895164"/>
                </a:xfrm>
                <a:custGeom>
                  <a:avLst/>
                  <a:gdLst>
                    <a:gd name="T0" fmla="*/ 1069975 w 674"/>
                    <a:gd name="T1" fmla="*/ 654050 h 412"/>
                    <a:gd name="T2" fmla="*/ 1065213 w 674"/>
                    <a:gd name="T3" fmla="*/ 652463 h 412"/>
                    <a:gd name="T4" fmla="*/ 0 w 674"/>
                    <a:gd name="T5" fmla="*/ 522288 h 412"/>
                    <a:gd name="T6" fmla="*/ 4763 w 674"/>
                    <a:gd name="T7" fmla="*/ 519113 h 412"/>
                    <a:gd name="T8" fmla="*/ 641350 w 674"/>
                    <a:gd name="T9" fmla="*/ 0 h 412"/>
                    <a:gd name="T10" fmla="*/ 1069975 w 674"/>
                    <a:gd name="T11" fmla="*/ 654050 h 412"/>
                    <a:gd name="T12" fmla="*/ 7938 w 674"/>
                    <a:gd name="T13" fmla="*/ 519113 h 412"/>
                    <a:gd name="T14" fmla="*/ 1062038 w 674"/>
                    <a:gd name="T15" fmla="*/ 649288 h 412"/>
                    <a:gd name="T16" fmla="*/ 641350 w 674"/>
                    <a:gd name="T17" fmla="*/ 6350 h 412"/>
                    <a:gd name="T18" fmla="*/ 7938 w 674"/>
                    <a:gd name="T19" fmla="*/ 519113 h 4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4" h="412">
                      <a:moveTo>
                        <a:pt x="674" y="412"/>
                      </a:moveTo>
                      <a:lnTo>
                        <a:pt x="671" y="411"/>
                      </a:lnTo>
                      <a:lnTo>
                        <a:pt x="0" y="329"/>
                      </a:lnTo>
                      <a:lnTo>
                        <a:pt x="3" y="327"/>
                      </a:lnTo>
                      <a:lnTo>
                        <a:pt x="404" y="0"/>
                      </a:lnTo>
                      <a:lnTo>
                        <a:pt x="674" y="412"/>
                      </a:lnTo>
                      <a:close/>
                      <a:moveTo>
                        <a:pt x="5" y="327"/>
                      </a:moveTo>
                      <a:lnTo>
                        <a:pt x="669" y="409"/>
                      </a:lnTo>
                      <a:lnTo>
                        <a:pt x="404" y="4"/>
                      </a:lnTo>
                      <a:lnTo>
                        <a:pt x="5" y="32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6"/>
                <p:cNvSpPr>
                  <a:spLocks/>
                </p:cNvSpPr>
                <p:nvPr/>
              </p:nvSpPr>
              <p:spPr bwMode="auto">
                <a:xfrm>
                  <a:off x="1360529" y="2962429"/>
                  <a:ext cx="827793" cy="929927"/>
                </a:xfrm>
                <a:custGeom>
                  <a:avLst/>
                  <a:gdLst>
                    <a:gd name="T0" fmla="*/ 601663 w 381"/>
                    <a:gd name="T1" fmla="*/ 679450 h 428"/>
                    <a:gd name="T2" fmla="*/ 0 w 381"/>
                    <a:gd name="T3" fmla="*/ 3175 h 428"/>
                    <a:gd name="T4" fmla="*/ 1588 w 381"/>
                    <a:gd name="T5" fmla="*/ 0 h 428"/>
                    <a:gd name="T6" fmla="*/ 604838 w 381"/>
                    <a:gd name="T7" fmla="*/ 677863 h 428"/>
                    <a:gd name="T8" fmla="*/ 601663 w 381"/>
                    <a:gd name="T9" fmla="*/ 679450 h 4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428">
                      <a:moveTo>
                        <a:pt x="379" y="428"/>
                      </a:moveTo>
                      <a:lnTo>
                        <a:pt x="0" y="2"/>
                      </a:lnTo>
                      <a:lnTo>
                        <a:pt x="1" y="0"/>
                      </a:lnTo>
                      <a:lnTo>
                        <a:pt x="381" y="427"/>
                      </a:lnTo>
                      <a:lnTo>
                        <a:pt x="379" y="428"/>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7"/>
                <p:cNvSpPr>
                  <a:spLocks noEditPoints="1"/>
                </p:cNvSpPr>
                <p:nvPr/>
              </p:nvSpPr>
              <p:spPr bwMode="auto">
                <a:xfrm>
                  <a:off x="2179630" y="3138420"/>
                  <a:ext cx="1538260" cy="892991"/>
                </a:xfrm>
                <a:custGeom>
                  <a:avLst/>
                  <a:gdLst>
                    <a:gd name="T0" fmla="*/ 1123950 w 708"/>
                    <a:gd name="T1" fmla="*/ 652463 h 411"/>
                    <a:gd name="T2" fmla="*/ 0 w 708"/>
                    <a:gd name="T3" fmla="*/ 552450 h 411"/>
                    <a:gd name="T4" fmla="*/ 463550 w 708"/>
                    <a:gd name="T5" fmla="*/ 0 h 411"/>
                    <a:gd name="T6" fmla="*/ 465138 w 708"/>
                    <a:gd name="T7" fmla="*/ 1588 h 411"/>
                    <a:gd name="T8" fmla="*/ 1123950 w 708"/>
                    <a:gd name="T9" fmla="*/ 652463 h 411"/>
                    <a:gd name="T10" fmla="*/ 7938 w 708"/>
                    <a:gd name="T11" fmla="*/ 547688 h 411"/>
                    <a:gd name="T12" fmla="*/ 1112838 w 708"/>
                    <a:gd name="T13" fmla="*/ 649288 h 411"/>
                    <a:gd name="T14" fmla="*/ 463550 w 708"/>
                    <a:gd name="T15" fmla="*/ 6350 h 411"/>
                    <a:gd name="T16" fmla="*/ 7938 w 708"/>
                    <a:gd name="T17" fmla="*/ 547688 h 4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8" h="411">
                      <a:moveTo>
                        <a:pt x="708" y="411"/>
                      </a:moveTo>
                      <a:lnTo>
                        <a:pt x="0" y="348"/>
                      </a:lnTo>
                      <a:lnTo>
                        <a:pt x="292" y="0"/>
                      </a:lnTo>
                      <a:lnTo>
                        <a:pt x="293" y="1"/>
                      </a:lnTo>
                      <a:lnTo>
                        <a:pt x="708" y="411"/>
                      </a:lnTo>
                      <a:close/>
                      <a:moveTo>
                        <a:pt x="5" y="345"/>
                      </a:moveTo>
                      <a:lnTo>
                        <a:pt x="701" y="409"/>
                      </a:lnTo>
                      <a:lnTo>
                        <a:pt x="292" y="4"/>
                      </a:lnTo>
                      <a:lnTo>
                        <a:pt x="5" y="345"/>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6" name="组合 5"/>
              <p:cNvGrpSpPr/>
              <p:nvPr/>
            </p:nvGrpSpPr>
            <p:grpSpPr>
              <a:xfrm>
                <a:off x="2231774" y="1198174"/>
                <a:ext cx="2159648" cy="1948937"/>
                <a:chOff x="2231774" y="1198174"/>
                <a:chExt cx="2159648" cy="1948937"/>
              </a:xfrm>
              <a:grpFill/>
            </p:grpSpPr>
            <p:sp>
              <p:nvSpPr>
                <p:cNvPr id="7" name="Freeform 8"/>
                <p:cNvSpPr>
                  <a:spLocks noEditPoints="1"/>
                </p:cNvSpPr>
                <p:nvPr/>
              </p:nvSpPr>
              <p:spPr bwMode="auto">
                <a:xfrm>
                  <a:off x="2853162" y="1232938"/>
                  <a:ext cx="1538260" cy="1914173"/>
                </a:xfrm>
                <a:custGeom>
                  <a:avLst/>
                  <a:gdLst>
                    <a:gd name="T0" fmla="*/ 0 w 708"/>
                    <a:gd name="T1" fmla="*/ 1398588 h 881"/>
                    <a:gd name="T2" fmla="*/ 176213 w 708"/>
                    <a:gd name="T3" fmla="*/ 0 h 881"/>
                    <a:gd name="T4" fmla="*/ 179388 w 708"/>
                    <a:gd name="T5" fmla="*/ 4763 h 881"/>
                    <a:gd name="T6" fmla="*/ 1123950 w 708"/>
                    <a:gd name="T7" fmla="*/ 1160463 h 881"/>
                    <a:gd name="T8" fmla="*/ 1120775 w 708"/>
                    <a:gd name="T9" fmla="*/ 1162050 h 881"/>
                    <a:gd name="T10" fmla="*/ 0 w 708"/>
                    <a:gd name="T11" fmla="*/ 1398588 h 881"/>
                    <a:gd name="T12" fmla="*/ 179388 w 708"/>
                    <a:gd name="T13" fmla="*/ 11113 h 881"/>
                    <a:gd name="T14" fmla="*/ 4763 w 708"/>
                    <a:gd name="T15" fmla="*/ 1393825 h 881"/>
                    <a:gd name="T16" fmla="*/ 1117600 w 708"/>
                    <a:gd name="T17" fmla="*/ 1157288 h 881"/>
                    <a:gd name="T18" fmla="*/ 179388 w 708"/>
                    <a:gd name="T19" fmla="*/ 11113 h 8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8" h="881">
                      <a:moveTo>
                        <a:pt x="0" y="881"/>
                      </a:moveTo>
                      <a:lnTo>
                        <a:pt x="111" y="0"/>
                      </a:lnTo>
                      <a:lnTo>
                        <a:pt x="113" y="3"/>
                      </a:lnTo>
                      <a:lnTo>
                        <a:pt x="708" y="731"/>
                      </a:lnTo>
                      <a:lnTo>
                        <a:pt x="706" y="732"/>
                      </a:lnTo>
                      <a:lnTo>
                        <a:pt x="0" y="881"/>
                      </a:lnTo>
                      <a:close/>
                      <a:moveTo>
                        <a:pt x="113" y="7"/>
                      </a:moveTo>
                      <a:lnTo>
                        <a:pt x="3" y="878"/>
                      </a:lnTo>
                      <a:lnTo>
                        <a:pt x="704" y="729"/>
                      </a:lnTo>
                      <a:lnTo>
                        <a:pt x="113" y="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 name="Freeform 9"/>
                <p:cNvSpPr>
                  <a:spLocks/>
                </p:cNvSpPr>
                <p:nvPr/>
              </p:nvSpPr>
              <p:spPr bwMode="auto">
                <a:xfrm>
                  <a:off x="2231774" y="1198174"/>
                  <a:ext cx="923391" cy="1060291"/>
                </a:xfrm>
                <a:custGeom>
                  <a:avLst/>
                  <a:gdLst>
                    <a:gd name="T0" fmla="*/ 3175 w 425"/>
                    <a:gd name="T1" fmla="*/ 774700 h 488"/>
                    <a:gd name="T2" fmla="*/ 0 w 425"/>
                    <a:gd name="T3" fmla="*/ 771525 h 488"/>
                    <a:gd name="T4" fmla="*/ 673100 w 425"/>
                    <a:gd name="T5" fmla="*/ 0 h 488"/>
                    <a:gd name="T6" fmla="*/ 674688 w 425"/>
                    <a:gd name="T7" fmla="*/ 1588 h 488"/>
                    <a:gd name="T8" fmla="*/ 3175 w 425"/>
                    <a:gd name="T9" fmla="*/ 774700 h 4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5" h="488">
                      <a:moveTo>
                        <a:pt x="2" y="488"/>
                      </a:moveTo>
                      <a:lnTo>
                        <a:pt x="0" y="486"/>
                      </a:lnTo>
                      <a:lnTo>
                        <a:pt x="424" y="0"/>
                      </a:lnTo>
                      <a:lnTo>
                        <a:pt x="425" y="1"/>
                      </a:lnTo>
                      <a:lnTo>
                        <a:pt x="2" y="488"/>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sp>
          <p:nvSpPr>
            <p:cNvPr id="4" name="Freeform 10"/>
            <p:cNvSpPr>
              <a:spLocks/>
            </p:cNvSpPr>
            <p:nvPr/>
          </p:nvSpPr>
          <p:spPr bwMode="auto">
            <a:xfrm>
              <a:off x="3707027" y="2819029"/>
              <a:ext cx="682223" cy="1210210"/>
            </a:xfrm>
            <a:custGeom>
              <a:avLst/>
              <a:gdLst>
                <a:gd name="T0" fmla="*/ 3175 w 314"/>
                <a:gd name="T1" fmla="*/ 884238 h 557"/>
                <a:gd name="T2" fmla="*/ 0 w 314"/>
                <a:gd name="T3" fmla="*/ 884238 h 557"/>
                <a:gd name="T4" fmla="*/ 495300 w 314"/>
                <a:gd name="T5" fmla="*/ 0 h 557"/>
                <a:gd name="T6" fmla="*/ 498475 w 314"/>
                <a:gd name="T7" fmla="*/ 1588 h 557"/>
                <a:gd name="T8" fmla="*/ 3175 w 314"/>
                <a:gd name="T9" fmla="*/ 884238 h 5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4" h="557">
                  <a:moveTo>
                    <a:pt x="2" y="557"/>
                  </a:moveTo>
                  <a:lnTo>
                    <a:pt x="0" y="557"/>
                  </a:lnTo>
                  <a:lnTo>
                    <a:pt x="312" y="0"/>
                  </a:lnTo>
                  <a:lnTo>
                    <a:pt x="314" y="1"/>
                  </a:lnTo>
                  <a:lnTo>
                    <a:pt x="2" y="55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2" name="Oval 951"/>
          <p:cNvSpPr>
            <a:spLocks noChangeArrowheads="1"/>
          </p:cNvSpPr>
          <p:nvPr/>
        </p:nvSpPr>
        <p:spPr bwMode="auto">
          <a:xfrm>
            <a:off x="2232297" y="2903803"/>
            <a:ext cx="1049407" cy="1045082"/>
          </a:xfrm>
          <a:prstGeom prst="ellipse">
            <a:avLst/>
          </a:prstGeom>
          <a:solidFill>
            <a:schemeClr val="accent1"/>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Oval 952"/>
          <p:cNvSpPr>
            <a:spLocks noChangeArrowheads="1"/>
          </p:cNvSpPr>
          <p:nvPr/>
        </p:nvSpPr>
        <p:spPr bwMode="auto">
          <a:xfrm>
            <a:off x="933032" y="2797338"/>
            <a:ext cx="775649" cy="775664"/>
          </a:xfrm>
          <a:prstGeom prst="ellipse">
            <a:avLst/>
          </a:prstGeom>
          <a:solidFill>
            <a:schemeClr val="accent4"/>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Oval 953"/>
          <p:cNvSpPr>
            <a:spLocks noChangeArrowheads="1"/>
          </p:cNvSpPr>
          <p:nvPr/>
        </p:nvSpPr>
        <p:spPr bwMode="auto">
          <a:xfrm>
            <a:off x="3401200" y="4046657"/>
            <a:ext cx="469300" cy="469309"/>
          </a:xfrm>
          <a:prstGeom prst="ellipse">
            <a:avLst/>
          </a:prstGeom>
          <a:solidFill>
            <a:schemeClr val="accent5"/>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Oval 954"/>
          <p:cNvSpPr>
            <a:spLocks noChangeArrowheads="1"/>
          </p:cNvSpPr>
          <p:nvPr/>
        </p:nvSpPr>
        <p:spPr bwMode="auto">
          <a:xfrm>
            <a:off x="2619034" y="1128684"/>
            <a:ext cx="921218" cy="919064"/>
          </a:xfrm>
          <a:prstGeom prst="ellipse">
            <a:avLst/>
          </a:prstGeom>
          <a:solidFill>
            <a:schemeClr val="accent3"/>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Oval 955"/>
          <p:cNvSpPr>
            <a:spLocks noChangeArrowheads="1"/>
          </p:cNvSpPr>
          <p:nvPr/>
        </p:nvSpPr>
        <p:spPr bwMode="auto">
          <a:xfrm>
            <a:off x="2054137" y="4037966"/>
            <a:ext cx="258550" cy="260727"/>
          </a:xfrm>
          <a:prstGeom prst="ellipse">
            <a:avLst/>
          </a:prstGeom>
          <a:solidFill>
            <a:schemeClr val="tx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Oval 956"/>
          <p:cNvSpPr>
            <a:spLocks noChangeArrowheads="1"/>
          </p:cNvSpPr>
          <p:nvPr/>
        </p:nvSpPr>
        <p:spPr bwMode="auto">
          <a:xfrm>
            <a:off x="3861809" y="2621348"/>
            <a:ext cx="919046" cy="916891"/>
          </a:xfrm>
          <a:prstGeom prst="ellipse">
            <a:avLst/>
          </a:prstGeom>
          <a:solidFill>
            <a:schemeClr val="accent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Oval 957"/>
          <p:cNvSpPr>
            <a:spLocks noChangeArrowheads="1"/>
          </p:cNvSpPr>
          <p:nvPr/>
        </p:nvSpPr>
        <p:spPr bwMode="auto">
          <a:xfrm>
            <a:off x="2023719" y="2323684"/>
            <a:ext cx="417155" cy="417164"/>
          </a:xfrm>
          <a:prstGeom prst="ellipse">
            <a:avLst/>
          </a:prstGeom>
          <a:solidFill>
            <a:schemeClr val="accent6"/>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Oval 952"/>
          <p:cNvSpPr>
            <a:spLocks noChangeArrowheads="1"/>
          </p:cNvSpPr>
          <p:nvPr/>
        </p:nvSpPr>
        <p:spPr bwMode="auto">
          <a:xfrm>
            <a:off x="5325520" y="2897515"/>
            <a:ext cx="279320" cy="279596"/>
          </a:xfrm>
          <a:prstGeom prst="ellipse">
            <a:avLst/>
          </a:prstGeom>
          <a:solidFill>
            <a:schemeClr val="accent1"/>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Oval 952"/>
          <p:cNvSpPr>
            <a:spLocks noChangeArrowheads="1"/>
          </p:cNvSpPr>
          <p:nvPr/>
        </p:nvSpPr>
        <p:spPr bwMode="auto">
          <a:xfrm>
            <a:off x="5325520" y="3305560"/>
            <a:ext cx="279320" cy="279596"/>
          </a:xfrm>
          <a:prstGeom prst="ellipse">
            <a:avLst/>
          </a:prstGeom>
          <a:solidFill>
            <a:schemeClr val="accent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 name="Oval 952"/>
          <p:cNvSpPr>
            <a:spLocks noChangeArrowheads="1"/>
          </p:cNvSpPr>
          <p:nvPr/>
        </p:nvSpPr>
        <p:spPr bwMode="auto">
          <a:xfrm>
            <a:off x="5325520" y="3713605"/>
            <a:ext cx="279320" cy="279596"/>
          </a:xfrm>
          <a:prstGeom prst="ellipse">
            <a:avLst/>
          </a:prstGeom>
          <a:solidFill>
            <a:schemeClr val="accent3"/>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 name="Oval 952"/>
          <p:cNvSpPr>
            <a:spLocks noChangeArrowheads="1"/>
          </p:cNvSpPr>
          <p:nvPr/>
        </p:nvSpPr>
        <p:spPr bwMode="auto">
          <a:xfrm>
            <a:off x="5325520" y="4121651"/>
            <a:ext cx="279320" cy="279596"/>
          </a:xfrm>
          <a:prstGeom prst="ellipse">
            <a:avLst/>
          </a:prstGeom>
          <a:solidFill>
            <a:schemeClr val="accent4"/>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 name="Rectangle 971"/>
          <p:cNvSpPr/>
          <p:nvPr/>
        </p:nvSpPr>
        <p:spPr>
          <a:xfrm>
            <a:off x="4516485" y="987574"/>
            <a:ext cx="3545339" cy="491878"/>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816337" rtl="0" eaLnBrk="1" fontAlgn="auto" latinLnBrk="0" hangingPunct="1">
              <a:lnSpc>
                <a:spcPct val="100000"/>
              </a:lnSpc>
              <a:spcBef>
                <a:spcPts val="600"/>
              </a:spcBef>
              <a:spcAft>
                <a:spcPts val="0"/>
              </a:spcAft>
              <a:buClrTx/>
              <a:buSzTx/>
              <a:buFontTx/>
              <a:buNone/>
              <a:tabLst/>
              <a:defRPr/>
            </a:pPr>
            <a:endParaRPr kumimoji="0" lang="bg-BG" altLang="zh-CN" sz="4000" b="0" i="0"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sp>
        <p:nvSpPr>
          <p:cNvPr id="24" name="Rectangle 972"/>
          <p:cNvSpPr/>
          <p:nvPr/>
        </p:nvSpPr>
        <p:spPr>
          <a:xfrm>
            <a:off x="6289156" y="1553030"/>
            <a:ext cx="1727704" cy="418300"/>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16337" rtl="0" eaLnBrk="1" fontAlgn="auto" latinLnBrk="0" hangingPunct="1">
              <a:lnSpc>
                <a:spcPct val="100000"/>
              </a:lnSpc>
              <a:spcBef>
                <a:spcPts val="600"/>
              </a:spcBef>
              <a:spcAft>
                <a:spcPts val="0"/>
              </a:spcAft>
              <a:buClrTx/>
              <a:buSzTx/>
              <a:buFontTx/>
              <a:buNone/>
              <a:tabLst/>
              <a:defRPr/>
            </a:pPr>
            <a:endParaRPr kumimoji="0" lang="bg-BG" altLang="zh-CN" sz="4000" b="0" i="1"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sp>
        <p:nvSpPr>
          <p:cNvPr id="25" name="TextBox 974"/>
          <p:cNvSpPr txBox="1">
            <a:spLocks noChangeArrowheads="1"/>
          </p:cNvSpPr>
          <p:nvPr/>
        </p:nvSpPr>
        <p:spPr bwMode="auto">
          <a:xfrm>
            <a:off x="2634851" y="1368492"/>
            <a:ext cx="90609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ctr"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2014</a:t>
            </a:r>
            <a:endParaRPr kumimoji="0" lang="bg-BG" altLang="zh-CN"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6" name="TextBox 975"/>
          <p:cNvSpPr txBox="1">
            <a:spLocks noChangeArrowheads="1"/>
          </p:cNvSpPr>
          <p:nvPr/>
        </p:nvSpPr>
        <p:spPr bwMode="auto">
          <a:xfrm>
            <a:off x="3895204" y="2879662"/>
            <a:ext cx="9101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2015</a:t>
            </a:r>
            <a:endParaRPr kumimoji="0" lang="bg-BG" altLang="zh-CN"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7" name="TextBox 976"/>
          <p:cNvSpPr txBox="1">
            <a:spLocks noChangeArrowheads="1"/>
          </p:cNvSpPr>
          <p:nvPr/>
        </p:nvSpPr>
        <p:spPr bwMode="auto">
          <a:xfrm>
            <a:off x="973910" y="3008993"/>
            <a:ext cx="753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16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Roboto Condensed" pitchFamily="2" charset="0"/>
              </a:rPr>
              <a:t>2013</a:t>
            </a:r>
            <a:endParaRPr kumimoji="0" lang="bg-BG" altLang="zh-CN" sz="1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8" name="TextBox 977"/>
          <p:cNvSpPr txBox="1">
            <a:spLocks noChangeArrowheads="1"/>
          </p:cNvSpPr>
          <p:nvPr/>
        </p:nvSpPr>
        <p:spPr bwMode="auto">
          <a:xfrm>
            <a:off x="2266093" y="3203738"/>
            <a:ext cx="105052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6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Roboto Condensed" pitchFamily="2" charset="0"/>
              </a:rPr>
              <a:t>2016</a:t>
            </a:r>
            <a:endParaRPr kumimoji="0" lang="bg-BG" altLang="zh-CN" sz="2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9" name="TextBox 28"/>
          <p:cNvSpPr txBox="1"/>
          <p:nvPr/>
        </p:nvSpPr>
        <p:spPr>
          <a:xfrm>
            <a:off x="5604840" y="2859782"/>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0" name="Text Placeholder 2"/>
          <p:cNvSpPr txBox="1">
            <a:spLocks/>
          </p:cNvSpPr>
          <p:nvPr/>
        </p:nvSpPr>
        <p:spPr bwMode="auto">
          <a:xfrm>
            <a:off x="6333632" y="1635646"/>
            <a:ext cx="1523692" cy="268421"/>
          </a:xfrm>
          <a:prstGeom prst="rect">
            <a:avLst/>
          </a:prstGeom>
          <a:noFill/>
          <a:ln>
            <a:noFill/>
          </a:ln>
          <a:extLst/>
        </p:spPr>
        <p:txBody>
          <a:bodyPr/>
          <a:lstStyle>
            <a:lvl1pPr>
              <a:defRPr>
                <a:solidFill>
                  <a:schemeClr val="tx1"/>
                </a:solidFill>
                <a:latin typeface="Open Sans" charset="0"/>
                <a:ea typeface="MS PGothic" pitchFamily="34" charset="-128"/>
              </a:defRPr>
            </a:lvl1pPr>
            <a:lvl2pPr marL="742950" indent="-285750">
              <a:defRPr>
                <a:solidFill>
                  <a:schemeClr val="tx1"/>
                </a:solidFill>
                <a:latin typeface="Open Sans" charset="0"/>
                <a:ea typeface="MS PGothic" pitchFamily="34" charset="-128"/>
              </a:defRPr>
            </a:lvl2pPr>
            <a:lvl3pPr marL="1143000" indent="-228600">
              <a:defRPr>
                <a:solidFill>
                  <a:schemeClr val="tx1"/>
                </a:solidFill>
                <a:latin typeface="Open Sans" charset="0"/>
                <a:ea typeface="MS PGothic" pitchFamily="34" charset="-128"/>
              </a:defRPr>
            </a:lvl3pPr>
            <a:lvl4pPr marL="1600200" indent="-228600">
              <a:defRPr>
                <a:solidFill>
                  <a:schemeClr val="tx1"/>
                </a:solidFill>
                <a:latin typeface="Open Sans" charset="0"/>
                <a:ea typeface="MS PGothic" pitchFamily="34" charset="-128"/>
              </a:defRPr>
            </a:lvl4pPr>
            <a:lvl5pPr marL="2057400" indent="-228600">
              <a:defRPr>
                <a:solidFill>
                  <a:schemeClr val="tx1"/>
                </a:solidFill>
                <a:latin typeface="Open Sans" charset="0"/>
                <a:ea typeface="MS PGothic" pitchFamily="34" charset="-128"/>
              </a:defRPr>
            </a:lvl5pPr>
            <a:lvl6pPr marL="2514600" indent="-228600" fontAlgn="base">
              <a:spcBef>
                <a:spcPct val="0"/>
              </a:spcBef>
              <a:spcAft>
                <a:spcPct val="0"/>
              </a:spcAft>
              <a:defRPr>
                <a:solidFill>
                  <a:schemeClr val="tx1"/>
                </a:solidFill>
                <a:latin typeface="Open Sans" charset="0"/>
                <a:ea typeface="MS PGothic" pitchFamily="34" charset="-128"/>
              </a:defRPr>
            </a:lvl6pPr>
            <a:lvl7pPr marL="2971800" indent="-228600" fontAlgn="base">
              <a:spcBef>
                <a:spcPct val="0"/>
              </a:spcBef>
              <a:spcAft>
                <a:spcPct val="0"/>
              </a:spcAft>
              <a:defRPr>
                <a:solidFill>
                  <a:schemeClr val="tx1"/>
                </a:solidFill>
                <a:latin typeface="Open Sans" charset="0"/>
                <a:ea typeface="MS PGothic" pitchFamily="34" charset="-128"/>
              </a:defRPr>
            </a:lvl7pPr>
            <a:lvl8pPr marL="3429000" indent="-228600" fontAlgn="base">
              <a:spcBef>
                <a:spcPct val="0"/>
              </a:spcBef>
              <a:spcAft>
                <a:spcPct val="0"/>
              </a:spcAft>
              <a:defRPr>
                <a:solidFill>
                  <a:schemeClr val="tx1"/>
                </a:solidFill>
                <a:latin typeface="Open Sans" charset="0"/>
                <a:ea typeface="MS PGothic" pitchFamily="34" charset="-128"/>
              </a:defRPr>
            </a:lvl8pPr>
            <a:lvl9pPr marL="3886200" indent="-228600" fontAlgn="base">
              <a:spcBef>
                <a:spcPct val="0"/>
              </a:spcBef>
              <a:spcAft>
                <a:spcPct val="0"/>
              </a:spcAft>
              <a:defRPr>
                <a:solidFill>
                  <a:schemeClr val="tx1"/>
                </a:solidFill>
                <a:latin typeface="Open Sans" charset="0"/>
                <a:ea typeface="MS PGothic" pitchFamily="34" charset="-128"/>
              </a:defRPr>
            </a:lvl9pPr>
          </a:lstStyle>
          <a:p>
            <a:pPr marL="0" marR="0" lvl="0" indent="0" algn="ctr" defTabSz="816337" rtl="0" eaLnBrk="1" fontAlgn="auto" latinLnBrk="0" hangingPunct="1">
              <a:lnSpc>
                <a:spcPct val="100000"/>
              </a:lnSpc>
              <a:spcBef>
                <a:spcPts val="0"/>
              </a:spcBef>
              <a:spcAft>
                <a:spcPts val="0"/>
              </a:spcAft>
              <a:buClr>
                <a:srgbClr val="C00000"/>
              </a:buClr>
              <a:buSzPct val="80000"/>
              <a:buFont typeface="Corbel" pitchFamily="34" charset="0"/>
              <a:buNone/>
              <a:tabLst/>
              <a:defRPr/>
            </a:pPr>
            <a:r>
              <a:rPr kumimoji="0" lang="zh-CN" altLang="en-US" sz="15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添加会议副标题</a:t>
            </a:r>
            <a:endParaRPr kumimoji="0" lang="en-AU" sz="15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31" name="TextBox 30"/>
          <p:cNvSpPr txBox="1"/>
          <p:nvPr/>
        </p:nvSpPr>
        <p:spPr>
          <a:xfrm>
            <a:off x="5604840" y="3267827"/>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2" name="TextBox 31"/>
          <p:cNvSpPr txBox="1"/>
          <p:nvPr/>
        </p:nvSpPr>
        <p:spPr>
          <a:xfrm>
            <a:off x="5604840" y="3675872"/>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3" name="TextBox 32"/>
          <p:cNvSpPr txBox="1"/>
          <p:nvPr/>
        </p:nvSpPr>
        <p:spPr>
          <a:xfrm>
            <a:off x="5604840" y="4083918"/>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4" name="Text Placeholder 2"/>
          <p:cNvSpPr txBox="1">
            <a:spLocks/>
          </p:cNvSpPr>
          <p:nvPr/>
        </p:nvSpPr>
        <p:spPr bwMode="auto">
          <a:xfrm>
            <a:off x="5037488" y="1079193"/>
            <a:ext cx="3278928" cy="268421"/>
          </a:xfrm>
          <a:prstGeom prst="rect">
            <a:avLst/>
          </a:prstGeom>
          <a:noFill/>
          <a:ln>
            <a:noFill/>
          </a:ln>
          <a:extLst/>
        </p:spPr>
        <p:txBody>
          <a:bodyPr/>
          <a:lstStyle>
            <a:lvl1pPr>
              <a:defRPr>
                <a:solidFill>
                  <a:schemeClr val="tx1"/>
                </a:solidFill>
                <a:latin typeface="Open Sans" charset="0"/>
                <a:ea typeface="MS PGothic" pitchFamily="34" charset="-128"/>
              </a:defRPr>
            </a:lvl1pPr>
            <a:lvl2pPr marL="742950" indent="-285750">
              <a:defRPr>
                <a:solidFill>
                  <a:schemeClr val="tx1"/>
                </a:solidFill>
                <a:latin typeface="Open Sans" charset="0"/>
                <a:ea typeface="MS PGothic" pitchFamily="34" charset="-128"/>
              </a:defRPr>
            </a:lvl2pPr>
            <a:lvl3pPr marL="1143000" indent="-228600">
              <a:defRPr>
                <a:solidFill>
                  <a:schemeClr val="tx1"/>
                </a:solidFill>
                <a:latin typeface="Open Sans" charset="0"/>
                <a:ea typeface="MS PGothic" pitchFamily="34" charset="-128"/>
              </a:defRPr>
            </a:lvl3pPr>
            <a:lvl4pPr marL="1600200" indent="-228600">
              <a:defRPr>
                <a:solidFill>
                  <a:schemeClr val="tx1"/>
                </a:solidFill>
                <a:latin typeface="Open Sans" charset="0"/>
                <a:ea typeface="MS PGothic" pitchFamily="34" charset="-128"/>
              </a:defRPr>
            </a:lvl4pPr>
            <a:lvl5pPr marL="2057400" indent="-228600">
              <a:defRPr>
                <a:solidFill>
                  <a:schemeClr val="tx1"/>
                </a:solidFill>
                <a:latin typeface="Open Sans" charset="0"/>
                <a:ea typeface="MS PGothic" pitchFamily="34" charset="-128"/>
              </a:defRPr>
            </a:lvl5pPr>
            <a:lvl6pPr marL="2514600" indent="-228600" fontAlgn="base">
              <a:spcBef>
                <a:spcPct val="0"/>
              </a:spcBef>
              <a:spcAft>
                <a:spcPct val="0"/>
              </a:spcAft>
              <a:defRPr>
                <a:solidFill>
                  <a:schemeClr val="tx1"/>
                </a:solidFill>
                <a:latin typeface="Open Sans" charset="0"/>
                <a:ea typeface="MS PGothic" pitchFamily="34" charset="-128"/>
              </a:defRPr>
            </a:lvl6pPr>
            <a:lvl7pPr marL="2971800" indent="-228600" fontAlgn="base">
              <a:spcBef>
                <a:spcPct val="0"/>
              </a:spcBef>
              <a:spcAft>
                <a:spcPct val="0"/>
              </a:spcAft>
              <a:defRPr>
                <a:solidFill>
                  <a:schemeClr val="tx1"/>
                </a:solidFill>
                <a:latin typeface="Open Sans" charset="0"/>
                <a:ea typeface="MS PGothic" pitchFamily="34" charset="-128"/>
              </a:defRPr>
            </a:lvl7pPr>
            <a:lvl8pPr marL="3429000" indent="-228600" fontAlgn="base">
              <a:spcBef>
                <a:spcPct val="0"/>
              </a:spcBef>
              <a:spcAft>
                <a:spcPct val="0"/>
              </a:spcAft>
              <a:defRPr>
                <a:solidFill>
                  <a:schemeClr val="tx1"/>
                </a:solidFill>
                <a:latin typeface="Open Sans" charset="0"/>
                <a:ea typeface="MS PGothic" pitchFamily="34" charset="-128"/>
              </a:defRPr>
            </a:lvl8pPr>
            <a:lvl9pPr marL="3886200" indent="-228600" fontAlgn="base">
              <a:spcBef>
                <a:spcPct val="0"/>
              </a:spcBef>
              <a:spcAft>
                <a:spcPct val="0"/>
              </a:spcAft>
              <a:defRPr>
                <a:solidFill>
                  <a:schemeClr val="tx1"/>
                </a:solidFill>
                <a:latin typeface="Open Sans" charset="0"/>
                <a:ea typeface="MS PGothic" pitchFamily="34" charset="-128"/>
              </a:defRPr>
            </a:lvl9pPr>
          </a:lstStyle>
          <a:p>
            <a:pPr marL="0" marR="0" lvl="0" indent="0" algn="ctr" defTabSz="816337" rtl="0" eaLnBrk="1" fontAlgn="auto" latinLnBrk="0" hangingPunct="1">
              <a:lnSpc>
                <a:spcPct val="100000"/>
              </a:lnSpc>
              <a:spcBef>
                <a:spcPts val="0"/>
              </a:spcBef>
              <a:spcAft>
                <a:spcPts val="0"/>
              </a:spcAft>
              <a:buClr>
                <a:srgbClr val="C00000"/>
              </a:buClr>
              <a:buSzPct val="80000"/>
              <a:buFont typeface="Corbel" pitchFamily="34" charset="0"/>
              <a:buNone/>
              <a:tabLst/>
              <a:defRPr/>
            </a:pPr>
            <a:r>
              <a:rPr kumimoji="0" lang="en-US" altLang="zh-CN" sz="1600" b="1"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2015</a:t>
            </a:r>
            <a:r>
              <a:rPr kumimoji="0" lang="zh-CN" altLang="en-US" sz="1600" b="1"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年度利润对比表</a:t>
            </a:r>
            <a:endParaRPr kumimoji="0" lang="en-AU" sz="1600" b="1"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val="530191765"/>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300" fill="hold"/>
                                        <p:tgtEl>
                                          <p:spTgt spid="17"/>
                                        </p:tgtEl>
                                        <p:attrNameLst>
                                          <p:attrName>ppt_w</p:attrName>
                                        </p:attrNameLst>
                                      </p:cBhvr>
                                      <p:tavLst>
                                        <p:tav tm="0">
                                          <p:val>
                                            <p:fltVal val="0"/>
                                          </p:val>
                                        </p:tav>
                                        <p:tav tm="100000">
                                          <p:val>
                                            <p:strVal val="#ppt_w"/>
                                          </p:val>
                                        </p:tav>
                                      </p:tavLst>
                                    </p:anim>
                                    <p:anim calcmode="lin" valueType="num">
                                      <p:cBhvr>
                                        <p:cTn id="8" dur="300" fill="hold"/>
                                        <p:tgtEl>
                                          <p:spTgt spid="17"/>
                                        </p:tgtEl>
                                        <p:attrNameLst>
                                          <p:attrName>ppt_h</p:attrName>
                                        </p:attrNameLst>
                                      </p:cBhvr>
                                      <p:tavLst>
                                        <p:tav tm="0">
                                          <p:val>
                                            <p:fltVal val="0"/>
                                          </p:val>
                                        </p:tav>
                                        <p:tav tm="100000">
                                          <p:val>
                                            <p:strVal val="#ppt_h"/>
                                          </p:val>
                                        </p:tav>
                                      </p:tavLst>
                                    </p:anim>
                                    <p:anim calcmode="lin" valueType="num">
                                      <p:cBhvr>
                                        <p:cTn id="9" dur="300" fill="hold"/>
                                        <p:tgtEl>
                                          <p:spTgt spid="17"/>
                                        </p:tgtEl>
                                        <p:attrNameLst>
                                          <p:attrName>ppt_x</p:attrName>
                                        </p:attrNameLst>
                                      </p:cBhvr>
                                      <p:tavLst>
                                        <p:tav tm="0">
                                          <p:val>
                                            <p:fltVal val="0.5"/>
                                          </p:val>
                                        </p:tav>
                                        <p:tav tm="100000">
                                          <p:val>
                                            <p:strVal val="#ppt_x"/>
                                          </p:val>
                                        </p:tav>
                                      </p:tavLst>
                                    </p:anim>
                                    <p:anim calcmode="lin" valueType="num">
                                      <p:cBhvr>
                                        <p:cTn id="10" dur="300" fill="hold"/>
                                        <p:tgtEl>
                                          <p:spTgt spid="17"/>
                                        </p:tgtEl>
                                        <p:attrNameLst>
                                          <p:attrName>ppt_y</p:attrName>
                                        </p:attrNameLst>
                                      </p:cBhvr>
                                      <p:tavLst>
                                        <p:tav tm="0">
                                          <p:val>
                                            <p:fltVal val="0.5"/>
                                          </p:val>
                                        </p:tav>
                                        <p:tav tm="100000">
                                          <p:val>
                                            <p:strVal val="#ppt_y"/>
                                          </p:val>
                                        </p:tav>
                                      </p:tavLst>
                                    </p:anim>
                                  </p:childTnLst>
                                </p:cTn>
                              </p:par>
                              <p:par>
                                <p:cTn id="11" presetID="23" presetClass="entr" presetSubtype="528" fill="hold" grpId="0" nodeType="withEffect">
                                  <p:stCondLst>
                                    <p:cond delay="100"/>
                                  </p:stCondLst>
                                  <p:childTnLst>
                                    <p:set>
                                      <p:cBhvr>
                                        <p:cTn id="12" dur="1" fill="hold">
                                          <p:stCondLst>
                                            <p:cond delay="0"/>
                                          </p:stCondLst>
                                        </p:cTn>
                                        <p:tgtEl>
                                          <p:spTgt spid="15"/>
                                        </p:tgtEl>
                                        <p:attrNameLst>
                                          <p:attrName>style.visibility</p:attrName>
                                        </p:attrNameLst>
                                      </p:cBhvr>
                                      <p:to>
                                        <p:strVal val="visible"/>
                                      </p:to>
                                    </p:set>
                                    <p:anim calcmode="lin" valueType="num">
                                      <p:cBhvr>
                                        <p:cTn id="13" dur="300" fill="hold"/>
                                        <p:tgtEl>
                                          <p:spTgt spid="15"/>
                                        </p:tgtEl>
                                        <p:attrNameLst>
                                          <p:attrName>ppt_w</p:attrName>
                                        </p:attrNameLst>
                                      </p:cBhvr>
                                      <p:tavLst>
                                        <p:tav tm="0">
                                          <p:val>
                                            <p:fltVal val="0"/>
                                          </p:val>
                                        </p:tav>
                                        <p:tav tm="100000">
                                          <p:val>
                                            <p:strVal val="#ppt_w"/>
                                          </p:val>
                                        </p:tav>
                                      </p:tavLst>
                                    </p:anim>
                                    <p:anim calcmode="lin" valueType="num">
                                      <p:cBhvr>
                                        <p:cTn id="14" dur="300" fill="hold"/>
                                        <p:tgtEl>
                                          <p:spTgt spid="15"/>
                                        </p:tgtEl>
                                        <p:attrNameLst>
                                          <p:attrName>ppt_h</p:attrName>
                                        </p:attrNameLst>
                                      </p:cBhvr>
                                      <p:tavLst>
                                        <p:tav tm="0">
                                          <p:val>
                                            <p:fltVal val="0"/>
                                          </p:val>
                                        </p:tav>
                                        <p:tav tm="100000">
                                          <p:val>
                                            <p:strVal val="#ppt_h"/>
                                          </p:val>
                                        </p:tav>
                                      </p:tavLst>
                                    </p:anim>
                                    <p:anim calcmode="lin" valueType="num">
                                      <p:cBhvr>
                                        <p:cTn id="15" dur="300" fill="hold"/>
                                        <p:tgtEl>
                                          <p:spTgt spid="15"/>
                                        </p:tgtEl>
                                        <p:attrNameLst>
                                          <p:attrName>ppt_x</p:attrName>
                                        </p:attrNameLst>
                                      </p:cBhvr>
                                      <p:tavLst>
                                        <p:tav tm="0">
                                          <p:val>
                                            <p:fltVal val="0.5"/>
                                          </p:val>
                                        </p:tav>
                                        <p:tav tm="100000">
                                          <p:val>
                                            <p:strVal val="#ppt_x"/>
                                          </p:val>
                                        </p:tav>
                                      </p:tavLst>
                                    </p:anim>
                                    <p:anim calcmode="lin" valueType="num">
                                      <p:cBhvr>
                                        <p:cTn id="16" dur="300" fill="hold"/>
                                        <p:tgtEl>
                                          <p:spTgt spid="15"/>
                                        </p:tgtEl>
                                        <p:attrNameLst>
                                          <p:attrName>ppt_y</p:attrName>
                                        </p:attrNameLst>
                                      </p:cBhvr>
                                      <p:tavLst>
                                        <p:tav tm="0">
                                          <p:val>
                                            <p:fltVal val="0.5"/>
                                          </p:val>
                                        </p:tav>
                                        <p:tav tm="100000">
                                          <p:val>
                                            <p:strVal val="#ppt_y"/>
                                          </p:val>
                                        </p:tav>
                                      </p:tavLst>
                                    </p:anim>
                                  </p:childTnLst>
                                </p:cTn>
                              </p:par>
                              <p:par>
                                <p:cTn id="17" presetID="23" presetClass="entr" presetSubtype="528" fill="hold" grpId="0" nodeType="withEffect">
                                  <p:stCondLst>
                                    <p:cond delay="200"/>
                                  </p:stCondLst>
                                  <p:childTnLst>
                                    <p:set>
                                      <p:cBhvr>
                                        <p:cTn id="18" dur="1" fill="hold">
                                          <p:stCondLst>
                                            <p:cond delay="0"/>
                                          </p:stCondLst>
                                        </p:cTn>
                                        <p:tgtEl>
                                          <p:spTgt spid="14"/>
                                        </p:tgtEl>
                                        <p:attrNameLst>
                                          <p:attrName>style.visibility</p:attrName>
                                        </p:attrNameLst>
                                      </p:cBhvr>
                                      <p:to>
                                        <p:strVal val="visible"/>
                                      </p:to>
                                    </p:set>
                                    <p:anim calcmode="lin" valueType="num">
                                      <p:cBhvr>
                                        <p:cTn id="19" dur="300" fill="hold"/>
                                        <p:tgtEl>
                                          <p:spTgt spid="14"/>
                                        </p:tgtEl>
                                        <p:attrNameLst>
                                          <p:attrName>ppt_w</p:attrName>
                                        </p:attrNameLst>
                                      </p:cBhvr>
                                      <p:tavLst>
                                        <p:tav tm="0">
                                          <p:val>
                                            <p:fltVal val="0"/>
                                          </p:val>
                                        </p:tav>
                                        <p:tav tm="100000">
                                          <p:val>
                                            <p:strVal val="#ppt_w"/>
                                          </p:val>
                                        </p:tav>
                                      </p:tavLst>
                                    </p:anim>
                                    <p:anim calcmode="lin" valueType="num">
                                      <p:cBhvr>
                                        <p:cTn id="20" dur="300" fill="hold"/>
                                        <p:tgtEl>
                                          <p:spTgt spid="14"/>
                                        </p:tgtEl>
                                        <p:attrNameLst>
                                          <p:attrName>ppt_h</p:attrName>
                                        </p:attrNameLst>
                                      </p:cBhvr>
                                      <p:tavLst>
                                        <p:tav tm="0">
                                          <p:val>
                                            <p:fltVal val="0"/>
                                          </p:val>
                                        </p:tav>
                                        <p:tav tm="100000">
                                          <p:val>
                                            <p:strVal val="#ppt_h"/>
                                          </p:val>
                                        </p:tav>
                                      </p:tavLst>
                                    </p:anim>
                                    <p:anim calcmode="lin" valueType="num">
                                      <p:cBhvr>
                                        <p:cTn id="21" dur="300" fill="hold"/>
                                        <p:tgtEl>
                                          <p:spTgt spid="14"/>
                                        </p:tgtEl>
                                        <p:attrNameLst>
                                          <p:attrName>ppt_x</p:attrName>
                                        </p:attrNameLst>
                                      </p:cBhvr>
                                      <p:tavLst>
                                        <p:tav tm="0">
                                          <p:val>
                                            <p:fltVal val="0.5"/>
                                          </p:val>
                                        </p:tav>
                                        <p:tav tm="100000">
                                          <p:val>
                                            <p:strVal val="#ppt_x"/>
                                          </p:val>
                                        </p:tav>
                                      </p:tavLst>
                                    </p:anim>
                                    <p:anim calcmode="lin" valueType="num">
                                      <p:cBhvr>
                                        <p:cTn id="22" dur="300" fill="hold"/>
                                        <p:tgtEl>
                                          <p:spTgt spid="14"/>
                                        </p:tgtEl>
                                        <p:attrNameLst>
                                          <p:attrName>ppt_y</p:attrName>
                                        </p:attrNameLst>
                                      </p:cBhvr>
                                      <p:tavLst>
                                        <p:tav tm="0">
                                          <p:val>
                                            <p:fltVal val="0.5"/>
                                          </p:val>
                                        </p:tav>
                                        <p:tav tm="100000">
                                          <p:val>
                                            <p:strVal val="#ppt_y"/>
                                          </p:val>
                                        </p:tav>
                                      </p:tavLst>
                                    </p:anim>
                                  </p:childTnLst>
                                </p:cTn>
                              </p:par>
                              <p:par>
                                <p:cTn id="23" presetID="23" presetClass="entr" presetSubtype="528"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p:cTn id="25" dur="300" fill="hold"/>
                                        <p:tgtEl>
                                          <p:spTgt spid="12"/>
                                        </p:tgtEl>
                                        <p:attrNameLst>
                                          <p:attrName>ppt_w</p:attrName>
                                        </p:attrNameLst>
                                      </p:cBhvr>
                                      <p:tavLst>
                                        <p:tav tm="0">
                                          <p:val>
                                            <p:fltVal val="0"/>
                                          </p:val>
                                        </p:tav>
                                        <p:tav tm="100000">
                                          <p:val>
                                            <p:strVal val="#ppt_w"/>
                                          </p:val>
                                        </p:tav>
                                      </p:tavLst>
                                    </p:anim>
                                    <p:anim calcmode="lin" valueType="num">
                                      <p:cBhvr>
                                        <p:cTn id="26" dur="300" fill="hold"/>
                                        <p:tgtEl>
                                          <p:spTgt spid="12"/>
                                        </p:tgtEl>
                                        <p:attrNameLst>
                                          <p:attrName>ppt_h</p:attrName>
                                        </p:attrNameLst>
                                      </p:cBhvr>
                                      <p:tavLst>
                                        <p:tav tm="0">
                                          <p:val>
                                            <p:fltVal val="0"/>
                                          </p:val>
                                        </p:tav>
                                        <p:tav tm="100000">
                                          <p:val>
                                            <p:strVal val="#ppt_h"/>
                                          </p:val>
                                        </p:tav>
                                      </p:tavLst>
                                    </p:anim>
                                    <p:anim calcmode="lin" valueType="num">
                                      <p:cBhvr>
                                        <p:cTn id="27" dur="300" fill="hold"/>
                                        <p:tgtEl>
                                          <p:spTgt spid="12"/>
                                        </p:tgtEl>
                                        <p:attrNameLst>
                                          <p:attrName>ppt_x</p:attrName>
                                        </p:attrNameLst>
                                      </p:cBhvr>
                                      <p:tavLst>
                                        <p:tav tm="0">
                                          <p:val>
                                            <p:fltVal val="0.5"/>
                                          </p:val>
                                        </p:tav>
                                        <p:tav tm="100000">
                                          <p:val>
                                            <p:strVal val="#ppt_x"/>
                                          </p:val>
                                        </p:tav>
                                      </p:tavLst>
                                    </p:anim>
                                    <p:anim calcmode="lin" valueType="num">
                                      <p:cBhvr>
                                        <p:cTn id="28" dur="300" fill="hold"/>
                                        <p:tgtEl>
                                          <p:spTgt spid="12"/>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400"/>
                                  </p:stCondLst>
                                  <p:childTnLst>
                                    <p:set>
                                      <p:cBhvr>
                                        <p:cTn id="30" dur="1" fill="hold">
                                          <p:stCondLst>
                                            <p:cond delay="0"/>
                                          </p:stCondLst>
                                        </p:cTn>
                                        <p:tgtEl>
                                          <p:spTgt spid="18"/>
                                        </p:tgtEl>
                                        <p:attrNameLst>
                                          <p:attrName>style.visibility</p:attrName>
                                        </p:attrNameLst>
                                      </p:cBhvr>
                                      <p:to>
                                        <p:strVal val="visible"/>
                                      </p:to>
                                    </p:set>
                                    <p:anim calcmode="lin" valueType="num">
                                      <p:cBhvr>
                                        <p:cTn id="31" dur="300" fill="hold"/>
                                        <p:tgtEl>
                                          <p:spTgt spid="18"/>
                                        </p:tgtEl>
                                        <p:attrNameLst>
                                          <p:attrName>ppt_w</p:attrName>
                                        </p:attrNameLst>
                                      </p:cBhvr>
                                      <p:tavLst>
                                        <p:tav tm="0">
                                          <p:val>
                                            <p:fltVal val="0"/>
                                          </p:val>
                                        </p:tav>
                                        <p:tav tm="100000">
                                          <p:val>
                                            <p:strVal val="#ppt_w"/>
                                          </p:val>
                                        </p:tav>
                                      </p:tavLst>
                                    </p:anim>
                                    <p:anim calcmode="lin" valueType="num">
                                      <p:cBhvr>
                                        <p:cTn id="32" dur="300" fill="hold"/>
                                        <p:tgtEl>
                                          <p:spTgt spid="18"/>
                                        </p:tgtEl>
                                        <p:attrNameLst>
                                          <p:attrName>ppt_h</p:attrName>
                                        </p:attrNameLst>
                                      </p:cBhvr>
                                      <p:tavLst>
                                        <p:tav tm="0">
                                          <p:val>
                                            <p:fltVal val="0"/>
                                          </p:val>
                                        </p:tav>
                                        <p:tav tm="100000">
                                          <p:val>
                                            <p:strVal val="#ppt_h"/>
                                          </p:val>
                                        </p:tav>
                                      </p:tavLst>
                                    </p:anim>
                                    <p:anim calcmode="lin" valueType="num">
                                      <p:cBhvr>
                                        <p:cTn id="33" dur="300" fill="hold"/>
                                        <p:tgtEl>
                                          <p:spTgt spid="18"/>
                                        </p:tgtEl>
                                        <p:attrNameLst>
                                          <p:attrName>ppt_x</p:attrName>
                                        </p:attrNameLst>
                                      </p:cBhvr>
                                      <p:tavLst>
                                        <p:tav tm="0">
                                          <p:val>
                                            <p:fltVal val="0.5"/>
                                          </p:val>
                                        </p:tav>
                                        <p:tav tm="100000">
                                          <p:val>
                                            <p:strVal val="#ppt_x"/>
                                          </p:val>
                                        </p:tav>
                                      </p:tavLst>
                                    </p:anim>
                                    <p:anim calcmode="lin" valueType="num">
                                      <p:cBhvr>
                                        <p:cTn id="34" dur="300" fill="hold"/>
                                        <p:tgtEl>
                                          <p:spTgt spid="18"/>
                                        </p:tgtEl>
                                        <p:attrNameLst>
                                          <p:attrName>ppt_y</p:attrName>
                                        </p:attrNameLst>
                                      </p:cBhvr>
                                      <p:tavLst>
                                        <p:tav tm="0">
                                          <p:val>
                                            <p:fltVal val="0.5"/>
                                          </p:val>
                                        </p:tav>
                                        <p:tav tm="100000">
                                          <p:val>
                                            <p:strVal val="#ppt_y"/>
                                          </p:val>
                                        </p:tav>
                                      </p:tavLst>
                                    </p:anim>
                                  </p:childTnLst>
                                </p:cTn>
                              </p:par>
                              <p:par>
                                <p:cTn id="35" presetID="23" presetClass="entr" presetSubtype="528" fill="hold" grpId="0" nodeType="withEffect">
                                  <p:stCondLst>
                                    <p:cond delay="500"/>
                                  </p:stCondLst>
                                  <p:childTnLst>
                                    <p:set>
                                      <p:cBhvr>
                                        <p:cTn id="36" dur="1" fill="hold">
                                          <p:stCondLst>
                                            <p:cond delay="0"/>
                                          </p:stCondLst>
                                        </p:cTn>
                                        <p:tgtEl>
                                          <p:spTgt spid="16"/>
                                        </p:tgtEl>
                                        <p:attrNameLst>
                                          <p:attrName>style.visibility</p:attrName>
                                        </p:attrNameLst>
                                      </p:cBhvr>
                                      <p:to>
                                        <p:strVal val="visible"/>
                                      </p:to>
                                    </p:set>
                                    <p:anim calcmode="lin" valueType="num">
                                      <p:cBhvr>
                                        <p:cTn id="37" dur="300" fill="hold"/>
                                        <p:tgtEl>
                                          <p:spTgt spid="16"/>
                                        </p:tgtEl>
                                        <p:attrNameLst>
                                          <p:attrName>ppt_w</p:attrName>
                                        </p:attrNameLst>
                                      </p:cBhvr>
                                      <p:tavLst>
                                        <p:tav tm="0">
                                          <p:val>
                                            <p:fltVal val="0"/>
                                          </p:val>
                                        </p:tav>
                                        <p:tav tm="100000">
                                          <p:val>
                                            <p:strVal val="#ppt_w"/>
                                          </p:val>
                                        </p:tav>
                                      </p:tavLst>
                                    </p:anim>
                                    <p:anim calcmode="lin" valueType="num">
                                      <p:cBhvr>
                                        <p:cTn id="38" dur="300" fill="hold"/>
                                        <p:tgtEl>
                                          <p:spTgt spid="16"/>
                                        </p:tgtEl>
                                        <p:attrNameLst>
                                          <p:attrName>ppt_h</p:attrName>
                                        </p:attrNameLst>
                                      </p:cBhvr>
                                      <p:tavLst>
                                        <p:tav tm="0">
                                          <p:val>
                                            <p:fltVal val="0"/>
                                          </p:val>
                                        </p:tav>
                                        <p:tav tm="100000">
                                          <p:val>
                                            <p:strVal val="#ppt_h"/>
                                          </p:val>
                                        </p:tav>
                                      </p:tavLst>
                                    </p:anim>
                                    <p:anim calcmode="lin" valueType="num">
                                      <p:cBhvr>
                                        <p:cTn id="39" dur="300" fill="hold"/>
                                        <p:tgtEl>
                                          <p:spTgt spid="16"/>
                                        </p:tgtEl>
                                        <p:attrNameLst>
                                          <p:attrName>ppt_x</p:attrName>
                                        </p:attrNameLst>
                                      </p:cBhvr>
                                      <p:tavLst>
                                        <p:tav tm="0">
                                          <p:val>
                                            <p:fltVal val="0.5"/>
                                          </p:val>
                                        </p:tav>
                                        <p:tav tm="100000">
                                          <p:val>
                                            <p:strVal val="#ppt_x"/>
                                          </p:val>
                                        </p:tav>
                                      </p:tavLst>
                                    </p:anim>
                                    <p:anim calcmode="lin" valueType="num">
                                      <p:cBhvr>
                                        <p:cTn id="40" dur="300" fill="hold"/>
                                        <p:tgtEl>
                                          <p:spTgt spid="16"/>
                                        </p:tgtEl>
                                        <p:attrNameLst>
                                          <p:attrName>ppt_y</p:attrName>
                                        </p:attrNameLst>
                                      </p:cBhvr>
                                      <p:tavLst>
                                        <p:tav tm="0">
                                          <p:val>
                                            <p:fltVal val="0.5"/>
                                          </p:val>
                                        </p:tav>
                                        <p:tav tm="100000">
                                          <p:val>
                                            <p:strVal val="#ppt_y"/>
                                          </p:val>
                                        </p:tav>
                                      </p:tavLst>
                                    </p:anim>
                                  </p:childTnLst>
                                </p:cTn>
                              </p:par>
                              <p:par>
                                <p:cTn id="41" presetID="23" presetClass="entr" presetSubtype="528" fill="hold" grpId="0" nodeType="withEffect">
                                  <p:stCondLst>
                                    <p:cond delay="600"/>
                                  </p:stCondLst>
                                  <p:childTnLst>
                                    <p:set>
                                      <p:cBhvr>
                                        <p:cTn id="42" dur="1" fill="hold">
                                          <p:stCondLst>
                                            <p:cond delay="0"/>
                                          </p:stCondLst>
                                        </p:cTn>
                                        <p:tgtEl>
                                          <p:spTgt spid="13"/>
                                        </p:tgtEl>
                                        <p:attrNameLst>
                                          <p:attrName>style.visibility</p:attrName>
                                        </p:attrNameLst>
                                      </p:cBhvr>
                                      <p:to>
                                        <p:strVal val="visible"/>
                                      </p:to>
                                    </p:set>
                                    <p:anim calcmode="lin" valueType="num">
                                      <p:cBhvr>
                                        <p:cTn id="43" dur="300" fill="hold"/>
                                        <p:tgtEl>
                                          <p:spTgt spid="13"/>
                                        </p:tgtEl>
                                        <p:attrNameLst>
                                          <p:attrName>ppt_w</p:attrName>
                                        </p:attrNameLst>
                                      </p:cBhvr>
                                      <p:tavLst>
                                        <p:tav tm="0">
                                          <p:val>
                                            <p:fltVal val="0"/>
                                          </p:val>
                                        </p:tav>
                                        <p:tav tm="100000">
                                          <p:val>
                                            <p:strVal val="#ppt_w"/>
                                          </p:val>
                                        </p:tav>
                                      </p:tavLst>
                                    </p:anim>
                                    <p:anim calcmode="lin" valueType="num">
                                      <p:cBhvr>
                                        <p:cTn id="44" dur="300" fill="hold"/>
                                        <p:tgtEl>
                                          <p:spTgt spid="13"/>
                                        </p:tgtEl>
                                        <p:attrNameLst>
                                          <p:attrName>ppt_h</p:attrName>
                                        </p:attrNameLst>
                                      </p:cBhvr>
                                      <p:tavLst>
                                        <p:tav tm="0">
                                          <p:val>
                                            <p:fltVal val="0"/>
                                          </p:val>
                                        </p:tav>
                                        <p:tav tm="100000">
                                          <p:val>
                                            <p:strVal val="#ppt_h"/>
                                          </p:val>
                                        </p:tav>
                                      </p:tavLst>
                                    </p:anim>
                                    <p:anim calcmode="lin" valueType="num">
                                      <p:cBhvr>
                                        <p:cTn id="45" dur="300" fill="hold"/>
                                        <p:tgtEl>
                                          <p:spTgt spid="13"/>
                                        </p:tgtEl>
                                        <p:attrNameLst>
                                          <p:attrName>ppt_x</p:attrName>
                                        </p:attrNameLst>
                                      </p:cBhvr>
                                      <p:tavLst>
                                        <p:tav tm="0">
                                          <p:val>
                                            <p:fltVal val="0.5"/>
                                          </p:val>
                                        </p:tav>
                                        <p:tav tm="100000">
                                          <p:val>
                                            <p:strVal val="#ppt_x"/>
                                          </p:val>
                                        </p:tav>
                                      </p:tavLst>
                                    </p:anim>
                                    <p:anim calcmode="lin" valueType="num">
                                      <p:cBhvr>
                                        <p:cTn id="46" dur="300" fill="hold"/>
                                        <p:tgtEl>
                                          <p:spTgt spid="13"/>
                                        </p:tgtEl>
                                        <p:attrNameLst>
                                          <p:attrName>ppt_y</p:attrName>
                                        </p:attrNameLst>
                                      </p:cBhvr>
                                      <p:tavLst>
                                        <p:tav tm="0">
                                          <p:val>
                                            <p:fltVal val="0.5"/>
                                          </p:val>
                                        </p:tav>
                                        <p:tav tm="100000">
                                          <p:val>
                                            <p:strVal val="#ppt_y"/>
                                          </p:val>
                                        </p:tav>
                                      </p:tavLst>
                                    </p:anim>
                                  </p:childTnLst>
                                </p:cTn>
                              </p:par>
                            </p:childTnLst>
                          </p:cTn>
                        </p:par>
                        <p:par>
                          <p:cTn id="47" fill="hold">
                            <p:stCondLst>
                              <p:cond delay="900"/>
                            </p:stCondLst>
                            <p:childTnLst>
                              <p:par>
                                <p:cTn id="48" presetID="14" presetClass="entr" presetSubtype="10" fill="hold" nodeType="after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randombar(horizontal)">
                                      <p:cBhvr>
                                        <p:cTn id="50" dur="500"/>
                                        <p:tgtEl>
                                          <p:spTgt spid="2"/>
                                        </p:tgtEl>
                                      </p:cBhvr>
                                    </p:animEffect>
                                  </p:childTnLst>
                                </p:cTn>
                              </p:par>
                            </p:childTnLst>
                          </p:cTn>
                        </p:par>
                        <p:par>
                          <p:cTn id="51" fill="hold">
                            <p:stCondLst>
                              <p:cond delay="1400"/>
                            </p:stCondLst>
                            <p:childTnLst>
                              <p:par>
                                <p:cTn id="52" presetID="12" presetClass="entr" presetSubtype="4" fill="hold" grpId="0" nodeType="afterEffect">
                                  <p:stCondLst>
                                    <p:cond delay="0"/>
                                  </p:stCondLst>
                                  <p:iterate type="lt">
                                    <p:tmPct val="30000"/>
                                  </p:iterate>
                                  <p:childTnLst>
                                    <p:set>
                                      <p:cBhvr>
                                        <p:cTn id="53" dur="1" fill="hold">
                                          <p:stCondLst>
                                            <p:cond delay="0"/>
                                          </p:stCondLst>
                                        </p:cTn>
                                        <p:tgtEl>
                                          <p:spTgt spid="27"/>
                                        </p:tgtEl>
                                        <p:attrNameLst>
                                          <p:attrName>style.visibility</p:attrName>
                                        </p:attrNameLst>
                                      </p:cBhvr>
                                      <p:to>
                                        <p:strVal val="visible"/>
                                      </p:to>
                                    </p:set>
                                    <p:anim calcmode="lin" valueType="num">
                                      <p:cBhvr additive="base">
                                        <p:cTn id="54" dur="500"/>
                                        <p:tgtEl>
                                          <p:spTgt spid="27"/>
                                        </p:tgtEl>
                                        <p:attrNameLst>
                                          <p:attrName>ppt_y</p:attrName>
                                        </p:attrNameLst>
                                      </p:cBhvr>
                                      <p:tavLst>
                                        <p:tav tm="0">
                                          <p:val>
                                            <p:strVal val="#ppt_y+#ppt_h*1.125000"/>
                                          </p:val>
                                        </p:tav>
                                        <p:tav tm="100000">
                                          <p:val>
                                            <p:strVal val="#ppt_y"/>
                                          </p:val>
                                        </p:tav>
                                      </p:tavLst>
                                    </p:anim>
                                    <p:animEffect transition="in" filter="wipe(up)">
                                      <p:cBhvr>
                                        <p:cTn id="55" dur="500"/>
                                        <p:tgtEl>
                                          <p:spTgt spid="27"/>
                                        </p:tgtEl>
                                      </p:cBhvr>
                                    </p:animEffect>
                                  </p:childTnLst>
                                </p:cTn>
                              </p:par>
                              <p:par>
                                <p:cTn id="56" presetID="12" presetClass="entr" presetSubtype="4" fill="hold" grpId="0" nodeType="withEffect">
                                  <p:stCondLst>
                                    <p:cond delay="200"/>
                                  </p:stCondLst>
                                  <p:iterate type="lt">
                                    <p:tmPct val="30000"/>
                                  </p:iterate>
                                  <p:childTnLst>
                                    <p:set>
                                      <p:cBhvr>
                                        <p:cTn id="57" dur="1" fill="hold">
                                          <p:stCondLst>
                                            <p:cond delay="0"/>
                                          </p:stCondLst>
                                        </p:cTn>
                                        <p:tgtEl>
                                          <p:spTgt spid="25"/>
                                        </p:tgtEl>
                                        <p:attrNameLst>
                                          <p:attrName>style.visibility</p:attrName>
                                        </p:attrNameLst>
                                      </p:cBhvr>
                                      <p:to>
                                        <p:strVal val="visible"/>
                                      </p:to>
                                    </p:set>
                                    <p:anim calcmode="lin" valueType="num">
                                      <p:cBhvr additive="base">
                                        <p:cTn id="58" dur="500"/>
                                        <p:tgtEl>
                                          <p:spTgt spid="25"/>
                                        </p:tgtEl>
                                        <p:attrNameLst>
                                          <p:attrName>ppt_y</p:attrName>
                                        </p:attrNameLst>
                                      </p:cBhvr>
                                      <p:tavLst>
                                        <p:tav tm="0">
                                          <p:val>
                                            <p:strVal val="#ppt_y+#ppt_h*1.125000"/>
                                          </p:val>
                                        </p:tav>
                                        <p:tav tm="100000">
                                          <p:val>
                                            <p:strVal val="#ppt_y"/>
                                          </p:val>
                                        </p:tav>
                                      </p:tavLst>
                                    </p:anim>
                                    <p:animEffect transition="in" filter="wipe(up)">
                                      <p:cBhvr>
                                        <p:cTn id="59" dur="500"/>
                                        <p:tgtEl>
                                          <p:spTgt spid="25"/>
                                        </p:tgtEl>
                                      </p:cBhvr>
                                    </p:animEffect>
                                  </p:childTnLst>
                                </p:cTn>
                              </p:par>
                              <p:par>
                                <p:cTn id="60" presetID="12" presetClass="entr" presetSubtype="4" fill="hold" grpId="0" nodeType="withEffect">
                                  <p:stCondLst>
                                    <p:cond delay="200"/>
                                  </p:stCondLst>
                                  <p:iterate type="lt">
                                    <p:tmPct val="30000"/>
                                  </p:iterate>
                                  <p:childTnLst>
                                    <p:set>
                                      <p:cBhvr>
                                        <p:cTn id="61" dur="1" fill="hold">
                                          <p:stCondLst>
                                            <p:cond delay="0"/>
                                          </p:stCondLst>
                                        </p:cTn>
                                        <p:tgtEl>
                                          <p:spTgt spid="28"/>
                                        </p:tgtEl>
                                        <p:attrNameLst>
                                          <p:attrName>style.visibility</p:attrName>
                                        </p:attrNameLst>
                                      </p:cBhvr>
                                      <p:to>
                                        <p:strVal val="visible"/>
                                      </p:to>
                                    </p:set>
                                    <p:anim calcmode="lin" valueType="num">
                                      <p:cBhvr additive="base">
                                        <p:cTn id="62" dur="500"/>
                                        <p:tgtEl>
                                          <p:spTgt spid="28"/>
                                        </p:tgtEl>
                                        <p:attrNameLst>
                                          <p:attrName>ppt_y</p:attrName>
                                        </p:attrNameLst>
                                      </p:cBhvr>
                                      <p:tavLst>
                                        <p:tav tm="0">
                                          <p:val>
                                            <p:strVal val="#ppt_y+#ppt_h*1.125000"/>
                                          </p:val>
                                        </p:tav>
                                        <p:tav tm="100000">
                                          <p:val>
                                            <p:strVal val="#ppt_y"/>
                                          </p:val>
                                        </p:tav>
                                      </p:tavLst>
                                    </p:anim>
                                    <p:animEffect transition="in" filter="wipe(up)">
                                      <p:cBhvr>
                                        <p:cTn id="63" dur="500"/>
                                        <p:tgtEl>
                                          <p:spTgt spid="28"/>
                                        </p:tgtEl>
                                      </p:cBhvr>
                                    </p:animEffect>
                                  </p:childTnLst>
                                </p:cTn>
                              </p:par>
                              <p:par>
                                <p:cTn id="64" presetID="12" presetClass="entr" presetSubtype="4" fill="hold" grpId="0" nodeType="withEffect">
                                  <p:stCondLst>
                                    <p:cond delay="200"/>
                                  </p:stCondLst>
                                  <p:iterate type="lt">
                                    <p:tmPct val="30000"/>
                                  </p:iterate>
                                  <p:childTnLst>
                                    <p:set>
                                      <p:cBhvr>
                                        <p:cTn id="65" dur="1" fill="hold">
                                          <p:stCondLst>
                                            <p:cond delay="0"/>
                                          </p:stCondLst>
                                        </p:cTn>
                                        <p:tgtEl>
                                          <p:spTgt spid="26"/>
                                        </p:tgtEl>
                                        <p:attrNameLst>
                                          <p:attrName>style.visibility</p:attrName>
                                        </p:attrNameLst>
                                      </p:cBhvr>
                                      <p:to>
                                        <p:strVal val="visible"/>
                                      </p:to>
                                    </p:set>
                                    <p:anim calcmode="lin" valueType="num">
                                      <p:cBhvr additive="base">
                                        <p:cTn id="66" dur="500"/>
                                        <p:tgtEl>
                                          <p:spTgt spid="26"/>
                                        </p:tgtEl>
                                        <p:attrNameLst>
                                          <p:attrName>ppt_y</p:attrName>
                                        </p:attrNameLst>
                                      </p:cBhvr>
                                      <p:tavLst>
                                        <p:tav tm="0">
                                          <p:val>
                                            <p:strVal val="#ppt_y+#ppt_h*1.125000"/>
                                          </p:val>
                                        </p:tav>
                                        <p:tav tm="100000">
                                          <p:val>
                                            <p:strVal val="#ppt_y"/>
                                          </p:val>
                                        </p:tav>
                                      </p:tavLst>
                                    </p:anim>
                                    <p:animEffect transition="in" filter="wipe(up)">
                                      <p:cBhvr>
                                        <p:cTn id="67" dur="500"/>
                                        <p:tgtEl>
                                          <p:spTgt spid="26"/>
                                        </p:tgtEl>
                                      </p:cBhvr>
                                    </p:animEffect>
                                  </p:childTnLst>
                                </p:cTn>
                              </p:par>
                            </p:childTnLst>
                          </p:cTn>
                        </p:par>
                        <p:par>
                          <p:cTn id="68" fill="hold">
                            <p:stCondLst>
                              <p:cond delay="2550"/>
                            </p:stCondLst>
                            <p:childTnLst>
                              <p:par>
                                <p:cTn id="69" presetID="55" presetClass="entr" presetSubtype="0" fill="hold" grpId="0" nodeType="after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p:cTn id="71" dur="1000" fill="hold"/>
                                        <p:tgtEl>
                                          <p:spTgt spid="23"/>
                                        </p:tgtEl>
                                        <p:attrNameLst>
                                          <p:attrName>ppt_w</p:attrName>
                                        </p:attrNameLst>
                                      </p:cBhvr>
                                      <p:tavLst>
                                        <p:tav tm="0">
                                          <p:val>
                                            <p:strVal val="#ppt_w*0.70"/>
                                          </p:val>
                                        </p:tav>
                                        <p:tav tm="100000">
                                          <p:val>
                                            <p:strVal val="#ppt_w"/>
                                          </p:val>
                                        </p:tav>
                                      </p:tavLst>
                                    </p:anim>
                                    <p:anim calcmode="lin" valueType="num">
                                      <p:cBhvr>
                                        <p:cTn id="72" dur="1000" fill="hold"/>
                                        <p:tgtEl>
                                          <p:spTgt spid="23"/>
                                        </p:tgtEl>
                                        <p:attrNameLst>
                                          <p:attrName>ppt_h</p:attrName>
                                        </p:attrNameLst>
                                      </p:cBhvr>
                                      <p:tavLst>
                                        <p:tav tm="0">
                                          <p:val>
                                            <p:strVal val="#ppt_h"/>
                                          </p:val>
                                        </p:tav>
                                        <p:tav tm="100000">
                                          <p:val>
                                            <p:strVal val="#ppt_h"/>
                                          </p:val>
                                        </p:tav>
                                      </p:tavLst>
                                    </p:anim>
                                    <p:animEffect transition="in" filter="fade">
                                      <p:cBhvr>
                                        <p:cTn id="73" dur="1000"/>
                                        <p:tgtEl>
                                          <p:spTgt spid="23"/>
                                        </p:tgtEl>
                                      </p:cBhvr>
                                    </p:animEffect>
                                  </p:childTnLst>
                                </p:cTn>
                              </p:par>
                              <p:par>
                                <p:cTn id="74" presetID="55" presetClass="entr" presetSubtype="0" fill="hold" grpId="0" nodeType="withEffect">
                                  <p:stCondLst>
                                    <p:cond delay="200"/>
                                  </p:stCondLst>
                                  <p:childTnLst>
                                    <p:set>
                                      <p:cBhvr>
                                        <p:cTn id="75" dur="1" fill="hold">
                                          <p:stCondLst>
                                            <p:cond delay="0"/>
                                          </p:stCondLst>
                                        </p:cTn>
                                        <p:tgtEl>
                                          <p:spTgt spid="24"/>
                                        </p:tgtEl>
                                        <p:attrNameLst>
                                          <p:attrName>style.visibility</p:attrName>
                                        </p:attrNameLst>
                                      </p:cBhvr>
                                      <p:to>
                                        <p:strVal val="visible"/>
                                      </p:to>
                                    </p:set>
                                    <p:anim calcmode="lin" valueType="num">
                                      <p:cBhvr>
                                        <p:cTn id="76" dur="1000" fill="hold"/>
                                        <p:tgtEl>
                                          <p:spTgt spid="24"/>
                                        </p:tgtEl>
                                        <p:attrNameLst>
                                          <p:attrName>ppt_w</p:attrName>
                                        </p:attrNameLst>
                                      </p:cBhvr>
                                      <p:tavLst>
                                        <p:tav tm="0">
                                          <p:val>
                                            <p:strVal val="#ppt_w*0.70"/>
                                          </p:val>
                                        </p:tav>
                                        <p:tav tm="100000">
                                          <p:val>
                                            <p:strVal val="#ppt_w"/>
                                          </p:val>
                                        </p:tav>
                                      </p:tavLst>
                                    </p:anim>
                                    <p:anim calcmode="lin" valueType="num">
                                      <p:cBhvr>
                                        <p:cTn id="77" dur="1000" fill="hold"/>
                                        <p:tgtEl>
                                          <p:spTgt spid="24"/>
                                        </p:tgtEl>
                                        <p:attrNameLst>
                                          <p:attrName>ppt_h</p:attrName>
                                        </p:attrNameLst>
                                      </p:cBhvr>
                                      <p:tavLst>
                                        <p:tav tm="0">
                                          <p:val>
                                            <p:strVal val="#ppt_h"/>
                                          </p:val>
                                        </p:tav>
                                        <p:tav tm="100000">
                                          <p:val>
                                            <p:strVal val="#ppt_h"/>
                                          </p:val>
                                        </p:tav>
                                      </p:tavLst>
                                    </p:anim>
                                    <p:animEffect transition="in" filter="fade">
                                      <p:cBhvr>
                                        <p:cTn id="78" dur="1000"/>
                                        <p:tgtEl>
                                          <p:spTgt spid="24"/>
                                        </p:tgtEl>
                                      </p:cBhvr>
                                    </p:animEffect>
                                  </p:childTnLst>
                                </p:cTn>
                              </p:par>
                            </p:childTnLst>
                          </p:cTn>
                        </p:par>
                        <p:par>
                          <p:cTn id="79" fill="hold">
                            <p:stCondLst>
                              <p:cond delay="3750"/>
                            </p:stCondLst>
                            <p:childTnLst>
                              <p:par>
                                <p:cTn id="80" presetID="50" presetClass="entr" presetSubtype="0" decel="100000" fill="hold" grpId="0" nodeType="afterEffect">
                                  <p:stCondLst>
                                    <p:cond delay="0"/>
                                  </p:stCondLst>
                                  <p:iterate type="lt">
                                    <p:tmPct val="10000"/>
                                  </p:iterate>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strVal val="#ppt_w+.3"/>
                                          </p:val>
                                        </p:tav>
                                        <p:tav tm="100000">
                                          <p:val>
                                            <p:strVal val="#ppt_w"/>
                                          </p:val>
                                        </p:tav>
                                      </p:tavLst>
                                    </p:anim>
                                    <p:anim calcmode="lin" valueType="num">
                                      <p:cBhvr>
                                        <p:cTn id="83" dur="500" fill="hold"/>
                                        <p:tgtEl>
                                          <p:spTgt spid="34"/>
                                        </p:tgtEl>
                                        <p:attrNameLst>
                                          <p:attrName>ppt_h</p:attrName>
                                        </p:attrNameLst>
                                      </p:cBhvr>
                                      <p:tavLst>
                                        <p:tav tm="0">
                                          <p:val>
                                            <p:strVal val="#ppt_h"/>
                                          </p:val>
                                        </p:tav>
                                        <p:tav tm="100000">
                                          <p:val>
                                            <p:strVal val="#ppt_h"/>
                                          </p:val>
                                        </p:tav>
                                      </p:tavLst>
                                    </p:anim>
                                    <p:animEffect transition="in" filter="fade">
                                      <p:cBhvr>
                                        <p:cTn id="84" dur="500"/>
                                        <p:tgtEl>
                                          <p:spTgt spid="34"/>
                                        </p:tgtEl>
                                      </p:cBhvr>
                                    </p:animEffect>
                                  </p:childTnLst>
                                </p:cTn>
                              </p:par>
                            </p:childTnLst>
                          </p:cTn>
                        </p:par>
                        <p:par>
                          <p:cTn id="85" fill="hold">
                            <p:stCondLst>
                              <p:cond delay="4750"/>
                            </p:stCondLst>
                            <p:childTnLst>
                              <p:par>
                                <p:cTn id="86" presetID="50" presetClass="entr" presetSubtype="0" decel="100000" fill="hold" grpId="0" nodeType="afterEffect">
                                  <p:stCondLst>
                                    <p:cond delay="0"/>
                                  </p:stCondLst>
                                  <p:iterate type="lt">
                                    <p:tmPct val="10000"/>
                                  </p:iterate>
                                  <p:childTnLst>
                                    <p:set>
                                      <p:cBhvr>
                                        <p:cTn id="87" dur="1" fill="hold">
                                          <p:stCondLst>
                                            <p:cond delay="0"/>
                                          </p:stCondLst>
                                        </p:cTn>
                                        <p:tgtEl>
                                          <p:spTgt spid="30"/>
                                        </p:tgtEl>
                                        <p:attrNameLst>
                                          <p:attrName>style.visibility</p:attrName>
                                        </p:attrNameLst>
                                      </p:cBhvr>
                                      <p:to>
                                        <p:strVal val="visible"/>
                                      </p:to>
                                    </p:set>
                                    <p:anim calcmode="lin" valueType="num">
                                      <p:cBhvr>
                                        <p:cTn id="88" dur="500" fill="hold"/>
                                        <p:tgtEl>
                                          <p:spTgt spid="30"/>
                                        </p:tgtEl>
                                        <p:attrNameLst>
                                          <p:attrName>ppt_w</p:attrName>
                                        </p:attrNameLst>
                                      </p:cBhvr>
                                      <p:tavLst>
                                        <p:tav tm="0">
                                          <p:val>
                                            <p:strVal val="#ppt_w+.3"/>
                                          </p:val>
                                        </p:tav>
                                        <p:tav tm="100000">
                                          <p:val>
                                            <p:strVal val="#ppt_w"/>
                                          </p:val>
                                        </p:tav>
                                      </p:tavLst>
                                    </p:anim>
                                    <p:anim calcmode="lin" valueType="num">
                                      <p:cBhvr>
                                        <p:cTn id="89" dur="500" fill="hold"/>
                                        <p:tgtEl>
                                          <p:spTgt spid="30"/>
                                        </p:tgtEl>
                                        <p:attrNameLst>
                                          <p:attrName>ppt_h</p:attrName>
                                        </p:attrNameLst>
                                      </p:cBhvr>
                                      <p:tavLst>
                                        <p:tav tm="0">
                                          <p:val>
                                            <p:strVal val="#ppt_h"/>
                                          </p:val>
                                        </p:tav>
                                        <p:tav tm="100000">
                                          <p:val>
                                            <p:strVal val="#ppt_h"/>
                                          </p:val>
                                        </p:tav>
                                      </p:tavLst>
                                    </p:anim>
                                    <p:animEffect transition="in" filter="fade">
                                      <p:cBhvr>
                                        <p:cTn id="90" dur="500"/>
                                        <p:tgtEl>
                                          <p:spTgt spid="30"/>
                                        </p:tgtEl>
                                      </p:cBhvr>
                                    </p:animEffect>
                                  </p:childTnLst>
                                </p:cTn>
                              </p:par>
                            </p:childTnLst>
                          </p:cTn>
                        </p:par>
                        <p:par>
                          <p:cTn id="91" fill="hold">
                            <p:stCondLst>
                              <p:cond delay="5550"/>
                            </p:stCondLst>
                            <p:childTnLst>
                              <p:par>
                                <p:cTn id="92" presetID="23" presetClass="entr" presetSubtype="528"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 calcmode="lin" valueType="num">
                                      <p:cBhvr>
                                        <p:cTn id="94" dur="500" fill="hold"/>
                                        <p:tgtEl>
                                          <p:spTgt spid="19"/>
                                        </p:tgtEl>
                                        <p:attrNameLst>
                                          <p:attrName>ppt_w</p:attrName>
                                        </p:attrNameLst>
                                      </p:cBhvr>
                                      <p:tavLst>
                                        <p:tav tm="0">
                                          <p:val>
                                            <p:fltVal val="0"/>
                                          </p:val>
                                        </p:tav>
                                        <p:tav tm="100000">
                                          <p:val>
                                            <p:strVal val="#ppt_w"/>
                                          </p:val>
                                        </p:tav>
                                      </p:tavLst>
                                    </p:anim>
                                    <p:anim calcmode="lin" valueType="num">
                                      <p:cBhvr>
                                        <p:cTn id="95" dur="500" fill="hold"/>
                                        <p:tgtEl>
                                          <p:spTgt spid="19"/>
                                        </p:tgtEl>
                                        <p:attrNameLst>
                                          <p:attrName>ppt_h</p:attrName>
                                        </p:attrNameLst>
                                      </p:cBhvr>
                                      <p:tavLst>
                                        <p:tav tm="0">
                                          <p:val>
                                            <p:fltVal val="0"/>
                                          </p:val>
                                        </p:tav>
                                        <p:tav tm="100000">
                                          <p:val>
                                            <p:strVal val="#ppt_h"/>
                                          </p:val>
                                        </p:tav>
                                      </p:tavLst>
                                    </p:anim>
                                    <p:anim calcmode="lin" valueType="num">
                                      <p:cBhvr>
                                        <p:cTn id="96" dur="500" fill="hold"/>
                                        <p:tgtEl>
                                          <p:spTgt spid="19"/>
                                        </p:tgtEl>
                                        <p:attrNameLst>
                                          <p:attrName>ppt_x</p:attrName>
                                        </p:attrNameLst>
                                      </p:cBhvr>
                                      <p:tavLst>
                                        <p:tav tm="0">
                                          <p:val>
                                            <p:fltVal val="0.5"/>
                                          </p:val>
                                        </p:tav>
                                        <p:tav tm="100000">
                                          <p:val>
                                            <p:strVal val="#ppt_x"/>
                                          </p:val>
                                        </p:tav>
                                      </p:tavLst>
                                    </p:anim>
                                    <p:anim calcmode="lin" valueType="num">
                                      <p:cBhvr>
                                        <p:cTn id="97" dur="500" fill="hold"/>
                                        <p:tgtEl>
                                          <p:spTgt spid="19"/>
                                        </p:tgtEl>
                                        <p:attrNameLst>
                                          <p:attrName>ppt_y</p:attrName>
                                        </p:attrNameLst>
                                      </p:cBhvr>
                                      <p:tavLst>
                                        <p:tav tm="0">
                                          <p:val>
                                            <p:fltVal val="0.5"/>
                                          </p:val>
                                        </p:tav>
                                        <p:tav tm="100000">
                                          <p:val>
                                            <p:strVal val="#ppt_y"/>
                                          </p:val>
                                        </p:tav>
                                      </p:tavLst>
                                    </p:anim>
                                  </p:childTnLst>
                                </p:cTn>
                              </p:par>
                              <p:par>
                                <p:cTn id="98" presetID="23" presetClass="entr" presetSubtype="528" fill="hold" grpId="0" nodeType="withEffect">
                                  <p:stCondLst>
                                    <p:cond delay="200"/>
                                  </p:stCondLst>
                                  <p:childTnLst>
                                    <p:set>
                                      <p:cBhvr>
                                        <p:cTn id="99" dur="1" fill="hold">
                                          <p:stCondLst>
                                            <p:cond delay="0"/>
                                          </p:stCondLst>
                                        </p:cTn>
                                        <p:tgtEl>
                                          <p:spTgt spid="20"/>
                                        </p:tgtEl>
                                        <p:attrNameLst>
                                          <p:attrName>style.visibility</p:attrName>
                                        </p:attrNameLst>
                                      </p:cBhvr>
                                      <p:to>
                                        <p:strVal val="visible"/>
                                      </p:to>
                                    </p:set>
                                    <p:anim calcmode="lin" valueType="num">
                                      <p:cBhvr>
                                        <p:cTn id="100" dur="500" fill="hold"/>
                                        <p:tgtEl>
                                          <p:spTgt spid="20"/>
                                        </p:tgtEl>
                                        <p:attrNameLst>
                                          <p:attrName>ppt_w</p:attrName>
                                        </p:attrNameLst>
                                      </p:cBhvr>
                                      <p:tavLst>
                                        <p:tav tm="0">
                                          <p:val>
                                            <p:fltVal val="0"/>
                                          </p:val>
                                        </p:tav>
                                        <p:tav tm="100000">
                                          <p:val>
                                            <p:strVal val="#ppt_w"/>
                                          </p:val>
                                        </p:tav>
                                      </p:tavLst>
                                    </p:anim>
                                    <p:anim calcmode="lin" valueType="num">
                                      <p:cBhvr>
                                        <p:cTn id="101" dur="500" fill="hold"/>
                                        <p:tgtEl>
                                          <p:spTgt spid="20"/>
                                        </p:tgtEl>
                                        <p:attrNameLst>
                                          <p:attrName>ppt_h</p:attrName>
                                        </p:attrNameLst>
                                      </p:cBhvr>
                                      <p:tavLst>
                                        <p:tav tm="0">
                                          <p:val>
                                            <p:fltVal val="0"/>
                                          </p:val>
                                        </p:tav>
                                        <p:tav tm="100000">
                                          <p:val>
                                            <p:strVal val="#ppt_h"/>
                                          </p:val>
                                        </p:tav>
                                      </p:tavLst>
                                    </p:anim>
                                    <p:anim calcmode="lin" valueType="num">
                                      <p:cBhvr>
                                        <p:cTn id="102" dur="500" fill="hold"/>
                                        <p:tgtEl>
                                          <p:spTgt spid="20"/>
                                        </p:tgtEl>
                                        <p:attrNameLst>
                                          <p:attrName>ppt_x</p:attrName>
                                        </p:attrNameLst>
                                      </p:cBhvr>
                                      <p:tavLst>
                                        <p:tav tm="0">
                                          <p:val>
                                            <p:fltVal val="0.5"/>
                                          </p:val>
                                        </p:tav>
                                        <p:tav tm="100000">
                                          <p:val>
                                            <p:strVal val="#ppt_x"/>
                                          </p:val>
                                        </p:tav>
                                      </p:tavLst>
                                    </p:anim>
                                    <p:anim calcmode="lin" valueType="num">
                                      <p:cBhvr>
                                        <p:cTn id="103" dur="500" fill="hold"/>
                                        <p:tgtEl>
                                          <p:spTgt spid="20"/>
                                        </p:tgtEl>
                                        <p:attrNameLst>
                                          <p:attrName>ppt_y</p:attrName>
                                        </p:attrNameLst>
                                      </p:cBhvr>
                                      <p:tavLst>
                                        <p:tav tm="0">
                                          <p:val>
                                            <p:fltVal val="0.5"/>
                                          </p:val>
                                        </p:tav>
                                        <p:tav tm="100000">
                                          <p:val>
                                            <p:strVal val="#ppt_y"/>
                                          </p:val>
                                        </p:tav>
                                      </p:tavLst>
                                    </p:anim>
                                  </p:childTnLst>
                                </p:cTn>
                              </p:par>
                              <p:par>
                                <p:cTn id="104" presetID="23" presetClass="entr" presetSubtype="528" fill="hold" grpId="0" nodeType="withEffect">
                                  <p:stCondLst>
                                    <p:cond delay="400"/>
                                  </p:stCondLst>
                                  <p:childTnLst>
                                    <p:set>
                                      <p:cBhvr>
                                        <p:cTn id="105" dur="1" fill="hold">
                                          <p:stCondLst>
                                            <p:cond delay="0"/>
                                          </p:stCondLst>
                                        </p:cTn>
                                        <p:tgtEl>
                                          <p:spTgt spid="21"/>
                                        </p:tgtEl>
                                        <p:attrNameLst>
                                          <p:attrName>style.visibility</p:attrName>
                                        </p:attrNameLst>
                                      </p:cBhvr>
                                      <p:to>
                                        <p:strVal val="visible"/>
                                      </p:to>
                                    </p:set>
                                    <p:anim calcmode="lin" valueType="num">
                                      <p:cBhvr>
                                        <p:cTn id="106" dur="500" fill="hold"/>
                                        <p:tgtEl>
                                          <p:spTgt spid="21"/>
                                        </p:tgtEl>
                                        <p:attrNameLst>
                                          <p:attrName>ppt_w</p:attrName>
                                        </p:attrNameLst>
                                      </p:cBhvr>
                                      <p:tavLst>
                                        <p:tav tm="0">
                                          <p:val>
                                            <p:fltVal val="0"/>
                                          </p:val>
                                        </p:tav>
                                        <p:tav tm="100000">
                                          <p:val>
                                            <p:strVal val="#ppt_w"/>
                                          </p:val>
                                        </p:tav>
                                      </p:tavLst>
                                    </p:anim>
                                    <p:anim calcmode="lin" valueType="num">
                                      <p:cBhvr>
                                        <p:cTn id="107" dur="500" fill="hold"/>
                                        <p:tgtEl>
                                          <p:spTgt spid="21"/>
                                        </p:tgtEl>
                                        <p:attrNameLst>
                                          <p:attrName>ppt_h</p:attrName>
                                        </p:attrNameLst>
                                      </p:cBhvr>
                                      <p:tavLst>
                                        <p:tav tm="0">
                                          <p:val>
                                            <p:fltVal val="0"/>
                                          </p:val>
                                        </p:tav>
                                        <p:tav tm="100000">
                                          <p:val>
                                            <p:strVal val="#ppt_h"/>
                                          </p:val>
                                        </p:tav>
                                      </p:tavLst>
                                    </p:anim>
                                    <p:anim calcmode="lin" valueType="num">
                                      <p:cBhvr>
                                        <p:cTn id="108" dur="500" fill="hold"/>
                                        <p:tgtEl>
                                          <p:spTgt spid="21"/>
                                        </p:tgtEl>
                                        <p:attrNameLst>
                                          <p:attrName>ppt_x</p:attrName>
                                        </p:attrNameLst>
                                      </p:cBhvr>
                                      <p:tavLst>
                                        <p:tav tm="0">
                                          <p:val>
                                            <p:fltVal val="0.5"/>
                                          </p:val>
                                        </p:tav>
                                        <p:tav tm="100000">
                                          <p:val>
                                            <p:strVal val="#ppt_x"/>
                                          </p:val>
                                        </p:tav>
                                      </p:tavLst>
                                    </p:anim>
                                    <p:anim calcmode="lin" valueType="num">
                                      <p:cBhvr>
                                        <p:cTn id="109" dur="500" fill="hold"/>
                                        <p:tgtEl>
                                          <p:spTgt spid="21"/>
                                        </p:tgtEl>
                                        <p:attrNameLst>
                                          <p:attrName>ppt_y</p:attrName>
                                        </p:attrNameLst>
                                      </p:cBhvr>
                                      <p:tavLst>
                                        <p:tav tm="0">
                                          <p:val>
                                            <p:fltVal val="0.5"/>
                                          </p:val>
                                        </p:tav>
                                        <p:tav tm="100000">
                                          <p:val>
                                            <p:strVal val="#ppt_y"/>
                                          </p:val>
                                        </p:tav>
                                      </p:tavLst>
                                    </p:anim>
                                  </p:childTnLst>
                                </p:cTn>
                              </p:par>
                              <p:par>
                                <p:cTn id="110" presetID="23" presetClass="entr" presetSubtype="528" fill="hold" grpId="0" nodeType="withEffect">
                                  <p:stCondLst>
                                    <p:cond delay="600"/>
                                  </p:stCondLst>
                                  <p:childTnLst>
                                    <p:set>
                                      <p:cBhvr>
                                        <p:cTn id="111" dur="1" fill="hold">
                                          <p:stCondLst>
                                            <p:cond delay="0"/>
                                          </p:stCondLst>
                                        </p:cTn>
                                        <p:tgtEl>
                                          <p:spTgt spid="22"/>
                                        </p:tgtEl>
                                        <p:attrNameLst>
                                          <p:attrName>style.visibility</p:attrName>
                                        </p:attrNameLst>
                                      </p:cBhvr>
                                      <p:to>
                                        <p:strVal val="visible"/>
                                      </p:to>
                                    </p:set>
                                    <p:anim calcmode="lin" valueType="num">
                                      <p:cBhvr>
                                        <p:cTn id="112" dur="500" fill="hold"/>
                                        <p:tgtEl>
                                          <p:spTgt spid="22"/>
                                        </p:tgtEl>
                                        <p:attrNameLst>
                                          <p:attrName>ppt_w</p:attrName>
                                        </p:attrNameLst>
                                      </p:cBhvr>
                                      <p:tavLst>
                                        <p:tav tm="0">
                                          <p:val>
                                            <p:fltVal val="0"/>
                                          </p:val>
                                        </p:tav>
                                        <p:tav tm="100000">
                                          <p:val>
                                            <p:strVal val="#ppt_w"/>
                                          </p:val>
                                        </p:tav>
                                      </p:tavLst>
                                    </p:anim>
                                    <p:anim calcmode="lin" valueType="num">
                                      <p:cBhvr>
                                        <p:cTn id="113" dur="500" fill="hold"/>
                                        <p:tgtEl>
                                          <p:spTgt spid="22"/>
                                        </p:tgtEl>
                                        <p:attrNameLst>
                                          <p:attrName>ppt_h</p:attrName>
                                        </p:attrNameLst>
                                      </p:cBhvr>
                                      <p:tavLst>
                                        <p:tav tm="0">
                                          <p:val>
                                            <p:fltVal val="0"/>
                                          </p:val>
                                        </p:tav>
                                        <p:tav tm="100000">
                                          <p:val>
                                            <p:strVal val="#ppt_h"/>
                                          </p:val>
                                        </p:tav>
                                      </p:tavLst>
                                    </p:anim>
                                    <p:anim calcmode="lin" valueType="num">
                                      <p:cBhvr>
                                        <p:cTn id="114" dur="500" fill="hold"/>
                                        <p:tgtEl>
                                          <p:spTgt spid="22"/>
                                        </p:tgtEl>
                                        <p:attrNameLst>
                                          <p:attrName>ppt_x</p:attrName>
                                        </p:attrNameLst>
                                      </p:cBhvr>
                                      <p:tavLst>
                                        <p:tav tm="0">
                                          <p:val>
                                            <p:fltVal val="0.5"/>
                                          </p:val>
                                        </p:tav>
                                        <p:tav tm="100000">
                                          <p:val>
                                            <p:strVal val="#ppt_x"/>
                                          </p:val>
                                        </p:tav>
                                      </p:tavLst>
                                    </p:anim>
                                    <p:anim calcmode="lin" valueType="num">
                                      <p:cBhvr>
                                        <p:cTn id="115" dur="500" fill="hold"/>
                                        <p:tgtEl>
                                          <p:spTgt spid="22"/>
                                        </p:tgtEl>
                                        <p:attrNameLst>
                                          <p:attrName>ppt_y</p:attrName>
                                        </p:attrNameLst>
                                      </p:cBhvr>
                                      <p:tavLst>
                                        <p:tav tm="0">
                                          <p:val>
                                            <p:fltVal val="0.5"/>
                                          </p:val>
                                        </p:tav>
                                        <p:tav tm="100000">
                                          <p:val>
                                            <p:strVal val="#ppt_y"/>
                                          </p:val>
                                        </p:tav>
                                      </p:tavLst>
                                    </p:anim>
                                  </p:childTnLst>
                                </p:cTn>
                              </p:par>
                            </p:childTnLst>
                          </p:cTn>
                        </p:par>
                        <p:par>
                          <p:cTn id="116" fill="hold">
                            <p:stCondLst>
                              <p:cond delay="6650"/>
                            </p:stCondLst>
                            <p:childTnLst>
                              <p:par>
                                <p:cTn id="117" presetID="27" presetClass="entr" presetSubtype="0" fill="hold" grpId="0" nodeType="afterEffect">
                                  <p:stCondLst>
                                    <p:cond delay="0"/>
                                  </p:stCondLst>
                                  <p:iterate type="lt">
                                    <p:tmPct val="30000"/>
                                  </p:iterate>
                                  <p:childTnLst>
                                    <p:set>
                                      <p:cBhvr>
                                        <p:cTn id="118" dur="1" fill="hold">
                                          <p:stCondLst>
                                            <p:cond delay="0"/>
                                          </p:stCondLst>
                                        </p:cTn>
                                        <p:tgtEl>
                                          <p:spTgt spid="29"/>
                                        </p:tgtEl>
                                        <p:attrNameLst>
                                          <p:attrName>style.visibility</p:attrName>
                                        </p:attrNameLst>
                                      </p:cBhvr>
                                      <p:to>
                                        <p:strVal val="visible"/>
                                      </p:to>
                                    </p:set>
                                    <p:anim calcmode="discrete" valueType="clr">
                                      <p:cBhvr override="childStyle">
                                        <p:cTn id="119" dur="100"/>
                                        <p:tgtEl>
                                          <p:spTgt spid="29"/>
                                        </p:tgtEl>
                                        <p:attrNameLst>
                                          <p:attrName>style.color</p:attrName>
                                        </p:attrNameLst>
                                      </p:cBhvr>
                                      <p:tavLst>
                                        <p:tav tm="0">
                                          <p:val>
                                            <p:clrVal>
                                              <a:schemeClr val="bg1"/>
                                            </p:clrVal>
                                          </p:val>
                                        </p:tav>
                                        <p:tav tm="50000">
                                          <p:val>
                                            <p:clrVal>
                                              <a:schemeClr val="bg1"/>
                                            </p:clrVal>
                                          </p:val>
                                        </p:tav>
                                      </p:tavLst>
                                    </p:anim>
                                    <p:anim calcmode="discrete" valueType="clr">
                                      <p:cBhvr>
                                        <p:cTn id="120" dur="100"/>
                                        <p:tgtEl>
                                          <p:spTgt spid="29"/>
                                        </p:tgtEl>
                                        <p:attrNameLst>
                                          <p:attrName>fillcolor</p:attrName>
                                        </p:attrNameLst>
                                      </p:cBhvr>
                                      <p:tavLst>
                                        <p:tav tm="0">
                                          <p:val>
                                            <p:clrVal>
                                              <a:schemeClr val="accent2"/>
                                            </p:clrVal>
                                          </p:val>
                                        </p:tav>
                                        <p:tav tm="50000">
                                          <p:val>
                                            <p:clrVal>
                                              <a:schemeClr val="hlink"/>
                                            </p:clrVal>
                                          </p:val>
                                        </p:tav>
                                      </p:tavLst>
                                    </p:anim>
                                    <p:set>
                                      <p:cBhvr>
                                        <p:cTn id="121" dur="100"/>
                                        <p:tgtEl>
                                          <p:spTgt spid="29"/>
                                        </p:tgtEl>
                                        <p:attrNameLst>
                                          <p:attrName>fill.type</p:attrName>
                                        </p:attrNameLst>
                                      </p:cBhvr>
                                      <p:to>
                                        <p:strVal val="solid"/>
                                      </p:to>
                                    </p:set>
                                  </p:childTnLst>
                                </p:cTn>
                              </p:par>
                              <p:par>
                                <p:cTn id="122" presetID="27" presetClass="entr" presetSubtype="0" fill="hold" grpId="0" nodeType="withEffect">
                                  <p:stCondLst>
                                    <p:cond delay="300"/>
                                  </p:stCondLst>
                                  <p:iterate type="lt">
                                    <p:tmPct val="30000"/>
                                  </p:iterate>
                                  <p:childTnLst>
                                    <p:set>
                                      <p:cBhvr>
                                        <p:cTn id="123" dur="1" fill="hold">
                                          <p:stCondLst>
                                            <p:cond delay="0"/>
                                          </p:stCondLst>
                                        </p:cTn>
                                        <p:tgtEl>
                                          <p:spTgt spid="31"/>
                                        </p:tgtEl>
                                        <p:attrNameLst>
                                          <p:attrName>style.visibility</p:attrName>
                                        </p:attrNameLst>
                                      </p:cBhvr>
                                      <p:to>
                                        <p:strVal val="visible"/>
                                      </p:to>
                                    </p:set>
                                    <p:anim calcmode="discrete" valueType="clr">
                                      <p:cBhvr override="childStyle">
                                        <p:cTn id="124" dur="100"/>
                                        <p:tgtEl>
                                          <p:spTgt spid="31"/>
                                        </p:tgtEl>
                                        <p:attrNameLst>
                                          <p:attrName>style.color</p:attrName>
                                        </p:attrNameLst>
                                      </p:cBhvr>
                                      <p:tavLst>
                                        <p:tav tm="0">
                                          <p:val>
                                            <p:clrVal>
                                              <a:schemeClr val="bg1"/>
                                            </p:clrVal>
                                          </p:val>
                                        </p:tav>
                                        <p:tav tm="50000">
                                          <p:val>
                                            <p:clrVal>
                                              <a:schemeClr val="bg1"/>
                                            </p:clrVal>
                                          </p:val>
                                        </p:tav>
                                      </p:tavLst>
                                    </p:anim>
                                    <p:anim calcmode="discrete" valueType="clr">
                                      <p:cBhvr>
                                        <p:cTn id="125" dur="100"/>
                                        <p:tgtEl>
                                          <p:spTgt spid="31"/>
                                        </p:tgtEl>
                                        <p:attrNameLst>
                                          <p:attrName>fillcolor</p:attrName>
                                        </p:attrNameLst>
                                      </p:cBhvr>
                                      <p:tavLst>
                                        <p:tav tm="0">
                                          <p:val>
                                            <p:clrVal>
                                              <a:schemeClr val="accent2"/>
                                            </p:clrVal>
                                          </p:val>
                                        </p:tav>
                                        <p:tav tm="50000">
                                          <p:val>
                                            <p:clrVal>
                                              <a:schemeClr val="hlink"/>
                                            </p:clrVal>
                                          </p:val>
                                        </p:tav>
                                      </p:tavLst>
                                    </p:anim>
                                    <p:set>
                                      <p:cBhvr>
                                        <p:cTn id="126" dur="100"/>
                                        <p:tgtEl>
                                          <p:spTgt spid="31"/>
                                        </p:tgtEl>
                                        <p:attrNameLst>
                                          <p:attrName>fill.type</p:attrName>
                                        </p:attrNameLst>
                                      </p:cBhvr>
                                      <p:to>
                                        <p:strVal val="solid"/>
                                      </p:to>
                                    </p:set>
                                  </p:childTnLst>
                                </p:cTn>
                              </p:par>
                              <p:par>
                                <p:cTn id="127" presetID="27" presetClass="entr" presetSubtype="0" fill="hold" grpId="0" nodeType="withEffect">
                                  <p:stCondLst>
                                    <p:cond delay="600"/>
                                  </p:stCondLst>
                                  <p:iterate type="lt">
                                    <p:tmPct val="30000"/>
                                  </p:iterate>
                                  <p:childTnLst>
                                    <p:set>
                                      <p:cBhvr>
                                        <p:cTn id="128" dur="1" fill="hold">
                                          <p:stCondLst>
                                            <p:cond delay="0"/>
                                          </p:stCondLst>
                                        </p:cTn>
                                        <p:tgtEl>
                                          <p:spTgt spid="32"/>
                                        </p:tgtEl>
                                        <p:attrNameLst>
                                          <p:attrName>style.visibility</p:attrName>
                                        </p:attrNameLst>
                                      </p:cBhvr>
                                      <p:to>
                                        <p:strVal val="visible"/>
                                      </p:to>
                                    </p:set>
                                    <p:anim calcmode="discrete" valueType="clr">
                                      <p:cBhvr override="childStyle">
                                        <p:cTn id="129" dur="100"/>
                                        <p:tgtEl>
                                          <p:spTgt spid="32"/>
                                        </p:tgtEl>
                                        <p:attrNameLst>
                                          <p:attrName>style.color</p:attrName>
                                        </p:attrNameLst>
                                      </p:cBhvr>
                                      <p:tavLst>
                                        <p:tav tm="0">
                                          <p:val>
                                            <p:clrVal>
                                              <a:schemeClr val="bg1"/>
                                            </p:clrVal>
                                          </p:val>
                                        </p:tav>
                                        <p:tav tm="50000">
                                          <p:val>
                                            <p:clrVal>
                                              <a:schemeClr val="bg1"/>
                                            </p:clrVal>
                                          </p:val>
                                        </p:tav>
                                      </p:tavLst>
                                    </p:anim>
                                    <p:anim calcmode="discrete" valueType="clr">
                                      <p:cBhvr>
                                        <p:cTn id="130" dur="100"/>
                                        <p:tgtEl>
                                          <p:spTgt spid="32"/>
                                        </p:tgtEl>
                                        <p:attrNameLst>
                                          <p:attrName>fillcolor</p:attrName>
                                        </p:attrNameLst>
                                      </p:cBhvr>
                                      <p:tavLst>
                                        <p:tav tm="0">
                                          <p:val>
                                            <p:clrVal>
                                              <a:schemeClr val="accent2"/>
                                            </p:clrVal>
                                          </p:val>
                                        </p:tav>
                                        <p:tav tm="50000">
                                          <p:val>
                                            <p:clrVal>
                                              <a:schemeClr val="hlink"/>
                                            </p:clrVal>
                                          </p:val>
                                        </p:tav>
                                      </p:tavLst>
                                    </p:anim>
                                    <p:set>
                                      <p:cBhvr>
                                        <p:cTn id="131" dur="100"/>
                                        <p:tgtEl>
                                          <p:spTgt spid="32"/>
                                        </p:tgtEl>
                                        <p:attrNameLst>
                                          <p:attrName>fill.type</p:attrName>
                                        </p:attrNameLst>
                                      </p:cBhvr>
                                      <p:to>
                                        <p:strVal val="solid"/>
                                      </p:to>
                                    </p:set>
                                  </p:childTnLst>
                                </p:cTn>
                              </p:par>
                              <p:par>
                                <p:cTn id="132" presetID="27" presetClass="entr" presetSubtype="0" fill="hold" grpId="0" nodeType="withEffect">
                                  <p:stCondLst>
                                    <p:cond delay="900"/>
                                  </p:stCondLst>
                                  <p:iterate type="lt">
                                    <p:tmPct val="30000"/>
                                  </p:iterate>
                                  <p:childTnLst>
                                    <p:set>
                                      <p:cBhvr>
                                        <p:cTn id="133" dur="1" fill="hold">
                                          <p:stCondLst>
                                            <p:cond delay="0"/>
                                          </p:stCondLst>
                                        </p:cTn>
                                        <p:tgtEl>
                                          <p:spTgt spid="33"/>
                                        </p:tgtEl>
                                        <p:attrNameLst>
                                          <p:attrName>style.visibility</p:attrName>
                                        </p:attrNameLst>
                                      </p:cBhvr>
                                      <p:to>
                                        <p:strVal val="visible"/>
                                      </p:to>
                                    </p:set>
                                    <p:anim calcmode="discrete" valueType="clr">
                                      <p:cBhvr override="childStyle">
                                        <p:cTn id="134" dur="100"/>
                                        <p:tgtEl>
                                          <p:spTgt spid="33"/>
                                        </p:tgtEl>
                                        <p:attrNameLst>
                                          <p:attrName>style.color</p:attrName>
                                        </p:attrNameLst>
                                      </p:cBhvr>
                                      <p:tavLst>
                                        <p:tav tm="0">
                                          <p:val>
                                            <p:clrVal>
                                              <a:schemeClr val="bg1"/>
                                            </p:clrVal>
                                          </p:val>
                                        </p:tav>
                                        <p:tav tm="50000">
                                          <p:val>
                                            <p:clrVal>
                                              <a:schemeClr val="bg1"/>
                                            </p:clrVal>
                                          </p:val>
                                        </p:tav>
                                      </p:tavLst>
                                    </p:anim>
                                    <p:anim calcmode="discrete" valueType="clr">
                                      <p:cBhvr>
                                        <p:cTn id="135" dur="100"/>
                                        <p:tgtEl>
                                          <p:spTgt spid="33"/>
                                        </p:tgtEl>
                                        <p:attrNameLst>
                                          <p:attrName>fillcolor</p:attrName>
                                        </p:attrNameLst>
                                      </p:cBhvr>
                                      <p:tavLst>
                                        <p:tav tm="0">
                                          <p:val>
                                            <p:clrVal>
                                              <a:schemeClr val="accent2"/>
                                            </p:clrVal>
                                          </p:val>
                                        </p:tav>
                                        <p:tav tm="50000">
                                          <p:val>
                                            <p:clrVal>
                                              <a:schemeClr val="hlink"/>
                                            </p:clrVal>
                                          </p:val>
                                        </p:tav>
                                      </p:tavLst>
                                    </p:anim>
                                    <p:set>
                                      <p:cBhvr>
                                        <p:cTn id="136" dur="100"/>
                                        <p:tgtEl>
                                          <p:spTgt spid="3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6" grpId="0"/>
      <p:bldP spid="27" grpId="0"/>
      <p:bldP spid="28" grpId="0"/>
      <p:bldP spid="29" grpId="0"/>
      <p:bldP spid="30" grpId="0"/>
      <p:bldP spid="31" grpId="0"/>
      <p:bldP spid="32" grpId="0"/>
      <p:bldP spid="33" grpId="0"/>
      <p:bldP spid="3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p:cNvSpPr>
            <a:spLocks noChangeArrowheads="1"/>
          </p:cNvSpPr>
          <p:nvPr/>
        </p:nvSpPr>
        <p:spPr bwMode="auto">
          <a:xfrm>
            <a:off x="0" y="3836259"/>
            <a:ext cx="7164288" cy="637839"/>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3" name="Line 43"/>
          <p:cNvSpPr>
            <a:spLocks noChangeShapeType="1"/>
          </p:cNvSpPr>
          <p:nvPr/>
        </p:nvSpPr>
        <p:spPr bwMode="auto">
          <a:xfrm rot="5400000">
            <a:off x="3283608" y="1503214"/>
            <a:ext cx="0" cy="5519899"/>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4" name="Rectangle 6"/>
          <p:cNvSpPr>
            <a:spLocks noChangeArrowheads="1"/>
          </p:cNvSpPr>
          <p:nvPr/>
        </p:nvSpPr>
        <p:spPr bwMode="auto">
          <a:xfrm>
            <a:off x="2774991" y="2455455"/>
            <a:ext cx="4389297" cy="633742"/>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5" name="Line 43"/>
          <p:cNvSpPr>
            <a:spLocks noChangeShapeType="1"/>
          </p:cNvSpPr>
          <p:nvPr/>
        </p:nvSpPr>
        <p:spPr bwMode="auto">
          <a:xfrm rot="16200000" flipH="1">
            <a:off x="4829216" y="1509949"/>
            <a:ext cx="0" cy="2807578"/>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6" name="Rectangle 5"/>
          <p:cNvSpPr>
            <a:spLocks noChangeArrowheads="1"/>
          </p:cNvSpPr>
          <p:nvPr/>
        </p:nvSpPr>
        <p:spPr bwMode="auto">
          <a:xfrm rot="5400000">
            <a:off x="5978043" y="3314232"/>
            <a:ext cx="1744121" cy="631020"/>
          </a:xfrm>
          <a:prstGeom prst="rect">
            <a:avLst/>
          </a:prstGeom>
          <a:solidFill>
            <a:srgbClr val="FFFFFF"/>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7" name="Line 44"/>
          <p:cNvSpPr>
            <a:spLocks noChangeShapeType="1"/>
          </p:cNvSpPr>
          <p:nvPr/>
        </p:nvSpPr>
        <p:spPr bwMode="auto">
          <a:xfrm>
            <a:off x="6863359" y="3300888"/>
            <a:ext cx="0" cy="302226"/>
          </a:xfrm>
          <a:prstGeom prst="line">
            <a:avLst/>
          </a:prstGeom>
          <a:noFill/>
          <a:ln w="12700">
            <a:solidFill>
              <a:schemeClr val="tx1">
                <a:lumMod val="65000"/>
                <a:lumOff val="35000"/>
              </a:schemeClr>
            </a:solidFill>
            <a:prstDash val="sys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8" name="Rectangle 7"/>
          <p:cNvSpPr>
            <a:spLocks noChangeArrowheads="1"/>
          </p:cNvSpPr>
          <p:nvPr/>
        </p:nvSpPr>
        <p:spPr bwMode="auto">
          <a:xfrm>
            <a:off x="3135573" y="1126730"/>
            <a:ext cx="4028715" cy="637839"/>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9" name="Line 43"/>
          <p:cNvSpPr>
            <a:spLocks noChangeShapeType="1"/>
          </p:cNvSpPr>
          <p:nvPr/>
        </p:nvSpPr>
        <p:spPr bwMode="auto">
          <a:xfrm rot="5400000">
            <a:off x="4826805" y="108116"/>
            <a:ext cx="0" cy="2802761"/>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0" name="Rectangle 8"/>
          <p:cNvSpPr>
            <a:spLocks noChangeArrowheads="1"/>
          </p:cNvSpPr>
          <p:nvPr/>
        </p:nvSpPr>
        <p:spPr bwMode="auto">
          <a:xfrm rot="5400000">
            <a:off x="1867997" y="1792452"/>
            <a:ext cx="1962467" cy="631020"/>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1" name="Line 42"/>
          <p:cNvSpPr>
            <a:spLocks noChangeShapeType="1"/>
          </p:cNvSpPr>
          <p:nvPr/>
        </p:nvSpPr>
        <p:spPr bwMode="auto">
          <a:xfrm>
            <a:off x="2834646" y="1934187"/>
            <a:ext cx="0" cy="340061"/>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2" name="Oval 38"/>
          <p:cNvSpPr>
            <a:spLocks noChangeArrowheads="1"/>
          </p:cNvSpPr>
          <p:nvPr/>
        </p:nvSpPr>
        <p:spPr bwMode="auto">
          <a:xfrm>
            <a:off x="6339994" y="915566"/>
            <a:ext cx="1030982" cy="1018620"/>
          </a:xfrm>
          <a:prstGeom prst="ellipse">
            <a:avLst/>
          </a:prstGeom>
          <a:solidFill>
            <a:schemeClr val="accent1"/>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起点</a:t>
            </a:r>
          </a:p>
        </p:txBody>
      </p:sp>
      <p:sp>
        <p:nvSpPr>
          <p:cNvPr id="13" name="矩形 12"/>
          <p:cNvSpPr/>
          <p:nvPr/>
        </p:nvSpPr>
        <p:spPr>
          <a:xfrm>
            <a:off x="3637057" y="1192744"/>
            <a:ext cx="2663135"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4" name="Oval 38"/>
          <p:cNvSpPr>
            <a:spLocks noChangeArrowheads="1"/>
          </p:cNvSpPr>
          <p:nvPr/>
        </p:nvSpPr>
        <p:spPr bwMode="auto">
          <a:xfrm>
            <a:off x="2333737" y="915566"/>
            <a:ext cx="1030982" cy="1018620"/>
          </a:xfrm>
          <a:prstGeom prst="ellipse">
            <a:avLst/>
          </a:prstGeom>
          <a:solidFill>
            <a:schemeClr val="accent2"/>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第一季度</a:t>
            </a:r>
          </a:p>
        </p:txBody>
      </p:sp>
      <p:sp>
        <p:nvSpPr>
          <p:cNvPr id="15" name="Oval 38"/>
          <p:cNvSpPr>
            <a:spLocks noChangeArrowheads="1"/>
          </p:cNvSpPr>
          <p:nvPr/>
        </p:nvSpPr>
        <p:spPr bwMode="auto">
          <a:xfrm>
            <a:off x="2333737" y="2248371"/>
            <a:ext cx="1030982" cy="1018620"/>
          </a:xfrm>
          <a:prstGeom prst="ellipse">
            <a:avLst/>
          </a:prstGeom>
          <a:solidFill>
            <a:schemeClr val="accent3"/>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第二季度</a:t>
            </a:r>
          </a:p>
        </p:txBody>
      </p:sp>
      <p:sp>
        <p:nvSpPr>
          <p:cNvPr id="16" name="矩形 15"/>
          <p:cNvSpPr/>
          <p:nvPr/>
        </p:nvSpPr>
        <p:spPr>
          <a:xfrm>
            <a:off x="3430601" y="2601623"/>
            <a:ext cx="2663135"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7" name="Oval 38"/>
          <p:cNvSpPr>
            <a:spLocks noChangeArrowheads="1"/>
          </p:cNvSpPr>
          <p:nvPr/>
        </p:nvSpPr>
        <p:spPr bwMode="auto">
          <a:xfrm>
            <a:off x="6347869" y="2248371"/>
            <a:ext cx="1030982" cy="1018620"/>
          </a:xfrm>
          <a:prstGeom prst="ellipse">
            <a:avLst/>
          </a:prstGeom>
          <a:solidFill>
            <a:schemeClr val="accent4"/>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第三季度</a:t>
            </a:r>
          </a:p>
        </p:txBody>
      </p:sp>
      <p:sp>
        <p:nvSpPr>
          <p:cNvPr id="18" name="Oval 38"/>
          <p:cNvSpPr>
            <a:spLocks noChangeArrowheads="1"/>
          </p:cNvSpPr>
          <p:nvPr/>
        </p:nvSpPr>
        <p:spPr bwMode="auto">
          <a:xfrm>
            <a:off x="6347869" y="3639159"/>
            <a:ext cx="1030982" cy="1018620"/>
          </a:xfrm>
          <a:prstGeom prst="ellipse">
            <a:avLst/>
          </a:prstGeom>
          <a:solidFill>
            <a:schemeClr val="accent5"/>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第四季度</a:t>
            </a:r>
          </a:p>
        </p:txBody>
      </p:sp>
      <p:sp>
        <p:nvSpPr>
          <p:cNvPr id="19" name="矩形 18"/>
          <p:cNvSpPr/>
          <p:nvPr/>
        </p:nvSpPr>
        <p:spPr>
          <a:xfrm>
            <a:off x="872914" y="3934738"/>
            <a:ext cx="5170644"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点击添加文本点击添加文本点击添加文本点击添加文本</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val="702035646"/>
      </p:ext>
    </p:extLst>
  </p:cSld>
  <p:clrMapOvr>
    <a:masterClrMapping/>
  </p:clrMapOvr>
  <p:transition spd="slow" advClick="0" advTm="0">
    <p:cove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50000">
                                          <p:cBhvr additive="base">
                                            <p:cTn id="7" dur="500" fill="hold"/>
                                            <p:tgtEl>
                                              <p:spTgt spid="12"/>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14:presetBounceEnd="50000">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14:bounceEnd="50000">
                                          <p:cBhvr additive="base">
                                            <p:cTn id="19" dur="500" fill="hold"/>
                                            <p:tgtEl>
                                              <p:spTgt spid="14"/>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50"/>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50"/>
                                </p:stCondLst>
                                <p:childTnLst>
                                  <p:par>
                                    <p:cTn id="38" presetID="2" presetClass="entr" presetSubtype="1" fill="hold" grpId="0" nodeType="afterEffect" p14:presetBounceEnd="50000">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14:bounceEnd="50000">
                                          <p:cBhvr additive="base">
                                            <p:cTn id="40" dur="500" fill="hold"/>
                                            <p:tgtEl>
                                              <p:spTgt spid="15"/>
                                            </p:tgtEl>
                                            <p:attrNameLst>
                                              <p:attrName>ppt_x</p:attrName>
                                            </p:attrNameLst>
                                          </p:cBhvr>
                                          <p:tavLst>
                                            <p:tav tm="0">
                                              <p:val>
                                                <p:strVal val="#ppt_x"/>
                                              </p:val>
                                            </p:tav>
                                            <p:tav tm="100000">
                                              <p:val>
                                                <p:strVal val="#ppt_x"/>
                                              </p:val>
                                            </p:tav>
                                          </p:tavLst>
                                        </p:anim>
                                        <p:anim calcmode="lin" valueType="num" p14:bounceEnd="50000">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50"/>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50"/>
                                </p:stCondLst>
                                <p:childTnLst>
                                  <p:par>
                                    <p:cTn id="50" presetID="2" presetClass="entr" presetSubtype="1" fill="hold" grpId="0" nodeType="afterEffect" p14:presetBounceEnd="50000">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14:bounceEnd="50000">
                                          <p:cBhvr additive="base">
                                            <p:cTn id="52" dur="500" fill="hold"/>
                                            <p:tgtEl>
                                              <p:spTgt spid="17"/>
                                            </p:tgtEl>
                                            <p:attrNameLst>
                                              <p:attrName>ppt_x</p:attrName>
                                            </p:attrNameLst>
                                          </p:cBhvr>
                                          <p:tavLst>
                                            <p:tav tm="0">
                                              <p:val>
                                                <p:strVal val="#ppt_x"/>
                                              </p:val>
                                            </p:tav>
                                            <p:tav tm="100000">
                                              <p:val>
                                                <p:strVal val="#ppt_x"/>
                                              </p:val>
                                            </p:tav>
                                          </p:tavLst>
                                        </p:anim>
                                        <p:anim calcmode="lin" valueType="num" p14:bounceEnd="50000">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50"/>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600"/>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100"/>
                                </p:stCondLst>
                                <p:childTnLst>
                                  <p:par>
                                    <p:cTn id="71" presetID="2" presetClass="entr" presetSubtype="1" fill="hold" grpId="0" nodeType="afterEffect" p14:presetBounceEnd="50000">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14:bounceEnd="50000">
                                          <p:cBhvr additive="base">
                                            <p:cTn id="73" dur="500" fill="hold"/>
                                            <p:tgtEl>
                                              <p:spTgt spid="18"/>
                                            </p:tgtEl>
                                            <p:attrNameLst>
                                              <p:attrName>ppt_x</p:attrName>
                                            </p:attrNameLst>
                                          </p:cBhvr>
                                          <p:tavLst>
                                            <p:tav tm="0">
                                              <p:val>
                                                <p:strVal val="#ppt_x"/>
                                              </p:val>
                                            </p:tav>
                                            <p:tav tm="100000">
                                              <p:val>
                                                <p:strVal val="#ppt_x"/>
                                              </p:val>
                                            </p:tav>
                                          </p:tavLst>
                                        </p:anim>
                                        <p:anim calcmode="lin" valueType="num" p14:bounceEnd="50000">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600"/>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100"/>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50"/>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50"/>
                                </p:stCondLst>
                                <p:childTnLst>
                                  <p:par>
                                    <p:cTn id="38" presetID="2" presetClass="entr" presetSubtype="1"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additive="base">
                                            <p:cTn id="40" dur="500" fill="hold"/>
                                            <p:tgtEl>
                                              <p:spTgt spid="15"/>
                                            </p:tgtEl>
                                            <p:attrNameLst>
                                              <p:attrName>ppt_x</p:attrName>
                                            </p:attrNameLst>
                                          </p:cBhvr>
                                          <p:tavLst>
                                            <p:tav tm="0">
                                              <p:val>
                                                <p:strVal val="#ppt_x"/>
                                              </p:val>
                                            </p:tav>
                                            <p:tav tm="100000">
                                              <p:val>
                                                <p:strVal val="#ppt_x"/>
                                              </p:val>
                                            </p:tav>
                                          </p:tavLst>
                                        </p:anim>
                                        <p:anim calcmode="lin" valueType="num">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50"/>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50"/>
                                </p:stCondLst>
                                <p:childTnLst>
                                  <p:par>
                                    <p:cTn id="50" presetID="2" presetClass="entr" presetSubtype="1"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500" fill="hold"/>
                                            <p:tgtEl>
                                              <p:spTgt spid="17"/>
                                            </p:tgtEl>
                                            <p:attrNameLst>
                                              <p:attrName>ppt_x</p:attrName>
                                            </p:attrNameLst>
                                          </p:cBhvr>
                                          <p:tavLst>
                                            <p:tav tm="0">
                                              <p:val>
                                                <p:strVal val="#ppt_x"/>
                                              </p:val>
                                            </p:tav>
                                            <p:tav tm="100000">
                                              <p:val>
                                                <p:strVal val="#ppt_x"/>
                                              </p:val>
                                            </p:tav>
                                          </p:tavLst>
                                        </p:anim>
                                        <p:anim calcmode="lin" valueType="num">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50"/>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600"/>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100"/>
                                </p:stCondLst>
                                <p:childTnLst>
                                  <p:par>
                                    <p:cTn id="71" presetID="2" presetClass="entr" presetSubtype="1" fill="hold" grpId="0" nodeType="after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600"/>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100"/>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920750" y="2499742"/>
            <a:ext cx="1707034" cy="1537271"/>
            <a:chOff x="920750" y="2499742"/>
            <a:chExt cx="1707034" cy="1537271"/>
          </a:xfrm>
        </p:grpSpPr>
        <p:sp>
          <p:nvSpPr>
            <p:cNvPr id="10" name="Rectangle 7"/>
            <p:cNvSpPr>
              <a:spLocks noChangeArrowheads="1"/>
            </p:cNvSpPr>
            <p:nvPr/>
          </p:nvSpPr>
          <p:spPr bwMode="auto">
            <a:xfrm>
              <a:off x="920750" y="2499742"/>
              <a:ext cx="1707034" cy="1537271"/>
            </a:xfrm>
            <a:prstGeom prst="triangle">
              <a:avLst>
                <a:gd name="adj" fmla="val 49612"/>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17" name="TextBox 682"/>
            <p:cNvSpPr txBox="1"/>
            <p:nvPr/>
          </p:nvSpPr>
          <p:spPr>
            <a:xfrm>
              <a:off x="1463310"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28%</a:t>
              </a:r>
              <a:endParaRPr lang="zh-CN" altLang="en-US" sz="2000" b="1" dirty="0">
                <a:solidFill>
                  <a:prstClr val="white"/>
                </a:solidFill>
              </a:endParaRPr>
            </a:p>
          </p:txBody>
        </p:sp>
      </p:grpSp>
      <p:grpSp>
        <p:nvGrpSpPr>
          <p:cNvPr id="3" name="组合 2"/>
          <p:cNvGrpSpPr/>
          <p:nvPr/>
        </p:nvGrpSpPr>
        <p:grpSpPr>
          <a:xfrm>
            <a:off x="2771775" y="2211710"/>
            <a:ext cx="1784350" cy="1825303"/>
            <a:chOff x="2771775" y="2211710"/>
            <a:chExt cx="1784350" cy="1825303"/>
          </a:xfrm>
        </p:grpSpPr>
        <p:sp>
          <p:nvSpPr>
            <p:cNvPr id="23" name="Rectangle 13"/>
            <p:cNvSpPr>
              <a:spLocks noChangeArrowheads="1"/>
            </p:cNvSpPr>
            <p:nvPr/>
          </p:nvSpPr>
          <p:spPr bwMode="auto">
            <a:xfrm>
              <a:off x="2771775" y="2211710"/>
              <a:ext cx="1784350" cy="1825303"/>
            </a:xfrm>
            <a:prstGeom prst="triangle">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18" name="TextBox 682"/>
            <p:cNvSpPr txBox="1"/>
            <p:nvPr/>
          </p:nvSpPr>
          <p:spPr>
            <a:xfrm>
              <a:off x="3314335"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36%</a:t>
              </a:r>
              <a:endParaRPr lang="zh-CN" altLang="en-US" sz="2000" b="1" dirty="0">
                <a:solidFill>
                  <a:prstClr val="white"/>
                </a:solidFill>
              </a:endParaRPr>
            </a:p>
          </p:txBody>
        </p:sp>
      </p:grpSp>
      <p:grpSp>
        <p:nvGrpSpPr>
          <p:cNvPr id="4" name="组合 3"/>
          <p:cNvGrpSpPr/>
          <p:nvPr/>
        </p:nvGrpSpPr>
        <p:grpSpPr>
          <a:xfrm>
            <a:off x="4614863" y="3168650"/>
            <a:ext cx="1785938" cy="868363"/>
            <a:chOff x="4614863" y="3168650"/>
            <a:chExt cx="1785938" cy="868363"/>
          </a:xfrm>
        </p:grpSpPr>
        <p:sp>
          <p:nvSpPr>
            <p:cNvPr id="18" name="Rectangle 10"/>
            <p:cNvSpPr>
              <a:spLocks noChangeArrowheads="1"/>
            </p:cNvSpPr>
            <p:nvPr/>
          </p:nvSpPr>
          <p:spPr bwMode="auto">
            <a:xfrm>
              <a:off x="4614863" y="3168650"/>
              <a:ext cx="1785938" cy="868363"/>
            </a:xfrm>
            <a:prstGeom prst="triangle">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19" name="TextBox 682"/>
            <p:cNvSpPr txBox="1"/>
            <p:nvPr/>
          </p:nvSpPr>
          <p:spPr>
            <a:xfrm>
              <a:off x="5158217"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30%</a:t>
              </a:r>
              <a:endParaRPr lang="zh-CN" altLang="en-US" sz="2000" b="1" dirty="0">
                <a:solidFill>
                  <a:prstClr val="white"/>
                </a:solidFill>
              </a:endParaRPr>
            </a:p>
          </p:txBody>
        </p:sp>
      </p:grpSp>
      <p:grpSp>
        <p:nvGrpSpPr>
          <p:cNvPr id="5" name="组合 4"/>
          <p:cNvGrpSpPr/>
          <p:nvPr/>
        </p:nvGrpSpPr>
        <p:grpSpPr>
          <a:xfrm>
            <a:off x="6465888" y="1973263"/>
            <a:ext cx="1784350" cy="2063750"/>
            <a:chOff x="6465888" y="1973263"/>
            <a:chExt cx="1784350" cy="2063750"/>
          </a:xfrm>
        </p:grpSpPr>
        <p:sp>
          <p:nvSpPr>
            <p:cNvPr id="26" name="Rectangle 16"/>
            <p:cNvSpPr>
              <a:spLocks noChangeArrowheads="1"/>
            </p:cNvSpPr>
            <p:nvPr/>
          </p:nvSpPr>
          <p:spPr bwMode="auto">
            <a:xfrm>
              <a:off x="6465888" y="1973263"/>
              <a:ext cx="1784350" cy="2063750"/>
            </a:xfrm>
            <a:prstGeom prst="triangle">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20" name="TextBox 682"/>
            <p:cNvSpPr txBox="1"/>
            <p:nvPr/>
          </p:nvSpPr>
          <p:spPr>
            <a:xfrm>
              <a:off x="7008448"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52%</a:t>
              </a:r>
              <a:endParaRPr lang="zh-CN" altLang="en-US" sz="2000" b="1" dirty="0">
                <a:solidFill>
                  <a:prstClr val="white"/>
                </a:solidFill>
              </a:endParaRPr>
            </a:p>
          </p:txBody>
        </p:sp>
      </p:grpSp>
      <p:cxnSp>
        <p:nvCxnSpPr>
          <p:cNvPr id="221" name="直接连接符 220"/>
          <p:cNvCxnSpPr/>
          <p:nvPr/>
        </p:nvCxnSpPr>
        <p:spPr>
          <a:xfrm>
            <a:off x="580768" y="4232276"/>
            <a:ext cx="7952045" cy="0"/>
          </a:xfrm>
          <a:prstGeom prst="line">
            <a:avLst/>
          </a:prstGeom>
          <a:solidFill>
            <a:srgbClr val="070606"/>
          </a:solidFill>
          <a:ln w="15875">
            <a:solidFill>
              <a:schemeClr val="tx1">
                <a:lumMod val="50000"/>
                <a:lumOff val="50000"/>
              </a:schemeClr>
            </a:solidFill>
            <a:round/>
          </a:ln>
        </p:spPr>
      </p:cxnSp>
      <p:sp>
        <p:nvSpPr>
          <p:cNvPr id="14"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5" name="直接连接符 14"/>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6"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val="3591582281"/>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inVertical)">
                                      <p:cBhvr>
                                        <p:cTn id="11" dur="500"/>
                                        <p:tgtEl>
                                          <p:spTgt spid="15"/>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p:tgtEl>
                                          <p:spTgt spid="14"/>
                                        </p:tgtEl>
                                        <p:attrNameLst>
                                          <p:attrName>ppt_y</p:attrName>
                                        </p:attrNameLst>
                                      </p:cBhvr>
                                      <p:tavLst>
                                        <p:tav tm="0">
                                          <p:val>
                                            <p:strVal val="#ppt_y-#ppt_h*1.125000"/>
                                          </p:val>
                                        </p:tav>
                                        <p:tav tm="100000">
                                          <p:val>
                                            <p:strVal val="#ppt_y"/>
                                          </p:val>
                                        </p:tav>
                                      </p:tavLst>
                                    </p:anim>
                                    <p:animEffect transition="in" filter="wipe(down)">
                                      <p:cBhvr>
                                        <p:cTn id="16" dur="500"/>
                                        <p:tgtEl>
                                          <p:spTgt spid="14"/>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221"/>
                                        </p:tgtEl>
                                        <p:attrNameLst>
                                          <p:attrName>style.visibility</p:attrName>
                                        </p:attrNameLst>
                                      </p:cBhvr>
                                      <p:to>
                                        <p:strVal val="visible"/>
                                      </p:to>
                                    </p:set>
                                    <p:animEffect transition="in" filter="barn(inVertical)">
                                      <p:cBhvr>
                                        <p:cTn id="20" dur="500"/>
                                        <p:tgtEl>
                                          <p:spTgt spid="221"/>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childTnLst>
                          </p:cTn>
                        </p:par>
                        <p:par>
                          <p:cTn id="25" fill="hold">
                            <p:stCondLst>
                              <p:cond delay="2500"/>
                            </p:stCondLst>
                            <p:childTnLst>
                              <p:par>
                                <p:cTn id="26" presetID="22" presetClass="entr" presetSubtype="4"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down)">
                                      <p:cBhvr>
                                        <p:cTn id="32" dur="500"/>
                                        <p:tgtEl>
                                          <p:spTgt spid="4"/>
                                        </p:tgtEl>
                                      </p:cBhvr>
                                    </p:animEffec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down)">
                                      <p:cBhvr>
                                        <p:cTn id="3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01200" y="1327645"/>
            <a:ext cx="4269490" cy="1024022"/>
            <a:chOff x="301200" y="1327645"/>
            <a:chExt cx="4269490" cy="1024022"/>
          </a:xfrm>
        </p:grpSpPr>
        <p:sp>
          <p:nvSpPr>
            <p:cNvPr id="33" name="五边形 40"/>
            <p:cNvSpPr>
              <a:spLocks noChangeArrowheads="1"/>
            </p:cNvSpPr>
            <p:nvPr/>
          </p:nvSpPr>
          <p:spPr bwMode="auto">
            <a:xfrm flipH="1">
              <a:off x="301200" y="1327645"/>
              <a:ext cx="4269490" cy="1024022"/>
            </a:xfrm>
            <a:custGeom>
              <a:avLst/>
              <a:gdLst>
                <a:gd name="T0" fmla="*/ 0 w 3598099"/>
                <a:gd name="T1" fmla="*/ 0 h 864000"/>
                <a:gd name="T2" fmla="*/ 3598099 w 3598099"/>
                <a:gd name="T3" fmla="*/ 864000 h 864000"/>
              </a:gdLst>
              <a:ahLst/>
              <a:cxnLst/>
              <a:rect l="T0" t="T1" r="T2" b="T3"/>
              <a:pathLst>
                <a:path w="3598099" h="864000">
                  <a:moveTo>
                    <a:pt x="3166099" y="0"/>
                  </a:moveTo>
                  <a:lnTo>
                    <a:pt x="0" y="0"/>
                  </a:lnTo>
                  <a:cubicBezTo>
                    <a:pt x="476353" y="932"/>
                    <a:pt x="862195" y="387407"/>
                    <a:pt x="862195" y="864000"/>
                  </a:cubicBezTo>
                  <a:lnTo>
                    <a:pt x="3166099" y="864000"/>
                  </a:lnTo>
                  <a:lnTo>
                    <a:pt x="3598099" y="432000"/>
                  </a:lnTo>
                  <a:close/>
                </a:path>
              </a:pathLst>
            </a:custGeom>
            <a:solidFill>
              <a:schemeClr val="accent1"/>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grpSp>
          <p:nvGrpSpPr>
            <p:cNvPr id="35" name="Group 10"/>
            <p:cNvGrpSpPr/>
            <p:nvPr/>
          </p:nvGrpSpPr>
          <p:grpSpPr bwMode="auto">
            <a:xfrm>
              <a:off x="785320" y="1430980"/>
              <a:ext cx="2658104" cy="774779"/>
              <a:chOff x="0" y="0"/>
              <a:chExt cx="2240109" cy="653706"/>
            </a:xfrm>
          </p:grpSpPr>
          <p:sp>
            <p:nvSpPr>
              <p:cNvPr id="36" name="TextBox 51"/>
              <p:cNvSpPr>
                <a:spLocks noChangeArrowheads="1"/>
              </p:cNvSpPr>
              <p:nvPr/>
            </p:nvSpPr>
            <p:spPr bwMode="auto">
              <a:xfrm>
                <a:off x="0" y="0"/>
                <a:ext cx="2240109" cy="259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itchFamily="34" charset="-122"/>
                    <a:ea typeface="微软雅黑" pitchFamily="34" charset="-122"/>
                    <a:sym typeface="微软雅黑" pitchFamily="34" charset="-122"/>
                  </a:rPr>
                  <a:t>单击此处添加标题</a:t>
                </a:r>
              </a:p>
            </p:txBody>
          </p:sp>
          <p:sp>
            <p:nvSpPr>
              <p:cNvPr id="37" name="TextBox 53"/>
              <p:cNvSpPr>
                <a:spLocks noChangeArrowheads="1"/>
              </p:cNvSpPr>
              <p:nvPr/>
            </p:nvSpPr>
            <p:spPr bwMode="auto">
              <a:xfrm>
                <a:off x="10694" y="217604"/>
                <a:ext cx="2229415" cy="436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grpSp>
        <p:nvGrpSpPr>
          <p:cNvPr id="3" name="组合 2"/>
          <p:cNvGrpSpPr/>
          <p:nvPr/>
        </p:nvGrpSpPr>
        <p:grpSpPr>
          <a:xfrm>
            <a:off x="4572943" y="2353549"/>
            <a:ext cx="4269860" cy="1024616"/>
            <a:chOff x="4572943" y="2353549"/>
            <a:chExt cx="4269860" cy="1024616"/>
          </a:xfrm>
        </p:grpSpPr>
        <p:sp>
          <p:nvSpPr>
            <p:cNvPr id="38" name="五边形 7"/>
            <p:cNvSpPr>
              <a:spLocks noChangeArrowheads="1"/>
            </p:cNvSpPr>
            <p:nvPr/>
          </p:nvSpPr>
          <p:spPr bwMode="auto">
            <a:xfrm>
              <a:off x="4572943" y="2353549"/>
              <a:ext cx="4269860" cy="1024616"/>
            </a:xfrm>
            <a:custGeom>
              <a:avLst/>
              <a:gdLst>
                <a:gd name="T0" fmla="*/ 0 w 3600000"/>
                <a:gd name="T1" fmla="*/ 0 h 864000"/>
                <a:gd name="T2" fmla="*/ 3600000 w 3600000"/>
                <a:gd name="T3" fmla="*/ 864000 h 864000"/>
              </a:gdLst>
              <a:ahLst/>
              <a:cxnLst/>
              <a:rect l="T0" t="T1" r="T2" b="T3"/>
              <a:pathLst>
                <a:path w="3600000" h="864000">
                  <a:moveTo>
                    <a:pt x="848861" y="0"/>
                  </a:moveTo>
                  <a:lnTo>
                    <a:pt x="3168000" y="0"/>
                  </a:lnTo>
                  <a:lnTo>
                    <a:pt x="3600000" y="432000"/>
                  </a:lnTo>
                  <a:lnTo>
                    <a:pt x="3168000" y="864000"/>
                  </a:lnTo>
                  <a:lnTo>
                    <a:pt x="0" y="864000"/>
                  </a:lnTo>
                  <a:lnTo>
                    <a:pt x="0" y="863231"/>
                  </a:lnTo>
                  <a:cubicBezTo>
                    <a:pt x="470175" y="855737"/>
                    <a:pt x="848815" y="472092"/>
                    <a:pt x="848861" y="0"/>
                  </a:cubicBezTo>
                  <a:close/>
                </a:path>
              </a:pathLst>
            </a:custGeom>
            <a:solidFill>
              <a:schemeClr val="accent2"/>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grpSp>
          <p:nvGrpSpPr>
            <p:cNvPr id="40" name="Group 16"/>
            <p:cNvGrpSpPr/>
            <p:nvPr/>
          </p:nvGrpSpPr>
          <p:grpSpPr bwMode="auto">
            <a:xfrm>
              <a:off x="5760557" y="2454939"/>
              <a:ext cx="2656931" cy="774929"/>
              <a:chOff x="0" y="0"/>
              <a:chExt cx="2240109" cy="653454"/>
            </a:xfrm>
          </p:grpSpPr>
          <p:sp>
            <p:nvSpPr>
              <p:cNvPr id="41" name="TextBox 56"/>
              <p:cNvSpPr>
                <a:spLocks noChangeArrowheads="1"/>
              </p:cNvSpPr>
              <p:nvPr/>
            </p:nvSpPr>
            <p:spPr bwMode="auto">
              <a:xfrm>
                <a:off x="0" y="0"/>
                <a:ext cx="2240109" cy="259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itchFamily="34" charset="-122"/>
                    <a:ea typeface="微软雅黑" pitchFamily="34" charset="-122"/>
                    <a:sym typeface="微软雅黑" pitchFamily="34" charset="-122"/>
                  </a:rPr>
                  <a:t>单击此处添加标题</a:t>
                </a:r>
              </a:p>
            </p:txBody>
          </p:sp>
          <p:sp>
            <p:nvSpPr>
              <p:cNvPr id="42" name="TextBox 57"/>
              <p:cNvSpPr>
                <a:spLocks noChangeArrowheads="1"/>
              </p:cNvSpPr>
              <p:nvPr/>
            </p:nvSpPr>
            <p:spPr bwMode="auto">
              <a:xfrm>
                <a:off x="10694" y="217604"/>
                <a:ext cx="2229415" cy="43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grpSp>
        <p:nvGrpSpPr>
          <p:cNvPr id="43" name="Group 19"/>
          <p:cNvGrpSpPr/>
          <p:nvPr/>
        </p:nvGrpSpPr>
        <p:grpSpPr bwMode="auto">
          <a:xfrm>
            <a:off x="3619900" y="1409924"/>
            <a:ext cx="1877834" cy="1879718"/>
            <a:chOff x="0" y="0"/>
            <a:chExt cx="1584000" cy="1584000"/>
          </a:xfrm>
          <a:solidFill>
            <a:schemeClr val="bg1">
              <a:lumMod val="50000"/>
            </a:schemeClr>
          </a:solidFill>
        </p:grpSpPr>
        <p:sp>
          <p:nvSpPr>
            <p:cNvPr id="44" name="椭圆 21"/>
            <p:cNvSpPr>
              <a:spLocks noChangeArrowheads="1"/>
            </p:cNvSpPr>
            <p:nvPr/>
          </p:nvSpPr>
          <p:spPr bwMode="auto">
            <a:xfrm>
              <a:off x="0" y="0"/>
              <a:ext cx="1584000" cy="1584000"/>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sp>
          <p:nvSpPr>
            <p:cNvPr id="45" name="矩形 14"/>
            <p:cNvSpPr>
              <a:spLocks noChangeArrowheads="1"/>
            </p:cNvSpPr>
            <p:nvPr/>
          </p:nvSpPr>
          <p:spPr bwMode="auto">
            <a:xfrm>
              <a:off x="0" y="631839"/>
              <a:ext cx="1584000" cy="2723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4530" fontAlgn="base">
                <a:spcBef>
                  <a:spcPct val="0"/>
                </a:spcBef>
                <a:spcAft>
                  <a:spcPct val="0"/>
                </a:spcAft>
              </a:pPr>
              <a:r>
                <a:rPr lang="zh-CN" altLang="en-US" sz="1500" dirty="0" smtClean="0">
                  <a:solidFill>
                    <a:prstClr val="white"/>
                  </a:solidFill>
                  <a:latin typeface="微软雅黑" pitchFamily="34" charset="-122"/>
                  <a:ea typeface="微软雅黑" pitchFamily="34" charset="-122"/>
                  <a:sym typeface="微软雅黑" pitchFamily="34" charset="-122"/>
                </a:rPr>
                <a:t>添加标题</a:t>
              </a:r>
              <a:endParaRPr lang="zh-CN" altLang="en-US" sz="1500" dirty="0">
                <a:solidFill>
                  <a:prstClr val="white"/>
                </a:solidFill>
                <a:latin typeface="微软雅黑" pitchFamily="34" charset="-122"/>
                <a:ea typeface="微软雅黑" pitchFamily="34" charset="-122"/>
                <a:sym typeface="微软雅黑" pitchFamily="34" charset="-122"/>
              </a:endParaRPr>
            </a:p>
          </p:txBody>
        </p:sp>
      </p:grpSp>
      <p:grpSp>
        <p:nvGrpSpPr>
          <p:cNvPr id="46" name="Group 22"/>
          <p:cNvGrpSpPr/>
          <p:nvPr/>
        </p:nvGrpSpPr>
        <p:grpSpPr bwMode="auto">
          <a:xfrm>
            <a:off x="2653707" y="3014652"/>
            <a:ext cx="4196405" cy="1722755"/>
            <a:chOff x="0" y="0"/>
            <a:chExt cx="3536152" cy="1451745"/>
          </a:xfrm>
        </p:grpSpPr>
        <p:sp>
          <p:nvSpPr>
            <p:cNvPr id="47" name="直接连接符 25"/>
            <p:cNvSpPr>
              <a:spLocks noChangeShapeType="1"/>
            </p:cNvSpPr>
            <p:nvPr/>
          </p:nvSpPr>
          <p:spPr bwMode="auto">
            <a:xfrm>
              <a:off x="0" y="1016515"/>
              <a:ext cx="570106" cy="1"/>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a:noFill/>
                </a14:hiddenFill>
              </a:ext>
            </a:extLst>
          </p:spPr>
          <p:txBody>
            <a:bodyPr/>
            <a:lstStyle/>
            <a:p>
              <a:pPr defTabSz="684530" fontAlgn="base">
                <a:spcBef>
                  <a:spcPct val="0"/>
                </a:spcBef>
                <a:spcAft>
                  <a:spcPct val="0"/>
                </a:spcAft>
              </a:pPr>
              <a:endParaRPr lang="zh-CN" altLang="en-US" sz="2100">
                <a:solidFill>
                  <a:prstClr val="black"/>
                </a:solidFill>
              </a:endParaRPr>
            </a:p>
          </p:txBody>
        </p:sp>
        <p:sp>
          <p:nvSpPr>
            <p:cNvPr id="48" name="直接连接符 24"/>
            <p:cNvSpPr>
              <a:spLocks noChangeShapeType="1"/>
            </p:cNvSpPr>
            <p:nvPr/>
          </p:nvSpPr>
          <p:spPr bwMode="auto">
            <a:xfrm flipH="1">
              <a:off x="0" y="0"/>
              <a:ext cx="1045211" cy="1016515"/>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a:noFill/>
                </a14:hiddenFill>
              </a:ext>
            </a:extLst>
          </p:spPr>
          <p:txBody>
            <a:bodyPr/>
            <a:lstStyle/>
            <a:p>
              <a:pPr defTabSz="684530" fontAlgn="base">
                <a:spcBef>
                  <a:spcPct val="0"/>
                </a:spcBef>
                <a:spcAft>
                  <a:spcPct val="0"/>
                </a:spcAft>
              </a:pPr>
              <a:endParaRPr lang="zh-CN" altLang="en-US" sz="2100">
                <a:solidFill>
                  <a:prstClr val="black"/>
                </a:solidFill>
              </a:endParaRPr>
            </a:p>
          </p:txBody>
        </p:sp>
        <p:grpSp>
          <p:nvGrpSpPr>
            <p:cNvPr id="49" name="Group 25"/>
            <p:cNvGrpSpPr/>
            <p:nvPr/>
          </p:nvGrpSpPr>
          <p:grpSpPr bwMode="auto">
            <a:xfrm>
              <a:off x="593104" y="798578"/>
              <a:ext cx="2943048" cy="653167"/>
              <a:chOff x="0" y="0"/>
              <a:chExt cx="2943048" cy="653167"/>
            </a:xfrm>
          </p:grpSpPr>
          <p:sp>
            <p:nvSpPr>
              <p:cNvPr id="50" name="TextBox 63"/>
              <p:cNvSpPr>
                <a:spLocks noChangeArrowheads="1"/>
              </p:cNvSpPr>
              <p:nvPr/>
            </p:nvSpPr>
            <p:spPr bwMode="auto">
              <a:xfrm>
                <a:off x="0" y="0"/>
                <a:ext cx="2664296" cy="25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latin typeface="微软雅黑" pitchFamily="34" charset="-122"/>
                    <a:ea typeface="微软雅黑" pitchFamily="34" charset="-122"/>
                    <a:sym typeface="微软雅黑" pitchFamily="34" charset="-122"/>
                  </a:rPr>
                  <a:t>单击此处添加标题</a:t>
                </a:r>
              </a:p>
            </p:txBody>
          </p:sp>
          <p:sp>
            <p:nvSpPr>
              <p:cNvPr id="51" name="TextBox 64"/>
              <p:cNvSpPr>
                <a:spLocks noChangeArrowheads="1"/>
              </p:cNvSpPr>
              <p:nvPr/>
            </p:nvSpPr>
            <p:spPr bwMode="auto">
              <a:xfrm>
                <a:off x="10694" y="217604"/>
                <a:ext cx="2932354" cy="43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spTree>
    <p:extLst>
      <p:ext uri="{BB962C8B-B14F-4D97-AF65-F5344CB8AC3E}">
        <p14:creationId xmlns:p14="http://schemas.microsoft.com/office/powerpoint/2010/main" val="2585440471"/>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heel(1)">
                                      <p:cBhvr>
                                        <p:cTn id="7" dur="2000"/>
                                        <p:tgtEl>
                                          <p:spTgt spid="43"/>
                                        </p:tgtEl>
                                      </p:cBhvr>
                                    </p:animEffect>
                                  </p:childTnLst>
                                </p:cTn>
                              </p:par>
                            </p:childTnLst>
                          </p:cTn>
                        </p:par>
                        <p:par>
                          <p:cTn id="8" fill="hold">
                            <p:stCondLst>
                              <p:cond delay="20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500"/>
                                        <p:tgtEl>
                                          <p:spTgt spid="2"/>
                                        </p:tgtEl>
                                      </p:cBhvr>
                                    </p:animEffect>
                                  </p:childTnLst>
                                </p:cTn>
                              </p:par>
                            </p:childTnLst>
                          </p:cTn>
                        </p:par>
                        <p:par>
                          <p:cTn id="12" fill="hold">
                            <p:stCondLst>
                              <p:cond delay="2500"/>
                            </p:stCondLst>
                            <p:childTnLst>
                              <p:par>
                                <p:cTn id="13" presetID="22"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par>
                          <p:cTn id="16" fill="hold">
                            <p:stCondLst>
                              <p:cond delay="3000"/>
                            </p:stCondLst>
                            <p:childTnLst>
                              <p:par>
                                <p:cTn id="17" presetID="42" presetClass="entr" presetSubtype="0" fill="hold"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fade">
                                      <p:cBhvr>
                                        <p:cTn id="19" dur="1000"/>
                                        <p:tgtEl>
                                          <p:spTgt spid="46"/>
                                        </p:tgtEl>
                                      </p:cBhvr>
                                    </p:animEffect>
                                    <p:anim calcmode="lin" valueType="num">
                                      <p:cBhvr>
                                        <p:cTn id="20" dur="1000" fill="hold"/>
                                        <p:tgtEl>
                                          <p:spTgt spid="46"/>
                                        </p:tgtEl>
                                        <p:attrNameLst>
                                          <p:attrName>ppt_x</p:attrName>
                                        </p:attrNameLst>
                                      </p:cBhvr>
                                      <p:tavLst>
                                        <p:tav tm="0">
                                          <p:val>
                                            <p:strVal val="#ppt_x"/>
                                          </p:val>
                                        </p:tav>
                                        <p:tav tm="100000">
                                          <p:val>
                                            <p:strVal val="#ppt_x"/>
                                          </p:val>
                                        </p:tav>
                                      </p:tavLst>
                                    </p:anim>
                                    <p:anim calcmode="lin" valueType="num">
                                      <p:cBhvr>
                                        <p:cTn id="21"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24" name="Freeform 35"/>
          <p:cNvSpPr/>
          <p:nvPr/>
        </p:nvSpPr>
        <p:spPr bwMode="auto">
          <a:xfrm>
            <a:off x="5630861" y="1230184"/>
            <a:ext cx="423863" cy="2909888"/>
          </a:xfrm>
          <a:custGeom>
            <a:avLst/>
            <a:gdLst>
              <a:gd name="T0" fmla="*/ 15 w 41"/>
              <a:gd name="T1" fmla="*/ 41 h 281"/>
              <a:gd name="T2" fmla="*/ 11 w 41"/>
              <a:gd name="T3" fmla="*/ 13 h 281"/>
              <a:gd name="T4" fmla="*/ 0 w 41"/>
              <a:gd name="T5" fmla="*/ 0 h 281"/>
              <a:gd name="T6" fmla="*/ 21 w 41"/>
              <a:gd name="T7" fmla="*/ 9 h 281"/>
              <a:gd name="T8" fmla="*/ 27 w 41"/>
              <a:gd name="T9" fmla="*/ 45 h 281"/>
              <a:gd name="T10" fmla="*/ 27 w 41"/>
              <a:gd name="T11" fmla="*/ 103 h 281"/>
              <a:gd name="T12" fmla="*/ 30 w 41"/>
              <a:gd name="T13" fmla="*/ 128 h 281"/>
              <a:gd name="T14" fmla="*/ 41 w 41"/>
              <a:gd name="T15" fmla="*/ 141 h 281"/>
              <a:gd name="T16" fmla="*/ 30 w 41"/>
              <a:gd name="T17" fmla="*/ 153 h 281"/>
              <a:gd name="T18" fmla="*/ 27 w 41"/>
              <a:gd name="T19" fmla="*/ 179 h 281"/>
              <a:gd name="T20" fmla="*/ 27 w 41"/>
              <a:gd name="T21" fmla="*/ 232 h 281"/>
              <a:gd name="T22" fmla="*/ 25 w 41"/>
              <a:gd name="T23" fmla="*/ 262 h 281"/>
              <a:gd name="T24" fmla="*/ 16 w 41"/>
              <a:gd name="T25" fmla="*/ 277 h 281"/>
              <a:gd name="T26" fmla="*/ 0 w 41"/>
              <a:gd name="T27" fmla="*/ 281 h 281"/>
              <a:gd name="T28" fmla="*/ 11 w 41"/>
              <a:gd name="T29" fmla="*/ 268 h 281"/>
              <a:gd name="T30" fmla="*/ 15 w 41"/>
              <a:gd name="T31" fmla="*/ 240 h 281"/>
              <a:gd name="T32" fmla="*/ 15 w 41"/>
              <a:gd name="T33" fmla="*/ 186 h 281"/>
              <a:gd name="T34" fmla="*/ 17 w 41"/>
              <a:gd name="T35" fmla="*/ 155 h 281"/>
              <a:gd name="T36" fmla="*/ 29 w 41"/>
              <a:gd name="T37" fmla="*/ 141 h 281"/>
              <a:gd name="T38" fmla="*/ 17 w 41"/>
              <a:gd name="T39" fmla="*/ 127 h 281"/>
              <a:gd name="T40" fmla="*/ 15 w 41"/>
              <a:gd name="T41" fmla="*/ 98 h 281"/>
              <a:gd name="T42" fmla="*/ 15 w 41"/>
              <a:gd name="T43" fmla="*/ 4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281">
                <a:moveTo>
                  <a:pt x="15" y="41"/>
                </a:moveTo>
                <a:cubicBezTo>
                  <a:pt x="15" y="29"/>
                  <a:pt x="13" y="19"/>
                  <a:pt x="11" y="13"/>
                </a:cubicBezTo>
                <a:cubicBezTo>
                  <a:pt x="9" y="7"/>
                  <a:pt x="5" y="2"/>
                  <a:pt x="0" y="0"/>
                </a:cubicBezTo>
                <a:cubicBezTo>
                  <a:pt x="10" y="0"/>
                  <a:pt x="17" y="3"/>
                  <a:pt x="21" y="9"/>
                </a:cubicBezTo>
                <a:cubicBezTo>
                  <a:pt x="25" y="14"/>
                  <a:pt x="27" y="27"/>
                  <a:pt x="27" y="45"/>
                </a:cubicBezTo>
                <a:cubicBezTo>
                  <a:pt x="27" y="103"/>
                  <a:pt x="27" y="103"/>
                  <a:pt x="27" y="103"/>
                </a:cubicBezTo>
                <a:cubicBezTo>
                  <a:pt x="27" y="114"/>
                  <a:pt x="28" y="122"/>
                  <a:pt x="30" y="128"/>
                </a:cubicBezTo>
                <a:cubicBezTo>
                  <a:pt x="32" y="134"/>
                  <a:pt x="35" y="138"/>
                  <a:pt x="41" y="141"/>
                </a:cubicBezTo>
                <a:cubicBezTo>
                  <a:pt x="35" y="143"/>
                  <a:pt x="31" y="147"/>
                  <a:pt x="30" y="153"/>
                </a:cubicBezTo>
                <a:cubicBezTo>
                  <a:pt x="28" y="158"/>
                  <a:pt x="27" y="167"/>
                  <a:pt x="27" y="179"/>
                </a:cubicBezTo>
                <a:cubicBezTo>
                  <a:pt x="27" y="232"/>
                  <a:pt x="27" y="232"/>
                  <a:pt x="27" y="232"/>
                </a:cubicBezTo>
                <a:cubicBezTo>
                  <a:pt x="27" y="245"/>
                  <a:pt x="26" y="255"/>
                  <a:pt x="25" y="262"/>
                </a:cubicBezTo>
                <a:cubicBezTo>
                  <a:pt x="23" y="269"/>
                  <a:pt x="20" y="274"/>
                  <a:pt x="16" y="277"/>
                </a:cubicBezTo>
                <a:cubicBezTo>
                  <a:pt x="12" y="279"/>
                  <a:pt x="7" y="281"/>
                  <a:pt x="0" y="281"/>
                </a:cubicBezTo>
                <a:cubicBezTo>
                  <a:pt x="5" y="279"/>
                  <a:pt x="9" y="274"/>
                  <a:pt x="11" y="268"/>
                </a:cubicBezTo>
                <a:cubicBezTo>
                  <a:pt x="13" y="261"/>
                  <a:pt x="15" y="252"/>
                  <a:pt x="15" y="240"/>
                </a:cubicBezTo>
                <a:cubicBezTo>
                  <a:pt x="15" y="186"/>
                  <a:pt x="15" y="186"/>
                  <a:pt x="15" y="186"/>
                </a:cubicBezTo>
                <a:cubicBezTo>
                  <a:pt x="15" y="172"/>
                  <a:pt x="15" y="162"/>
                  <a:pt x="17" y="155"/>
                </a:cubicBezTo>
                <a:cubicBezTo>
                  <a:pt x="19" y="148"/>
                  <a:pt x="23" y="144"/>
                  <a:pt x="29" y="141"/>
                </a:cubicBezTo>
                <a:cubicBezTo>
                  <a:pt x="23" y="138"/>
                  <a:pt x="19" y="133"/>
                  <a:pt x="17" y="127"/>
                </a:cubicBezTo>
                <a:cubicBezTo>
                  <a:pt x="15" y="121"/>
                  <a:pt x="15" y="111"/>
                  <a:pt x="15" y="98"/>
                </a:cubicBezTo>
                <a:lnTo>
                  <a:pt x="15" y="41"/>
                </a:ln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69" name="TextBox 682"/>
          <p:cNvSpPr txBox="1"/>
          <p:nvPr/>
        </p:nvSpPr>
        <p:spPr>
          <a:xfrm>
            <a:off x="6253952" y="1971098"/>
            <a:ext cx="1726755" cy="923330"/>
          </a:xfrm>
          <a:prstGeom prst="rect">
            <a:avLst/>
          </a:prstGeom>
          <a:noFill/>
        </p:spPr>
        <p:txBody>
          <a:bodyPr wrap="none">
            <a:spAutoFit/>
          </a:bodyPr>
          <a:lstStyle>
            <a:defPPr>
              <a:defRPr lang="zh-CN"/>
            </a:defPPr>
            <a:lvl1pPr algn="ctr" fontAlgn="auto">
              <a:spcBef>
                <a:spcPts val="0"/>
              </a:spcBef>
              <a:spcAft>
                <a:spcPts val="0"/>
              </a:spcAft>
              <a:defRPr sz="1200" spc="300">
                <a:solidFill>
                  <a:srgbClr val="284848"/>
                </a:solidFill>
                <a:latin typeface="微软雅黑" pitchFamily="34" charset="-122"/>
                <a:ea typeface="微软雅黑" pitchFamily="34" charset="-122"/>
                <a:cs typeface="Arial" pitchFamily="34" charset="0"/>
              </a:defRPr>
            </a:lvl1pPr>
          </a:lstStyle>
          <a:p>
            <a:r>
              <a:rPr lang="en-US" altLang="zh-CN" sz="5400" dirty="0">
                <a:solidFill>
                  <a:prstClr val="black">
                    <a:lumMod val="75000"/>
                    <a:lumOff val="25000"/>
                  </a:prstClr>
                </a:solidFill>
              </a:rPr>
              <a:t>75%</a:t>
            </a:r>
            <a:endParaRPr lang="zh-CN" altLang="en-US" sz="5400" dirty="0">
              <a:solidFill>
                <a:prstClr val="black">
                  <a:lumMod val="75000"/>
                  <a:lumOff val="25000"/>
                </a:prstClr>
              </a:solidFill>
            </a:endParaRPr>
          </a:p>
        </p:txBody>
      </p:sp>
      <p:sp>
        <p:nvSpPr>
          <p:cNvPr id="73" name="矩形 1"/>
          <p:cNvSpPr>
            <a:spLocks noChangeArrowheads="1"/>
          </p:cNvSpPr>
          <p:nvPr/>
        </p:nvSpPr>
        <p:spPr bwMode="auto">
          <a:xfrm>
            <a:off x="6283972" y="2876422"/>
            <a:ext cx="1726756" cy="1304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a:t>
            </a:r>
            <a:r>
              <a:rPr lang="zh-CN" altLang="en-US" sz="1050" dirty="0" smtClean="0">
                <a:solidFill>
                  <a:prstClr val="black">
                    <a:lumMod val="75000"/>
                    <a:lumOff val="25000"/>
                  </a:prstClr>
                </a:solidFill>
                <a:latin typeface="微软雅黑" pitchFamily="34" charset="-122"/>
                <a:ea typeface="微软雅黑" pitchFamily="34" charset="-122"/>
              </a:rPr>
              <a:t>内容</a:t>
            </a:r>
            <a:endParaRPr lang="en-US" altLang="zh-CN" sz="1050" dirty="0" smtClean="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a:t>
            </a:r>
            <a:r>
              <a:rPr lang="zh-CN" altLang="en-US" sz="1050" dirty="0" smtClean="0">
                <a:solidFill>
                  <a:prstClr val="black">
                    <a:lumMod val="75000"/>
                    <a:lumOff val="25000"/>
                  </a:prstClr>
                </a:solidFill>
                <a:latin typeface="微软雅黑" pitchFamily="34" charset="-122"/>
                <a:ea typeface="微软雅黑" pitchFamily="34" charset="-122"/>
              </a:rPr>
              <a:t>内容</a:t>
            </a:r>
            <a:endParaRPr lang="zh-CN" altLang="zh-CN" sz="1050" dirty="0">
              <a:solidFill>
                <a:prstClr val="black">
                  <a:lumMod val="75000"/>
                  <a:lumOff val="25000"/>
                </a:prstClr>
              </a:solidFill>
              <a:latin typeface="微软雅黑" pitchFamily="34" charset="-122"/>
              <a:ea typeface="微软雅黑" pitchFamily="34" charset="-122"/>
            </a:endParaRPr>
          </a:p>
        </p:txBody>
      </p:sp>
      <p:grpSp>
        <p:nvGrpSpPr>
          <p:cNvPr id="35" name="组合 34"/>
          <p:cNvGrpSpPr/>
          <p:nvPr/>
        </p:nvGrpSpPr>
        <p:grpSpPr>
          <a:xfrm>
            <a:off x="1067939" y="1066008"/>
            <a:ext cx="2400302" cy="590550"/>
            <a:chOff x="1109324" y="1803110"/>
            <a:chExt cx="3200402" cy="787400"/>
          </a:xfrm>
        </p:grpSpPr>
        <p:sp>
          <p:nvSpPr>
            <p:cNvPr id="36" name="Oval 29"/>
            <p:cNvSpPr>
              <a:spLocks noChangeArrowheads="1"/>
            </p:cNvSpPr>
            <p:nvPr/>
          </p:nvSpPr>
          <p:spPr bwMode="auto">
            <a:xfrm>
              <a:off x="1187642" y="1803110"/>
              <a:ext cx="156633"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7" name="Freeform 30"/>
            <p:cNvSpPr/>
            <p:nvPr/>
          </p:nvSpPr>
          <p:spPr bwMode="auto">
            <a:xfrm>
              <a:off x="1109324"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8" name="Oval 31"/>
            <p:cNvSpPr>
              <a:spLocks noChangeArrowheads="1"/>
            </p:cNvSpPr>
            <p:nvPr/>
          </p:nvSpPr>
          <p:spPr bwMode="auto">
            <a:xfrm>
              <a:off x="16046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9" name="Freeform 32"/>
            <p:cNvSpPr/>
            <p:nvPr/>
          </p:nvSpPr>
          <p:spPr bwMode="auto">
            <a:xfrm>
              <a:off x="1517842" y="1968210"/>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0" name="Oval 33"/>
            <p:cNvSpPr>
              <a:spLocks noChangeArrowheads="1"/>
            </p:cNvSpPr>
            <p:nvPr/>
          </p:nvSpPr>
          <p:spPr bwMode="auto">
            <a:xfrm>
              <a:off x="2013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1" name="Freeform 34"/>
            <p:cNvSpPr/>
            <p:nvPr/>
          </p:nvSpPr>
          <p:spPr bwMode="auto">
            <a:xfrm>
              <a:off x="1934824"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2" name="Oval 35"/>
            <p:cNvSpPr>
              <a:spLocks noChangeArrowheads="1"/>
            </p:cNvSpPr>
            <p:nvPr/>
          </p:nvSpPr>
          <p:spPr bwMode="auto">
            <a:xfrm>
              <a:off x="24301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3" name="Freeform 36"/>
            <p:cNvSpPr/>
            <p:nvPr/>
          </p:nvSpPr>
          <p:spPr bwMode="auto">
            <a:xfrm>
              <a:off x="2343341"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4" name="Oval 37"/>
            <p:cNvSpPr>
              <a:spLocks noChangeArrowheads="1"/>
            </p:cNvSpPr>
            <p:nvPr/>
          </p:nvSpPr>
          <p:spPr bwMode="auto">
            <a:xfrm>
              <a:off x="28386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5" name="Freeform 38"/>
            <p:cNvSpPr/>
            <p:nvPr/>
          </p:nvSpPr>
          <p:spPr bwMode="auto">
            <a:xfrm>
              <a:off x="2751857"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7" y="0"/>
                    <a:pt x="17" y="0"/>
                    <a:pt x="17"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6" name="Oval 39"/>
            <p:cNvSpPr>
              <a:spLocks noChangeArrowheads="1"/>
            </p:cNvSpPr>
            <p:nvPr/>
          </p:nvSpPr>
          <p:spPr bwMode="auto">
            <a:xfrm>
              <a:off x="3247158" y="1803110"/>
              <a:ext cx="158751"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7" name="Freeform 40"/>
            <p:cNvSpPr/>
            <p:nvPr/>
          </p:nvSpPr>
          <p:spPr bwMode="auto">
            <a:xfrm>
              <a:off x="3168841"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8" name="Oval 41"/>
            <p:cNvSpPr>
              <a:spLocks noChangeArrowheads="1"/>
            </p:cNvSpPr>
            <p:nvPr/>
          </p:nvSpPr>
          <p:spPr bwMode="auto">
            <a:xfrm>
              <a:off x="3664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9" name="Freeform 42"/>
            <p:cNvSpPr/>
            <p:nvPr/>
          </p:nvSpPr>
          <p:spPr bwMode="auto">
            <a:xfrm>
              <a:off x="3577357" y="1968210"/>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0" name="Oval 43"/>
            <p:cNvSpPr>
              <a:spLocks noChangeArrowheads="1"/>
            </p:cNvSpPr>
            <p:nvPr/>
          </p:nvSpPr>
          <p:spPr bwMode="auto">
            <a:xfrm>
              <a:off x="4072658"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1" name="Freeform 44"/>
            <p:cNvSpPr/>
            <p:nvPr/>
          </p:nvSpPr>
          <p:spPr bwMode="auto">
            <a:xfrm>
              <a:off x="3985875" y="1968210"/>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8" y="0"/>
                    <a:pt x="18" y="0"/>
                    <a:pt x="18"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52" name="组合 51"/>
          <p:cNvGrpSpPr/>
          <p:nvPr/>
        </p:nvGrpSpPr>
        <p:grpSpPr>
          <a:xfrm>
            <a:off x="1067948" y="1066008"/>
            <a:ext cx="3019427" cy="1922462"/>
            <a:chOff x="1109324" y="1803110"/>
            <a:chExt cx="4025902" cy="2563283"/>
          </a:xfrm>
        </p:grpSpPr>
        <p:sp>
          <p:nvSpPr>
            <p:cNvPr id="53" name="Oval 9"/>
            <p:cNvSpPr>
              <a:spLocks noChangeArrowheads="1"/>
            </p:cNvSpPr>
            <p:nvPr/>
          </p:nvSpPr>
          <p:spPr bwMode="auto">
            <a:xfrm>
              <a:off x="1187642" y="2692110"/>
              <a:ext cx="156633"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4" name="Freeform 10"/>
            <p:cNvSpPr/>
            <p:nvPr/>
          </p:nvSpPr>
          <p:spPr bwMode="auto">
            <a:xfrm>
              <a:off x="1109324"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5" name="Oval 11"/>
            <p:cNvSpPr>
              <a:spLocks noChangeArrowheads="1"/>
            </p:cNvSpPr>
            <p:nvPr/>
          </p:nvSpPr>
          <p:spPr bwMode="auto">
            <a:xfrm>
              <a:off x="16046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6" name="Freeform 12"/>
            <p:cNvSpPr/>
            <p:nvPr/>
          </p:nvSpPr>
          <p:spPr bwMode="auto">
            <a:xfrm>
              <a:off x="1517842" y="2857209"/>
              <a:ext cx="321733"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7" name="Oval 13"/>
            <p:cNvSpPr>
              <a:spLocks noChangeArrowheads="1"/>
            </p:cNvSpPr>
            <p:nvPr/>
          </p:nvSpPr>
          <p:spPr bwMode="auto">
            <a:xfrm>
              <a:off x="2013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8" name="Freeform 14"/>
            <p:cNvSpPr/>
            <p:nvPr/>
          </p:nvSpPr>
          <p:spPr bwMode="auto">
            <a:xfrm>
              <a:off x="1934824"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8"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9" name="Oval 15"/>
            <p:cNvSpPr>
              <a:spLocks noChangeArrowheads="1"/>
            </p:cNvSpPr>
            <p:nvPr/>
          </p:nvSpPr>
          <p:spPr bwMode="auto">
            <a:xfrm>
              <a:off x="24301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0" name="Freeform 16"/>
            <p:cNvSpPr/>
            <p:nvPr/>
          </p:nvSpPr>
          <p:spPr bwMode="auto">
            <a:xfrm>
              <a:off x="2343341"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1" name="Oval 17"/>
            <p:cNvSpPr>
              <a:spLocks noChangeArrowheads="1"/>
            </p:cNvSpPr>
            <p:nvPr/>
          </p:nvSpPr>
          <p:spPr bwMode="auto">
            <a:xfrm>
              <a:off x="28386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2" name="Freeform 18"/>
            <p:cNvSpPr/>
            <p:nvPr/>
          </p:nvSpPr>
          <p:spPr bwMode="auto">
            <a:xfrm>
              <a:off x="2751857"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3" name="Oval 19"/>
            <p:cNvSpPr>
              <a:spLocks noChangeArrowheads="1"/>
            </p:cNvSpPr>
            <p:nvPr/>
          </p:nvSpPr>
          <p:spPr bwMode="auto">
            <a:xfrm>
              <a:off x="3247158"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4" name="Freeform 20"/>
            <p:cNvSpPr/>
            <p:nvPr/>
          </p:nvSpPr>
          <p:spPr bwMode="auto">
            <a:xfrm>
              <a:off x="3168841"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5" name="Oval 21"/>
            <p:cNvSpPr>
              <a:spLocks noChangeArrowheads="1"/>
            </p:cNvSpPr>
            <p:nvPr/>
          </p:nvSpPr>
          <p:spPr bwMode="auto">
            <a:xfrm>
              <a:off x="3664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6" name="Freeform 22"/>
            <p:cNvSpPr/>
            <p:nvPr/>
          </p:nvSpPr>
          <p:spPr bwMode="auto">
            <a:xfrm>
              <a:off x="3577357" y="2857209"/>
              <a:ext cx="323851" cy="620184"/>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7 w 41"/>
                <a:gd name="T19" fmla="*/ 35 h 79"/>
                <a:gd name="T20" fmla="*/ 7 w 41"/>
                <a:gd name="T21" fmla="*/ 21 h 79"/>
                <a:gd name="T22" fmla="*/ 7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7" name="Oval 23"/>
            <p:cNvSpPr>
              <a:spLocks noChangeArrowheads="1"/>
            </p:cNvSpPr>
            <p:nvPr/>
          </p:nvSpPr>
          <p:spPr bwMode="auto">
            <a:xfrm>
              <a:off x="40726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8" name="Freeform 24"/>
            <p:cNvSpPr/>
            <p:nvPr/>
          </p:nvSpPr>
          <p:spPr bwMode="auto">
            <a:xfrm>
              <a:off x="3985875" y="2857209"/>
              <a:ext cx="323851" cy="620184"/>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0" name="Oval 25"/>
            <p:cNvSpPr>
              <a:spLocks noChangeArrowheads="1"/>
            </p:cNvSpPr>
            <p:nvPr/>
          </p:nvSpPr>
          <p:spPr bwMode="auto">
            <a:xfrm>
              <a:off x="4481175"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1" name="Freeform 26"/>
            <p:cNvSpPr/>
            <p:nvPr/>
          </p:nvSpPr>
          <p:spPr bwMode="auto">
            <a:xfrm>
              <a:off x="4402857" y="2857209"/>
              <a:ext cx="315384" cy="620184"/>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2" name="Oval 27"/>
            <p:cNvSpPr>
              <a:spLocks noChangeArrowheads="1"/>
            </p:cNvSpPr>
            <p:nvPr/>
          </p:nvSpPr>
          <p:spPr bwMode="auto">
            <a:xfrm>
              <a:off x="48981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4" name="Freeform 28"/>
            <p:cNvSpPr/>
            <p:nvPr/>
          </p:nvSpPr>
          <p:spPr bwMode="auto">
            <a:xfrm>
              <a:off x="4811375"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5" name="Oval 45"/>
            <p:cNvSpPr>
              <a:spLocks noChangeArrowheads="1"/>
            </p:cNvSpPr>
            <p:nvPr/>
          </p:nvSpPr>
          <p:spPr bwMode="auto">
            <a:xfrm>
              <a:off x="4481175" y="1803110"/>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6" name="Freeform 46"/>
            <p:cNvSpPr/>
            <p:nvPr/>
          </p:nvSpPr>
          <p:spPr bwMode="auto">
            <a:xfrm>
              <a:off x="4402857" y="1968210"/>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7" name="Oval 47"/>
            <p:cNvSpPr>
              <a:spLocks noChangeArrowheads="1"/>
            </p:cNvSpPr>
            <p:nvPr/>
          </p:nvSpPr>
          <p:spPr bwMode="auto">
            <a:xfrm>
              <a:off x="4898158" y="1803110"/>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8" name="Freeform 48"/>
            <p:cNvSpPr/>
            <p:nvPr/>
          </p:nvSpPr>
          <p:spPr bwMode="auto">
            <a:xfrm>
              <a:off x="4811375"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9" name="Oval 49"/>
            <p:cNvSpPr>
              <a:spLocks noChangeArrowheads="1"/>
            </p:cNvSpPr>
            <p:nvPr/>
          </p:nvSpPr>
          <p:spPr bwMode="auto">
            <a:xfrm>
              <a:off x="1187642" y="3572643"/>
              <a:ext cx="156633"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0" name="Freeform 50"/>
            <p:cNvSpPr/>
            <p:nvPr/>
          </p:nvSpPr>
          <p:spPr bwMode="auto">
            <a:xfrm>
              <a:off x="1109324"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1" name="Oval 51"/>
            <p:cNvSpPr>
              <a:spLocks noChangeArrowheads="1"/>
            </p:cNvSpPr>
            <p:nvPr/>
          </p:nvSpPr>
          <p:spPr bwMode="auto">
            <a:xfrm>
              <a:off x="16046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2" name="Freeform 52"/>
            <p:cNvSpPr/>
            <p:nvPr/>
          </p:nvSpPr>
          <p:spPr bwMode="auto">
            <a:xfrm>
              <a:off x="1517842" y="3746209"/>
              <a:ext cx="321733"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3" name="Oval 53"/>
            <p:cNvSpPr>
              <a:spLocks noChangeArrowheads="1"/>
            </p:cNvSpPr>
            <p:nvPr/>
          </p:nvSpPr>
          <p:spPr bwMode="auto">
            <a:xfrm>
              <a:off x="2013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4" name="Freeform 54"/>
            <p:cNvSpPr/>
            <p:nvPr/>
          </p:nvSpPr>
          <p:spPr bwMode="auto">
            <a:xfrm>
              <a:off x="1934824"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5" name="Oval 55"/>
            <p:cNvSpPr>
              <a:spLocks noChangeArrowheads="1"/>
            </p:cNvSpPr>
            <p:nvPr/>
          </p:nvSpPr>
          <p:spPr bwMode="auto">
            <a:xfrm>
              <a:off x="24301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6" name="Freeform 56"/>
            <p:cNvSpPr/>
            <p:nvPr/>
          </p:nvSpPr>
          <p:spPr bwMode="auto">
            <a:xfrm>
              <a:off x="2343341"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7" name="Oval 57"/>
            <p:cNvSpPr>
              <a:spLocks noChangeArrowheads="1"/>
            </p:cNvSpPr>
            <p:nvPr/>
          </p:nvSpPr>
          <p:spPr bwMode="auto">
            <a:xfrm>
              <a:off x="28386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8" name="Freeform 58"/>
            <p:cNvSpPr/>
            <p:nvPr/>
          </p:nvSpPr>
          <p:spPr bwMode="auto">
            <a:xfrm>
              <a:off x="2751857"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9" name="Oval 59"/>
            <p:cNvSpPr>
              <a:spLocks noChangeArrowheads="1"/>
            </p:cNvSpPr>
            <p:nvPr/>
          </p:nvSpPr>
          <p:spPr bwMode="auto">
            <a:xfrm>
              <a:off x="3247158" y="3572643"/>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0" name="Freeform 60"/>
            <p:cNvSpPr/>
            <p:nvPr/>
          </p:nvSpPr>
          <p:spPr bwMode="auto">
            <a:xfrm>
              <a:off x="3168841"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1" name="Oval 61"/>
            <p:cNvSpPr>
              <a:spLocks noChangeArrowheads="1"/>
            </p:cNvSpPr>
            <p:nvPr/>
          </p:nvSpPr>
          <p:spPr bwMode="auto">
            <a:xfrm>
              <a:off x="3664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2" name="Freeform 62"/>
            <p:cNvSpPr/>
            <p:nvPr/>
          </p:nvSpPr>
          <p:spPr bwMode="auto">
            <a:xfrm>
              <a:off x="3577357" y="3746209"/>
              <a:ext cx="323851" cy="620184"/>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3" name="Oval 63"/>
            <p:cNvSpPr>
              <a:spLocks noChangeArrowheads="1"/>
            </p:cNvSpPr>
            <p:nvPr/>
          </p:nvSpPr>
          <p:spPr bwMode="auto">
            <a:xfrm>
              <a:off x="4072658"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4" name="Freeform 64"/>
            <p:cNvSpPr/>
            <p:nvPr/>
          </p:nvSpPr>
          <p:spPr bwMode="auto">
            <a:xfrm>
              <a:off x="3985875" y="3746209"/>
              <a:ext cx="323851" cy="620184"/>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95" name="组合 94"/>
          <p:cNvGrpSpPr/>
          <p:nvPr/>
        </p:nvGrpSpPr>
        <p:grpSpPr>
          <a:xfrm>
            <a:off x="1067948" y="2393157"/>
            <a:ext cx="3019427" cy="1257300"/>
            <a:chOff x="1109324" y="3572643"/>
            <a:chExt cx="4025902" cy="1676400"/>
          </a:xfrm>
          <a:solidFill>
            <a:schemeClr val="accent3"/>
          </a:solidFill>
        </p:grpSpPr>
        <p:sp>
          <p:nvSpPr>
            <p:cNvPr id="96" name="Oval 65"/>
            <p:cNvSpPr>
              <a:spLocks noChangeArrowheads="1"/>
            </p:cNvSpPr>
            <p:nvPr/>
          </p:nvSpPr>
          <p:spPr bwMode="auto">
            <a:xfrm>
              <a:off x="4481175" y="3572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7" name="Freeform 66"/>
            <p:cNvSpPr/>
            <p:nvPr/>
          </p:nvSpPr>
          <p:spPr bwMode="auto">
            <a:xfrm>
              <a:off x="4402857" y="3746209"/>
              <a:ext cx="315384" cy="620184"/>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8" name="Oval 67"/>
            <p:cNvSpPr>
              <a:spLocks noChangeArrowheads="1"/>
            </p:cNvSpPr>
            <p:nvPr/>
          </p:nvSpPr>
          <p:spPr bwMode="auto">
            <a:xfrm>
              <a:off x="4898158" y="3572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9" name="Freeform 68"/>
            <p:cNvSpPr/>
            <p:nvPr/>
          </p:nvSpPr>
          <p:spPr bwMode="auto">
            <a:xfrm>
              <a:off x="4811375"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0" name="Oval 69"/>
            <p:cNvSpPr>
              <a:spLocks noChangeArrowheads="1"/>
            </p:cNvSpPr>
            <p:nvPr/>
          </p:nvSpPr>
          <p:spPr bwMode="auto">
            <a:xfrm>
              <a:off x="1187642" y="4461643"/>
              <a:ext cx="156633"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1" name="Freeform 70"/>
            <p:cNvSpPr/>
            <p:nvPr/>
          </p:nvSpPr>
          <p:spPr bwMode="auto">
            <a:xfrm>
              <a:off x="1109324"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2" name="Oval 71"/>
            <p:cNvSpPr>
              <a:spLocks noChangeArrowheads="1"/>
            </p:cNvSpPr>
            <p:nvPr/>
          </p:nvSpPr>
          <p:spPr bwMode="auto">
            <a:xfrm>
              <a:off x="16046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3" name="Freeform 72"/>
            <p:cNvSpPr/>
            <p:nvPr/>
          </p:nvSpPr>
          <p:spPr bwMode="auto">
            <a:xfrm>
              <a:off x="1517842" y="4626743"/>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4" name="Oval 73"/>
            <p:cNvSpPr>
              <a:spLocks noChangeArrowheads="1"/>
            </p:cNvSpPr>
            <p:nvPr/>
          </p:nvSpPr>
          <p:spPr bwMode="auto">
            <a:xfrm>
              <a:off x="2013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5" name="Freeform 74"/>
            <p:cNvSpPr/>
            <p:nvPr/>
          </p:nvSpPr>
          <p:spPr bwMode="auto">
            <a:xfrm>
              <a:off x="1934824"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6" name="Oval 75"/>
            <p:cNvSpPr>
              <a:spLocks noChangeArrowheads="1"/>
            </p:cNvSpPr>
            <p:nvPr/>
          </p:nvSpPr>
          <p:spPr bwMode="auto">
            <a:xfrm>
              <a:off x="24301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7" name="Freeform 76"/>
            <p:cNvSpPr/>
            <p:nvPr/>
          </p:nvSpPr>
          <p:spPr bwMode="auto">
            <a:xfrm>
              <a:off x="2343341"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8" name="Oval 77"/>
            <p:cNvSpPr>
              <a:spLocks noChangeArrowheads="1"/>
            </p:cNvSpPr>
            <p:nvPr/>
          </p:nvSpPr>
          <p:spPr bwMode="auto">
            <a:xfrm>
              <a:off x="28386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9" name="Freeform 78"/>
            <p:cNvSpPr/>
            <p:nvPr/>
          </p:nvSpPr>
          <p:spPr bwMode="auto">
            <a:xfrm>
              <a:off x="2751857"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110" name="组合 109"/>
          <p:cNvGrpSpPr/>
          <p:nvPr/>
        </p:nvGrpSpPr>
        <p:grpSpPr>
          <a:xfrm>
            <a:off x="1067948" y="3059907"/>
            <a:ext cx="3019427" cy="1257300"/>
            <a:chOff x="1109324" y="4461643"/>
            <a:chExt cx="4025902" cy="1676400"/>
          </a:xfrm>
          <a:solidFill>
            <a:schemeClr val="accent4"/>
          </a:solidFill>
        </p:grpSpPr>
        <p:sp>
          <p:nvSpPr>
            <p:cNvPr id="111" name="Oval 79"/>
            <p:cNvSpPr>
              <a:spLocks noChangeArrowheads="1"/>
            </p:cNvSpPr>
            <p:nvPr/>
          </p:nvSpPr>
          <p:spPr bwMode="auto">
            <a:xfrm>
              <a:off x="3247158"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2" name="Freeform 80"/>
            <p:cNvSpPr/>
            <p:nvPr/>
          </p:nvSpPr>
          <p:spPr bwMode="auto">
            <a:xfrm>
              <a:off x="3168841"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3" name="Oval 81"/>
            <p:cNvSpPr>
              <a:spLocks noChangeArrowheads="1"/>
            </p:cNvSpPr>
            <p:nvPr/>
          </p:nvSpPr>
          <p:spPr bwMode="auto">
            <a:xfrm>
              <a:off x="3664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4" name="Freeform 82"/>
            <p:cNvSpPr/>
            <p:nvPr/>
          </p:nvSpPr>
          <p:spPr bwMode="auto">
            <a:xfrm>
              <a:off x="3577357" y="4626743"/>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5" name="Oval 83"/>
            <p:cNvSpPr>
              <a:spLocks noChangeArrowheads="1"/>
            </p:cNvSpPr>
            <p:nvPr/>
          </p:nvSpPr>
          <p:spPr bwMode="auto">
            <a:xfrm>
              <a:off x="40726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6" name="Freeform 84"/>
            <p:cNvSpPr/>
            <p:nvPr/>
          </p:nvSpPr>
          <p:spPr bwMode="auto">
            <a:xfrm>
              <a:off x="3985875" y="4626743"/>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7" name="Oval 85"/>
            <p:cNvSpPr>
              <a:spLocks noChangeArrowheads="1"/>
            </p:cNvSpPr>
            <p:nvPr/>
          </p:nvSpPr>
          <p:spPr bwMode="auto">
            <a:xfrm>
              <a:off x="4481175"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8" name="Freeform 86"/>
            <p:cNvSpPr/>
            <p:nvPr/>
          </p:nvSpPr>
          <p:spPr bwMode="auto">
            <a:xfrm>
              <a:off x="4402857" y="4626743"/>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9" name="Oval 87"/>
            <p:cNvSpPr>
              <a:spLocks noChangeArrowheads="1"/>
            </p:cNvSpPr>
            <p:nvPr/>
          </p:nvSpPr>
          <p:spPr bwMode="auto">
            <a:xfrm>
              <a:off x="48981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0" name="Freeform 88"/>
            <p:cNvSpPr/>
            <p:nvPr/>
          </p:nvSpPr>
          <p:spPr bwMode="auto">
            <a:xfrm>
              <a:off x="4811375"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1" name="Oval 89"/>
            <p:cNvSpPr>
              <a:spLocks noChangeArrowheads="1"/>
            </p:cNvSpPr>
            <p:nvPr/>
          </p:nvSpPr>
          <p:spPr bwMode="auto">
            <a:xfrm>
              <a:off x="1187642" y="5342177"/>
              <a:ext cx="156633" cy="158751"/>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2" name="Freeform 90"/>
            <p:cNvSpPr/>
            <p:nvPr/>
          </p:nvSpPr>
          <p:spPr bwMode="auto">
            <a:xfrm>
              <a:off x="1109324" y="5515743"/>
              <a:ext cx="315384" cy="622300"/>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sp>
        <p:nvSpPr>
          <p:cNvPr id="123" name="Oval 91"/>
          <p:cNvSpPr>
            <a:spLocks noChangeArrowheads="1"/>
          </p:cNvSpPr>
          <p:nvPr/>
        </p:nvSpPr>
        <p:spPr bwMode="auto">
          <a:xfrm>
            <a:off x="1439415"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4" name="Freeform 92"/>
          <p:cNvSpPr/>
          <p:nvPr/>
        </p:nvSpPr>
        <p:spPr bwMode="auto">
          <a:xfrm>
            <a:off x="1374336" y="3850483"/>
            <a:ext cx="241300"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5" name="Oval 93"/>
          <p:cNvSpPr>
            <a:spLocks noChangeArrowheads="1"/>
          </p:cNvSpPr>
          <p:nvPr/>
        </p:nvSpPr>
        <p:spPr bwMode="auto">
          <a:xfrm>
            <a:off x="174580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6" name="Freeform 94"/>
          <p:cNvSpPr/>
          <p:nvPr/>
        </p:nvSpPr>
        <p:spPr bwMode="auto">
          <a:xfrm>
            <a:off x="1687064"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7" name="Oval 95"/>
          <p:cNvSpPr>
            <a:spLocks noChangeArrowheads="1"/>
          </p:cNvSpPr>
          <p:nvPr/>
        </p:nvSpPr>
        <p:spPr bwMode="auto">
          <a:xfrm>
            <a:off x="2058541"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8" name="Freeform 96"/>
          <p:cNvSpPr/>
          <p:nvPr/>
        </p:nvSpPr>
        <p:spPr bwMode="auto">
          <a:xfrm>
            <a:off x="1993460" y="3850483"/>
            <a:ext cx="236538" cy="466725"/>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9" name="Oval 97"/>
          <p:cNvSpPr>
            <a:spLocks noChangeArrowheads="1"/>
          </p:cNvSpPr>
          <p:nvPr/>
        </p:nvSpPr>
        <p:spPr bwMode="auto">
          <a:xfrm>
            <a:off x="2364928"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0" name="Freeform 98"/>
          <p:cNvSpPr/>
          <p:nvPr/>
        </p:nvSpPr>
        <p:spPr bwMode="auto">
          <a:xfrm>
            <a:off x="2299848"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1" name="Oval 99"/>
          <p:cNvSpPr>
            <a:spLocks noChangeArrowheads="1"/>
          </p:cNvSpPr>
          <p:nvPr/>
        </p:nvSpPr>
        <p:spPr bwMode="auto">
          <a:xfrm>
            <a:off x="2671324"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2" name="Freeform 100"/>
          <p:cNvSpPr/>
          <p:nvPr/>
        </p:nvSpPr>
        <p:spPr bwMode="auto">
          <a:xfrm>
            <a:off x="2612578"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3" name="Oval 101"/>
          <p:cNvSpPr>
            <a:spLocks noChangeArrowheads="1"/>
          </p:cNvSpPr>
          <p:nvPr/>
        </p:nvSpPr>
        <p:spPr bwMode="auto">
          <a:xfrm>
            <a:off x="298405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4" name="Freeform 102"/>
          <p:cNvSpPr/>
          <p:nvPr/>
        </p:nvSpPr>
        <p:spPr bwMode="auto">
          <a:xfrm>
            <a:off x="2918972" y="3850483"/>
            <a:ext cx="242888" cy="466725"/>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5" name="Oval 103"/>
          <p:cNvSpPr>
            <a:spLocks noChangeArrowheads="1"/>
          </p:cNvSpPr>
          <p:nvPr/>
        </p:nvSpPr>
        <p:spPr bwMode="auto">
          <a:xfrm>
            <a:off x="3290440"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6" name="Freeform 104"/>
          <p:cNvSpPr/>
          <p:nvPr/>
        </p:nvSpPr>
        <p:spPr bwMode="auto">
          <a:xfrm>
            <a:off x="3225362" y="3850483"/>
            <a:ext cx="242888" cy="466725"/>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7" name="Oval 105"/>
          <p:cNvSpPr>
            <a:spLocks noChangeArrowheads="1"/>
          </p:cNvSpPr>
          <p:nvPr/>
        </p:nvSpPr>
        <p:spPr bwMode="auto">
          <a:xfrm>
            <a:off x="3596828"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8" name="Freeform 106"/>
          <p:cNvSpPr/>
          <p:nvPr/>
        </p:nvSpPr>
        <p:spPr bwMode="auto">
          <a:xfrm>
            <a:off x="3538097" y="3850483"/>
            <a:ext cx="236538" cy="466725"/>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9" name="Oval 107"/>
          <p:cNvSpPr>
            <a:spLocks noChangeArrowheads="1"/>
          </p:cNvSpPr>
          <p:nvPr/>
        </p:nvSpPr>
        <p:spPr bwMode="auto">
          <a:xfrm>
            <a:off x="3909566"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0" name="Freeform 108"/>
          <p:cNvSpPr/>
          <p:nvPr/>
        </p:nvSpPr>
        <p:spPr bwMode="auto">
          <a:xfrm>
            <a:off x="3844486"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1" name="Oval 132"/>
          <p:cNvSpPr>
            <a:spLocks noChangeArrowheads="1"/>
          </p:cNvSpPr>
          <p:nvPr/>
        </p:nvSpPr>
        <p:spPr bwMode="auto">
          <a:xfrm>
            <a:off x="4600136" y="1254919"/>
            <a:ext cx="230188" cy="230188"/>
          </a:xfrm>
          <a:prstGeom prst="ellipse">
            <a:avLst/>
          </a:prstGeom>
          <a:solidFill>
            <a:schemeClr val="accent1"/>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srgbClr val="FF0000"/>
              </a:solidFill>
            </a:endParaRPr>
          </a:p>
        </p:txBody>
      </p:sp>
      <p:sp>
        <p:nvSpPr>
          <p:cNvPr id="142" name="Oval 156"/>
          <p:cNvSpPr>
            <a:spLocks noChangeArrowheads="1"/>
          </p:cNvSpPr>
          <p:nvPr/>
        </p:nvSpPr>
        <p:spPr bwMode="auto">
          <a:xfrm>
            <a:off x="4600136" y="1797849"/>
            <a:ext cx="230188" cy="230188"/>
          </a:xfrm>
          <a:prstGeom prst="ellipse">
            <a:avLst/>
          </a:prstGeom>
          <a:solidFill>
            <a:schemeClr val="accent2"/>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3" name="Oval 180"/>
          <p:cNvSpPr>
            <a:spLocks noChangeArrowheads="1"/>
          </p:cNvSpPr>
          <p:nvPr/>
        </p:nvSpPr>
        <p:spPr bwMode="auto">
          <a:xfrm>
            <a:off x="4600136" y="2340777"/>
            <a:ext cx="230188" cy="230188"/>
          </a:xfrm>
          <a:prstGeom prst="ellipse">
            <a:avLst/>
          </a:prstGeom>
          <a:solidFill>
            <a:schemeClr val="accent3"/>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4" name="Oval 204"/>
          <p:cNvSpPr>
            <a:spLocks noChangeArrowheads="1"/>
          </p:cNvSpPr>
          <p:nvPr/>
        </p:nvSpPr>
        <p:spPr bwMode="auto">
          <a:xfrm>
            <a:off x="4600136" y="2883694"/>
            <a:ext cx="230188" cy="228600"/>
          </a:xfrm>
          <a:prstGeom prst="ellipse">
            <a:avLst/>
          </a:prstGeom>
          <a:solidFill>
            <a:schemeClr val="accent4"/>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5" name="Oval 229"/>
          <p:cNvSpPr>
            <a:spLocks noChangeArrowheads="1"/>
          </p:cNvSpPr>
          <p:nvPr/>
        </p:nvSpPr>
        <p:spPr bwMode="auto">
          <a:xfrm>
            <a:off x="4600136" y="3425032"/>
            <a:ext cx="230188" cy="230188"/>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6" name="Oval 253"/>
          <p:cNvSpPr>
            <a:spLocks noChangeArrowheads="1"/>
          </p:cNvSpPr>
          <p:nvPr/>
        </p:nvSpPr>
        <p:spPr bwMode="auto">
          <a:xfrm>
            <a:off x="4600136" y="3967965"/>
            <a:ext cx="230188" cy="230188"/>
          </a:xfrm>
          <a:prstGeom prst="ellipse">
            <a:avLst/>
          </a:prstGeom>
          <a:solidFill>
            <a:schemeClr val="accent6"/>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7" name="TextBox 126119"/>
          <p:cNvSpPr txBox="1"/>
          <p:nvPr/>
        </p:nvSpPr>
        <p:spPr>
          <a:xfrm>
            <a:off x="4896853" y="1145341"/>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16</a:t>
            </a:r>
            <a:r>
              <a:rPr lang="en-US" altLang="zh-CN" sz="1600" dirty="0"/>
              <a:t>%</a:t>
            </a:r>
            <a:endParaRPr lang="zh-CN" altLang="en-US" dirty="0"/>
          </a:p>
        </p:txBody>
      </p:sp>
      <p:sp>
        <p:nvSpPr>
          <p:cNvPr id="148" name="TextBox 296"/>
          <p:cNvSpPr txBox="1"/>
          <p:nvPr/>
        </p:nvSpPr>
        <p:spPr>
          <a:xfrm>
            <a:off x="4896853" y="1668562"/>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32</a:t>
            </a:r>
            <a:r>
              <a:rPr lang="en-US" altLang="zh-CN" sz="1600" dirty="0"/>
              <a:t>%</a:t>
            </a:r>
            <a:endParaRPr lang="zh-CN" altLang="en-US" dirty="0"/>
          </a:p>
        </p:txBody>
      </p:sp>
      <p:sp>
        <p:nvSpPr>
          <p:cNvPr id="149" name="TextBox 297"/>
          <p:cNvSpPr txBox="1"/>
          <p:nvPr/>
        </p:nvSpPr>
        <p:spPr>
          <a:xfrm>
            <a:off x="4896853" y="2244624"/>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34</a:t>
            </a:r>
            <a:r>
              <a:rPr lang="en-US" altLang="zh-CN" sz="1600" dirty="0"/>
              <a:t>%</a:t>
            </a:r>
            <a:endParaRPr lang="zh-CN" altLang="en-US" dirty="0"/>
          </a:p>
        </p:txBody>
      </p:sp>
      <p:sp>
        <p:nvSpPr>
          <p:cNvPr id="150" name="TextBox 298"/>
          <p:cNvSpPr txBox="1"/>
          <p:nvPr/>
        </p:nvSpPr>
        <p:spPr>
          <a:xfrm>
            <a:off x="4896853" y="27390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14</a:t>
            </a:r>
            <a:r>
              <a:rPr lang="en-US" altLang="zh-CN" sz="1600" dirty="0"/>
              <a:t>%</a:t>
            </a:r>
            <a:endParaRPr lang="zh-CN" altLang="en-US" dirty="0"/>
          </a:p>
        </p:txBody>
      </p:sp>
      <p:sp>
        <p:nvSpPr>
          <p:cNvPr id="151" name="TextBox 299"/>
          <p:cNvSpPr txBox="1"/>
          <p:nvPr/>
        </p:nvSpPr>
        <p:spPr>
          <a:xfrm>
            <a:off x="4896853" y="32724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12</a:t>
            </a:r>
            <a:r>
              <a:rPr lang="en-US" altLang="zh-CN" sz="1600" dirty="0"/>
              <a:t>%</a:t>
            </a:r>
            <a:endParaRPr lang="zh-CN" altLang="en-US" dirty="0"/>
          </a:p>
        </p:txBody>
      </p:sp>
      <p:sp>
        <p:nvSpPr>
          <p:cNvPr id="152" name="TextBox 300"/>
          <p:cNvSpPr txBox="1"/>
          <p:nvPr/>
        </p:nvSpPr>
        <p:spPr>
          <a:xfrm>
            <a:off x="4896853" y="3844736"/>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18</a:t>
            </a:r>
            <a:r>
              <a:rPr lang="en-US" altLang="zh-CN" sz="1600" dirty="0"/>
              <a:t>%</a:t>
            </a:r>
            <a:endParaRPr lang="zh-CN" altLang="en-US" dirty="0"/>
          </a:p>
        </p:txBody>
      </p:sp>
    </p:spTree>
    <p:extLst>
      <p:ext uri="{BB962C8B-B14F-4D97-AF65-F5344CB8AC3E}">
        <p14:creationId xmlns:p14="http://schemas.microsoft.com/office/powerpoint/2010/main" val="235152479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10" presetClass="entr" presetSubtype="0" fill="hold"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fade">
                                      <p:cBhvr>
                                        <p:cTn id="10" dur="500"/>
                                        <p:tgtEl>
                                          <p:spTgt spid="52"/>
                                        </p:tgtEl>
                                      </p:cBhvr>
                                    </p:animEffect>
                                  </p:childTnLst>
                                </p:cTn>
                              </p:par>
                              <p:par>
                                <p:cTn id="11" presetID="10" presetClass="entr" presetSubtype="0" fill="hold" nodeType="withEffect">
                                  <p:stCondLst>
                                    <p:cond delay="0"/>
                                  </p:stCondLst>
                                  <p:childTnLst>
                                    <p:set>
                                      <p:cBhvr>
                                        <p:cTn id="12" dur="1" fill="hold">
                                          <p:stCondLst>
                                            <p:cond delay="0"/>
                                          </p:stCondLst>
                                        </p:cTn>
                                        <p:tgtEl>
                                          <p:spTgt spid="95"/>
                                        </p:tgtEl>
                                        <p:attrNameLst>
                                          <p:attrName>style.visibility</p:attrName>
                                        </p:attrNameLst>
                                      </p:cBhvr>
                                      <p:to>
                                        <p:strVal val="visible"/>
                                      </p:to>
                                    </p:set>
                                    <p:animEffect transition="in" filter="fade">
                                      <p:cBhvr>
                                        <p:cTn id="13" dur="500"/>
                                        <p:tgtEl>
                                          <p:spTgt spid="95"/>
                                        </p:tgtEl>
                                      </p:cBhvr>
                                    </p:animEffect>
                                  </p:childTnLst>
                                </p:cTn>
                              </p:par>
                              <p:par>
                                <p:cTn id="14" presetID="10" presetClass="entr" presetSubtype="0" fill="hold" nodeType="withEffect">
                                  <p:stCondLst>
                                    <p:cond delay="0"/>
                                  </p:stCondLst>
                                  <p:childTnLst>
                                    <p:set>
                                      <p:cBhvr>
                                        <p:cTn id="15" dur="1" fill="hold">
                                          <p:stCondLst>
                                            <p:cond delay="0"/>
                                          </p:stCondLst>
                                        </p:cTn>
                                        <p:tgtEl>
                                          <p:spTgt spid="110"/>
                                        </p:tgtEl>
                                        <p:attrNameLst>
                                          <p:attrName>style.visibility</p:attrName>
                                        </p:attrNameLst>
                                      </p:cBhvr>
                                      <p:to>
                                        <p:strVal val="visible"/>
                                      </p:to>
                                    </p:set>
                                    <p:animEffect transition="in" filter="fade">
                                      <p:cBhvr>
                                        <p:cTn id="16" dur="500"/>
                                        <p:tgtEl>
                                          <p:spTgt spid="11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fade">
                                      <p:cBhvr>
                                        <p:cTn id="19" dur="500"/>
                                        <p:tgtEl>
                                          <p:spTgt spid="12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4"/>
                                        </p:tgtEl>
                                        <p:attrNameLst>
                                          <p:attrName>style.visibility</p:attrName>
                                        </p:attrNameLst>
                                      </p:cBhvr>
                                      <p:to>
                                        <p:strVal val="visible"/>
                                      </p:to>
                                    </p:set>
                                    <p:animEffect transition="in" filter="fade">
                                      <p:cBhvr>
                                        <p:cTn id="22" dur="500"/>
                                        <p:tgtEl>
                                          <p:spTgt spid="12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5"/>
                                        </p:tgtEl>
                                        <p:attrNameLst>
                                          <p:attrName>style.visibility</p:attrName>
                                        </p:attrNameLst>
                                      </p:cBhvr>
                                      <p:to>
                                        <p:strVal val="visible"/>
                                      </p:to>
                                    </p:set>
                                    <p:animEffect transition="in" filter="fade">
                                      <p:cBhvr>
                                        <p:cTn id="25" dur="500"/>
                                        <p:tgtEl>
                                          <p:spTgt spid="1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500"/>
                                        <p:tgtEl>
                                          <p:spTgt spid="1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7"/>
                                        </p:tgtEl>
                                        <p:attrNameLst>
                                          <p:attrName>style.visibility</p:attrName>
                                        </p:attrNameLst>
                                      </p:cBhvr>
                                      <p:to>
                                        <p:strVal val="visible"/>
                                      </p:to>
                                    </p:set>
                                    <p:animEffect transition="in" filter="fade">
                                      <p:cBhvr>
                                        <p:cTn id="31" dur="500"/>
                                        <p:tgtEl>
                                          <p:spTgt spid="12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8"/>
                                        </p:tgtEl>
                                        <p:attrNameLst>
                                          <p:attrName>style.visibility</p:attrName>
                                        </p:attrNameLst>
                                      </p:cBhvr>
                                      <p:to>
                                        <p:strVal val="visible"/>
                                      </p:to>
                                    </p:set>
                                    <p:animEffect transition="in" filter="fade">
                                      <p:cBhvr>
                                        <p:cTn id="34" dur="500"/>
                                        <p:tgtEl>
                                          <p:spTgt spid="12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9"/>
                                        </p:tgtEl>
                                        <p:attrNameLst>
                                          <p:attrName>style.visibility</p:attrName>
                                        </p:attrNameLst>
                                      </p:cBhvr>
                                      <p:to>
                                        <p:strVal val="visible"/>
                                      </p:to>
                                    </p:set>
                                    <p:animEffect transition="in" filter="fade">
                                      <p:cBhvr>
                                        <p:cTn id="37" dur="500"/>
                                        <p:tgtEl>
                                          <p:spTgt spid="12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0"/>
                                        </p:tgtEl>
                                        <p:attrNameLst>
                                          <p:attrName>style.visibility</p:attrName>
                                        </p:attrNameLst>
                                      </p:cBhvr>
                                      <p:to>
                                        <p:strVal val="visible"/>
                                      </p:to>
                                    </p:set>
                                    <p:animEffect transition="in" filter="fade">
                                      <p:cBhvr>
                                        <p:cTn id="40" dur="500"/>
                                        <p:tgtEl>
                                          <p:spTgt spid="1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1"/>
                                        </p:tgtEl>
                                        <p:attrNameLst>
                                          <p:attrName>style.visibility</p:attrName>
                                        </p:attrNameLst>
                                      </p:cBhvr>
                                      <p:to>
                                        <p:strVal val="visible"/>
                                      </p:to>
                                    </p:set>
                                    <p:animEffect transition="in" filter="fade">
                                      <p:cBhvr>
                                        <p:cTn id="43" dur="500"/>
                                        <p:tgtEl>
                                          <p:spTgt spid="13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2"/>
                                        </p:tgtEl>
                                        <p:attrNameLst>
                                          <p:attrName>style.visibility</p:attrName>
                                        </p:attrNameLst>
                                      </p:cBhvr>
                                      <p:to>
                                        <p:strVal val="visible"/>
                                      </p:to>
                                    </p:set>
                                    <p:animEffect transition="in" filter="fade">
                                      <p:cBhvr>
                                        <p:cTn id="46" dur="500"/>
                                        <p:tgtEl>
                                          <p:spTgt spid="13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3"/>
                                        </p:tgtEl>
                                        <p:attrNameLst>
                                          <p:attrName>style.visibility</p:attrName>
                                        </p:attrNameLst>
                                      </p:cBhvr>
                                      <p:to>
                                        <p:strVal val="visible"/>
                                      </p:to>
                                    </p:set>
                                    <p:animEffect transition="in" filter="fade">
                                      <p:cBhvr>
                                        <p:cTn id="49" dur="500"/>
                                        <p:tgtEl>
                                          <p:spTgt spid="1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4"/>
                                        </p:tgtEl>
                                        <p:attrNameLst>
                                          <p:attrName>style.visibility</p:attrName>
                                        </p:attrNameLst>
                                      </p:cBhvr>
                                      <p:to>
                                        <p:strVal val="visible"/>
                                      </p:to>
                                    </p:set>
                                    <p:animEffect transition="in" filter="fade">
                                      <p:cBhvr>
                                        <p:cTn id="52" dur="500"/>
                                        <p:tgtEl>
                                          <p:spTgt spid="13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35"/>
                                        </p:tgtEl>
                                        <p:attrNameLst>
                                          <p:attrName>style.visibility</p:attrName>
                                        </p:attrNameLst>
                                      </p:cBhvr>
                                      <p:to>
                                        <p:strVal val="visible"/>
                                      </p:to>
                                    </p:set>
                                    <p:animEffect transition="in" filter="fade">
                                      <p:cBhvr>
                                        <p:cTn id="55" dur="500"/>
                                        <p:tgtEl>
                                          <p:spTgt spid="13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
                                        </p:tgtEl>
                                        <p:attrNameLst>
                                          <p:attrName>style.visibility</p:attrName>
                                        </p:attrNameLst>
                                      </p:cBhvr>
                                      <p:to>
                                        <p:strVal val="visible"/>
                                      </p:to>
                                    </p:set>
                                    <p:animEffect transition="in" filter="fade">
                                      <p:cBhvr>
                                        <p:cTn id="58" dur="500"/>
                                        <p:tgtEl>
                                          <p:spTgt spid="1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animEffect transition="in" filter="fade">
                                      <p:cBhvr>
                                        <p:cTn id="61" dur="500"/>
                                        <p:tgtEl>
                                          <p:spTgt spid="13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8"/>
                                        </p:tgtEl>
                                        <p:attrNameLst>
                                          <p:attrName>style.visibility</p:attrName>
                                        </p:attrNameLst>
                                      </p:cBhvr>
                                      <p:to>
                                        <p:strVal val="visible"/>
                                      </p:to>
                                    </p:set>
                                    <p:animEffect transition="in" filter="fade">
                                      <p:cBhvr>
                                        <p:cTn id="64" dur="500"/>
                                        <p:tgtEl>
                                          <p:spTgt spid="1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39"/>
                                        </p:tgtEl>
                                        <p:attrNameLst>
                                          <p:attrName>style.visibility</p:attrName>
                                        </p:attrNameLst>
                                      </p:cBhvr>
                                      <p:to>
                                        <p:strVal val="visible"/>
                                      </p:to>
                                    </p:set>
                                    <p:animEffect transition="in" filter="fade">
                                      <p:cBhvr>
                                        <p:cTn id="67" dur="500"/>
                                        <p:tgtEl>
                                          <p:spTgt spid="13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
                                        </p:tgtEl>
                                        <p:attrNameLst>
                                          <p:attrName>style.visibility</p:attrName>
                                        </p:attrNameLst>
                                      </p:cBhvr>
                                      <p:to>
                                        <p:strVal val="visible"/>
                                      </p:to>
                                    </p:set>
                                    <p:animEffect transition="in" filter="fade">
                                      <p:cBhvr>
                                        <p:cTn id="70" dur="500"/>
                                        <p:tgtEl>
                                          <p:spTgt spid="140"/>
                                        </p:tgtEl>
                                      </p:cBhvr>
                                    </p:animEffect>
                                  </p:childTnLst>
                                </p:cTn>
                              </p:par>
                            </p:childTnLst>
                          </p:cTn>
                        </p:par>
                        <p:par>
                          <p:cTn id="71" fill="hold">
                            <p:stCondLst>
                              <p:cond delay="500"/>
                            </p:stCondLst>
                            <p:childTnLst>
                              <p:par>
                                <p:cTn id="72" presetID="49" presetClass="entr" presetSubtype="0" decel="100000" fill="hold" grpId="0" nodeType="afterEffect">
                                  <p:stCondLst>
                                    <p:cond delay="0"/>
                                  </p:stCondLst>
                                  <p:childTnLst>
                                    <p:set>
                                      <p:cBhvr>
                                        <p:cTn id="73" dur="1" fill="hold">
                                          <p:stCondLst>
                                            <p:cond delay="0"/>
                                          </p:stCondLst>
                                        </p:cTn>
                                        <p:tgtEl>
                                          <p:spTgt spid="141"/>
                                        </p:tgtEl>
                                        <p:attrNameLst>
                                          <p:attrName>style.visibility</p:attrName>
                                        </p:attrNameLst>
                                      </p:cBhvr>
                                      <p:to>
                                        <p:strVal val="visible"/>
                                      </p:to>
                                    </p:set>
                                    <p:anim calcmode="lin" valueType="num">
                                      <p:cBhvr>
                                        <p:cTn id="74" dur="500" fill="hold"/>
                                        <p:tgtEl>
                                          <p:spTgt spid="141"/>
                                        </p:tgtEl>
                                        <p:attrNameLst>
                                          <p:attrName>ppt_w</p:attrName>
                                        </p:attrNameLst>
                                      </p:cBhvr>
                                      <p:tavLst>
                                        <p:tav tm="0">
                                          <p:val>
                                            <p:fltVal val="0"/>
                                          </p:val>
                                        </p:tav>
                                        <p:tav tm="100000">
                                          <p:val>
                                            <p:strVal val="#ppt_w"/>
                                          </p:val>
                                        </p:tav>
                                      </p:tavLst>
                                    </p:anim>
                                    <p:anim calcmode="lin" valueType="num">
                                      <p:cBhvr>
                                        <p:cTn id="75" dur="500" fill="hold"/>
                                        <p:tgtEl>
                                          <p:spTgt spid="141"/>
                                        </p:tgtEl>
                                        <p:attrNameLst>
                                          <p:attrName>ppt_h</p:attrName>
                                        </p:attrNameLst>
                                      </p:cBhvr>
                                      <p:tavLst>
                                        <p:tav tm="0">
                                          <p:val>
                                            <p:fltVal val="0"/>
                                          </p:val>
                                        </p:tav>
                                        <p:tav tm="100000">
                                          <p:val>
                                            <p:strVal val="#ppt_h"/>
                                          </p:val>
                                        </p:tav>
                                      </p:tavLst>
                                    </p:anim>
                                    <p:anim calcmode="lin" valueType="num">
                                      <p:cBhvr>
                                        <p:cTn id="76" dur="500" fill="hold"/>
                                        <p:tgtEl>
                                          <p:spTgt spid="141"/>
                                        </p:tgtEl>
                                        <p:attrNameLst>
                                          <p:attrName>style.rotation</p:attrName>
                                        </p:attrNameLst>
                                      </p:cBhvr>
                                      <p:tavLst>
                                        <p:tav tm="0">
                                          <p:val>
                                            <p:fltVal val="360"/>
                                          </p:val>
                                        </p:tav>
                                        <p:tav tm="100000">
                                          <p:val>
                                            <p:fltVal val="0"/>
                                          </p:val>
                                        </p:tav>
                                      </p:tavLst>
                                    </p:anim>
                                    <p:animEffect transition="in" filter="fade">
                                      <p:cBhvr>
                                        <p:cTn id="77" dur="500"/>
                                        <p:tgtEl>
                                          <p:spTgt spid="141"/>
                                        </p:tgtEl>
                                      </p:cBhvr>
                                    </p:animEffect>
                                  </p:childTnLst>
                                </p:cTn>
                              </p:par>
                              <p:par>
                                <p:cTn id="78" presetID="49" presetClass="entr" presetSubtype="0" decel="100000" fill="hold" grpId="0" nodeType="withEffect">
                                  <p:stCondLst>
                                    <p:cond delay="0"/>
                                  </p:stCondLst>
                                  <p:childTnLst>
                                    <p:set>
                                      <p:cBhvr>
                                        <p:cTn id="79" dur="1" fill="hold">
                                          <p:stCondLst>
                                            <p:cond delay="0"/>
                                          </p:stCondLst>
                                        </p:cTn>
                                        <p:tgtEl>
                                          <p:spTgt spid="142"/>
                                        </p:tgtEl>
                                        <p:attrNameLst>
                                          <p:attrName>style.visibility</p:attrName>
                                        </p:attrNameLst>
                                      </p:cBhvr>
                                      <p:to>
                                        <p:strVal val="visible"/>
                                      </p:to>
                                    </p:set>
                                    <p:anim calcmode="lin" valueType="num">
                                      <p:cBhvr>
                                        <p:cTn id="80" dur="500" fill="hold"/>
                                        <p:tgtEl>
                                          <p:spTgt spid="142"/>
                                        </p:tgtEl>
                                        <p:attrNameLst>
                                          <p:attrName>ppt_w</p:attrName>
                                        </p:attrNameLst>
                                      </p:cBhvr>
                                      <p:tavLst>
                                        <p:tav tm="0">
                                          <p:val>
                                            <p:fltVal val="0"/>
                                          </p:val>
                                        </p:tav>
                                        <p:tav tm="100000">
                                          <p:val>
                                            <p:strVal val="#ppt_w"/>
                                          </p:val>
                                        </p:tav>
                                      </p:tavLst>
                                    </p:anim>
                                    <p:anim calcmode="lin" valueType="num">
                                      <p:cBhvr>
                                        <p:cTn id="81" dur="500" fill="hold"/>
                                        <p:tgtEl>
                                          <p:spTgt spid="142"/>
                                        </p:tgtEl>
                                        <p:attrNameLst>
                                          <p:attrName>ppt_h</p:attrName>
                                        </p:attrNameLst>
                                      </p:cBhvr>
                                      <p:tavLst>
                                        <p:tav tm="0">
                                          <p:val>
                                            <p:fltVal val="0"/>
                                          </p:val>
                                        </p:tav>
                                        <p:tav tm="100000">
                                          <p:val>
                                            <p:strVal val="#ppt_h"/>
                                          </p:val>
                                        </p:tav>
                                      </p:tavLst>
                                    </p:anim>
                                    <p:anim calcmode="lin" valueType="num">
                                      <p:cBhvr>
                                        <p:cTn id="82" dur="500" fill="hold"/>
                                        <p:tgtEl>
                                          <p:spTgt spid="142"/>
                                        </p:tgtEl>
                                        <p:attrNameLst>
                                          <p:attrName>style.rotation</p:attrName>
                                        </p:attrNameLst>
                                      </p:cBhvr>
                                      <p:tavLst>
                                        <p:tav tm="0">
                                          <p:val>
                                            <p:fltVal val="360"/>
                                          </p:val>
                                        </p:tav>
                                        <p:tav tm="100000">
                                          <p:val>
                                            <p:fltVal val="0"/>
                                          </p:val>
                                        </p:tav>
                                      </p:tavLst>
                                    </p:anim>
                                    <p:animEffect transition="in" filter="fade">
                                      <p:cBhvr>
                                        <p:cTn id="83" dur="500"/>
                                        <p:tgtEl>
                                          <p:spTgt spid="142"/>
                                        </p:tgtEl>
                                      </p:cBhvr>
                                    </p:animEffect>
                                  </p:childTnLst>
                                </p:cTn>
                              </p:par>
                              <p:par>
                                <p:cTn id="84" presetID="49" presetClass="entr" presetSubtype="0" decel="100000" fill="hold" grpId="0" nodeType="withEffect">
                                  <p:stCondLst>
                                    <p:cond delay="0"/>
                                  </p:stCondLst>
                                  <p:childTnLst>
                                    <p:set>
                                      <p:cBhvr>
                                        <p:cTn id="85" dur="1" fill="hold">
                                          <p:stCondLst>
                                            <p:cond delay="0"/>
                                          </p:stCondLst>
                                        </p:cTn>
                                        <p:tgtEl>
                                          <p:spTgt spid="143"/>
                                        </p:tgtEl>
                                        <p:attrNameLst>
                                          <p:attrName>style.visibility</p:attrName>
                                        </p:attrNameLst>
                                      </p:cBhvr>
                                      <p:to>
                                        <p:strVal val="visible"/>
                                      </p:to>
                                    </p:set>
                                    <p:anim calcmode="lin" valueType="num">
                                      <p:cBhvr>
                                        <p:cTn id="86" dur="500" fill="hold"/>
                                        <p:tgtEl>
                                          <p:spTgt spid="143"/>
                                        </p:tgtEl>
                                        <p:attrNameLst>
                                          <p:attrName>ppt_w</p:attrName>
                                        </p:attrNameLst>
                                      </p:cBhvr>
                                      <p:tavLst>
                                        <p:tav tm="0">
                                          <p:val>
                                            <p:fltVal val="0"/>
                                          </p:val>
                                        </p:tav>
                                        <p:tav tm="100000">
                                          <p:val>
                                            <p:strVal val="#ppt_w"/>
                                          </p:val>
                                        </p:tav>
                                      </p:tavLst>
                                    </p:anim>
                                    <p:anim calcmode="lin" valueType="num">
                                      <p:cBhvr>
                                        <p:cTn id="87" dur="500" fill="hold"/>
                                        <p:tgtEl>
                                          <p:spTgt spid="143"/>
                                        </p:tgtEl>
                                        <p:attrNameLst>
                                          <p:attrName>ppt_h</p:attrName>
                                        </p:attrNameLst>
                                      </p:cBhvr>
                                      <p:tavLst>
                                        <p:tav tm="0">
                                          <p:val>
                                            <p:fltVal val="0"/>
                                          </p:val>
                                        </p:tav>
                                        <p:tav tm="100000">
                                          <p:val>
                                            <p:strVal val="#ppt_h"/>
                                          </p:val>
                                        </p:tav>
                                      </p:tavLst>
                                    </p:anim>
                                    <p:anim calcmode="lin" valueType="num">
                                      <p:cBhvr>
                                        <p:cTn id="88" dur="500" fill="hold"/>
                                        <p:tgtEl>
                                          <p:spTgt spid="143"/>
                                        </p:tgtEl>
                                        <p:attrNameLst>
                                          <p:attrName>style.rotation</p:attrName>
                                        </p:attrNameLst>
                                      </p:cBhvr>
                                      <p:tavLst>
                                        <p:tav tm="0">
                                          <p:val>
                                            <p:fltVal val="360"/>
                                          </p:val>
                                        </p:tav>
                                        <p:tav tm="100000">
                                          <p:val>
                                            <p:fltVal val="0"/>
                                          </p:val>
                                        </p:tav>
                                      </p:tavLst>
                                    </p:anim>
                                    <p:animEffect transition="in" filter="fade">
                                      <p:cBhvr>
                                        <p:cTn id="89" dur="500"/>
                                        <p:tgtEl>
                                          <p:spTgt spid="143"/>
                                        </p:tgtEl>
                                      </p:cBhvr>
                                    </p:animEffect>
                                  </p:childTnLst>
                                </p:cTn>
                              </p:par>
                              <p:par>
                                <p:cTn id="90" presetID="49" presetClass="entr" presetSubtype="0" decel="100000" fill="hold" grpId="0" nodeType="withEffect">
                                  <p:stCondLst>
                                    <p:cond delay="0"/>
                                  </p:stCondLst>
                                  <p:childTnLst>
                                    <p:set>
                                      <p:cBhvr>
                                        <p:cTn id="91" dur="1" fill="hold">
                                          <p:stCondLst>
                                            <p:cond delay="0"/>
                                          </p:stCondLst>
                                        </p:cTn>
                                        <p:tgtEl>
                                          <p:spTgt spid="144"/>
                                        </p:tgtEl>
                                        <p:attrNameLst>
                                          <p:attrName>style.visibility</p:attrName>
                                        </p:attrNameLst>
                                      </p:cBhvr>
                                      <p:to>
                                        <p:strVal val="visible"/>
                                      </p:to>
                                    </p:set>
                                    <p:anim calcmode="lin" valueType="num">
                                      <p:cBhvr>
                                        <p:cTn id="92" dur="500" fill="hold"/>
                                        <p:tgtEl>
                                          <p:spTgt spid="144"/>
                                        </p:tgtEl>
                                        <p:attrNameLst>
                                          <p:attrName>ppt_w</p:attrName>
                                        </p:attrNameLst>
                                      </p:cBhvr>
                                      <p:tavLst>
                                        <p:tav tm="0">
                                          <p:val>
                                            <p:fltVal val="0"/>
                                          </p:val>
                                        </p:tav>
                                        <p:tav tm="100000">
                                          <p:val>
                                            <p:strVal val="#ppt_w"/>
                                          </p:val>
                                        </p:tav>
                                      </p:tavLst>
                                    </p:anim>
                                    <p:anim calcmode="lin" valueType="num">
                                      <p:cBhvr>
                                        <p:cTn id="93" dur="500" fill="hold"/>
                                        <p:tgtEl>
                                          <p:spTgt spid="144"/>
                                        </p:tgtEl>
                                        <p:attrNameLst>
                                          <p:attrName>ppt_h</p:attrName>
                                        </p:attrNameLst>
                                      </p:cBhvr>
                                      <p:tavLst>
                                        <p:tav tm="0">
                                          <p:val>
                                            <p:fltVal val="0"/>
                                          </p:val>
                                        </p:tav>
                                        <p:tav tm="100000">
                                          <p:val>
                                            <p:strVal val="#ppt_h"/>
                                          </p:val>
                                        </p:tav>
                                      </p:tavLst>
                                    </p:anim>
                                    <p:anim calcmode="lin" valueType="num">
                                      <p:cBhvr>
                                        <p:cTn id="94" dur="500" fill="hold"/>
                                        <p:tgtEl>
                                          <p:spTgt spid="144"/>
                                        </p:tgtEl>
                                        <p:attrNameLst>
                                          <p:attrName>style.rotation</p:attrName>
                                        </p:attrNameLst>
                                      </p:cBhvr>
                                      <p:tavLst>
                                        <p:tav tm="0">
                                          <p:val>
                                            <p:fltVal val="360"/>
                                          </p:val>
                                        </p:tav>
                                        <p:tav tm="100000">
                                          <p:val>
                                            <p:fltVal val="0"/>
                                          </p:val>
                                        </p:tav>
                                      </p:tavLst>
                                    </p:anim>
                                    <p:animEffect transition="in" filter="fade">
                                      <p:cBhvr>
                                        <p:cTn id="95" dur="500"/>
                                        <p:tgtEl>
                                          <p:spTgt spid="144"/>
                                        </p:tgtEl>
                                      </p:cBhvr>
                                    </p:animEffect>
                                  </p:childTnLst>
                                </p:cTn>
                              </p:par>
                              <p:par>
                                <p:cTn id="96" presetID="49" presetClass="entr" presetSubtype="0" decel="100000" fill="hold" grpId="0" nodeType="withEffect">
                                  <p:stCondLst>
                                    <p:cond delay="0"/>
                                  </p:stCondLst>
                                  <p:childTnLst>
                                    <p:set>
                                      <p:cBhvr>
                                        <p:cTn id="97" dur="1" fill="hold">
                                          <p:stCondLst>
                                            <p:cond delay="0"/>
                                          </p:stCondLst>
                                        </p:cTn>
                                        <p:tgtEl>
                                          <p:spTgt spid="145"/>
                                        </p:tgtEl>
                                        <p:attrNameLst>
                                          <p:attrName>style.visibility</p:attrName>
                                        </p:attrNameLst>
                                      </p:cBhvr>
                                      <p:to>
                                        <p:strVal val="visible"/>
                                      </p:to>
                                    </p:set>
                                    <p:anim calcmode="lin" valueType="num">
                                      <p:cBhvr>
                                        <p:cTn id="98" dur="500" fill="hold"/>
                                        <p:tgtEl>
                                          <p:spTgt spid="145"/>
                                        </p:tgtEl>
                                        <p:attrNameLst>
                                          <p:attrName>ppt_w</p:attrName>
                                        </p:attrNameLst>
                                      </p:cBhvr>
                                      <p:tavLst>
                                        <p:tav tm="0">
                                          <p:val>
                                            <p:fltVal val="0"/>
                                          </p:val>
                                        </p:tav>
                                        <p:tav tm="100000">
                                          <p:val>
                                            <p:strVal val="#ppt_w"/>
                                          </p:val>
                                        </p:tav>
                                      </p:tavLst>
                                    </p:anim>
                                    <p:anim calcmode="lin" valueType="num">
                                      <p:cBhvr>
                                        <p:cTn id="99" dur="500" fill="hold"/>
                                        <p:tgtEl>
                                          <p:spTgt spid="145"/>
                                        </p:tgtEl>
                                        <p:attrNameLst>
                                          <p:attrName>ppt_h</p:attrName>
                                        </p:attrNameLst>
                                      </p:cBhvr>
                                      <p:tavLst>
                                        <p:tav tm="0">
                                          <p:val>
                                            <p:fltVal val="0"/>
                                          </p:val>
                                        </p:tav>
                                        <p:tav tm="100000">
                                          <p:val>
                                            <p:strVal val="#ppt_h"/>
                                          </p:val>
                                        </p:tav>
                                      </p:tavLst>
                                    </p:anim>
                                    <p:anim calcmode="lin" valueType="num">
                                      <p:cBhvr>
                                        <p:cTn id="100" dur="500" fill="hold"/>
                                        <p:tgtEl>
                                          <p:spTgt spid="145"/>
                                        </p:tgtEl>
                                        <p:attrNameLst>
                                          <p:attrName>style.rotation</p:attrName>
                                        </p:attrNameLst>
                                      </p:cBhvr>
                                      <p:tavLst>
                                        <p:tav tm="0">
                                          <p:val>
                                            <p:fltVal val="360"/>
                                          </p:val>
                                        </p:tav>
                                        <p:tav tm="100000">
                                          <p:val>
                                            <p:fltVal val="0"/>
                                          </p:val>
                                        </p:tav>
                                      </p:tavLst>
                                    </p:anim>
                                    <p:animEffect transition="in" filter="fade">
                                      <p:cBhvr>
                                        <p:cTn id="101" dur="500"/>
                                        <p:tgtEl>
                                          <p:spTgt spid="145"/>
                                        </p:tgtEl>
                                      </p:cBhvr>
                                    </p:animEffect>
                                  </p:childTnLst>
                                </p:cTn>
                              </p:par>
                              <p:par>
                                <p:cTn id="102" presetID="49" presetClass="entr" presetSubtype="0" decel="100000" fill="hold" grpId="0" nodeType="withEffect">
                                  <p:stCondLst>
                                    <p:cond delay="0"/>
                                  </p:stCondLst>
                                  <p:childTnLst>
                                    <p:set>
                                      <p:cBhvr>
                                        <p:cTn id="103" dur="1" fill="hold">
                                          <p:stCondLst>
                                            <p:cond delay="0"/>
                                          </p:stCondLst>
                                        </p:cTn>
                                        <p:tgtEl>
                                          <p:spTgt spid="146"/>
                                        </p:tgtEl>
                                        <p:attrNameLst>
                                          <p:attrName>style.visibility</p:attrName>
                                        </p:attrNameLst>
                                      </p:cBhvr>
                                      <p:to>
                                        <p:strVal val="visible"/>
                                      </p:to>
                                    </p:set>
                                    <p:anim calcmode="lin" valueType="num">
                                      <p:cBhvr>
                                        <p:cTn id="104" dur="500" fill="hold"/>
                                        <p:tgtEl>
                                          <p:spTgt spid="146"/>
                                        </p:tgtEl>
                                        <p:attrNameLst>
                                          <p:attrName>ppt_w</p:attrName>
                                        </p:attrNameLst>
                                      </p:cBhvr>
                                      <p:tavLst>
                                        <p:tav tm="0">
                                          <p:val>
                                            <p:fltVal val="0"/>
                                          </p:val>
                                        </p:tav>
                                        <p:tav tm="100000">
                                          <p:val>
                                            <p:strVal val="#ppt_w"/>
                                          </p:val>
                                        </p:tav>
                                      </p:tavLst>
                                    </p:anim>
                                    <p:anim calcmode="lin" valueType="num">
                                      <p:cBhvr>
                                        <p:cTn id="105" dur="500" fill="hold"/>
                                        <p:tgtEl>
                                          <p:spTgt spid="146"/>
                                        </p:tgtEl>
                                        <p:attrNameLst>
                                          <p:attrName>ppt_h</p:attrName>
                                        </p:attrNameLst>
                                      </p:cBhvr>
                                      <p:tavLst>
                                        <p:tav tm="0">
                                          <p:val>
                                            <p:fltVal val="0"/>
                                          </p:val>
                                        </p:tav>
                                        <p:tav tm="100000">
                                          <p:val>
                                            <p:strVal val="#ppt_h"/>
                                          </p:val>
                                        </p:tav>
                                      </p:tavLst>
                                    </p:anim>
                                    <p:anim calcmode="lin" valueType="num">
                                      <p:cBhvr>
                                        <p:cTn id="106" dur="500" fill="hold"/>
                                        <p:tgtEl>
                                          <p:spTgt spid="146"/>
                                        </p:tgtEl>
                                        <p:attrNameLst>
                                          <p:attrName>style.rotation</p:attrName>
                                        </p:attrNameLst>
                                      </p:cBhvr>
                                      <p:tavLst>
                                        <p:tav tm="0">
                                          <p:val>
                                            <p:fltVal val="360"/>
                                          </p:val>
                                        </p:tav>
                                        <p:tav tm="100000">
                                          <p:val>
                                            <p:fltVal val="0"/>
                                          </p:val>
                                        </p:tav>
                                      </p:tavLst>
                                    </p:anim>
                                    <p:animEffect transition="in" filter="fade">
                                      <p:cBhvr>
                                        <p:cTn id="107" dur="500"/>
                                        <p:tgtEl>
                                          <p:spTgt spid="146"/>
                                        </p:tgtEl>
                                      </p:cBhvr>
                                    </p:animEffect>
                                  </p:childTnLst>
                                </p:cTn>
                              </p:par>
                              <p:par>
                                <p:cTn id="108" presetID="49" presetClass="entr" presetSubtype="0" decel="100000" fill="hold" grpId="0" nodeType="withEffect">
                                  <p:stCondLst>
                                    <p:cond delay="0"/>
                                  </p:stCondLst>
                                  <p:childTnLst>
                                    <p:set>
                                      <p:cBhvr>
                                        <p:cTn id="109" dur="1" fill="hold">
                                          <p:stCondLst>
                                            <p:cond delay="0"/>
                                          </p:stCondLst>
                                        </p:cTn>
                                        <p:tgtEl>
                                          <p:spTgt spid="147"/>
                                        </p:tgtEl>
                                        <p:attrNameLst>
                                          <p:attrName>style.visibility</p:attrName>
                                        </p:attrNameLst>
                                      </p:cBhvr>
                                      <p:to>
                                        <p:strVal val="visible"/>
                                      </p:to>
                                    </p:set>
                                    <p:anim calcmode="lin" valueType="num">
                                      <p:cBhvr>
                                        <p:cTn id="110" dur="500" fill="hold"/>
                                        <p:tgtEl>
                                          <p:spTgt spid="147"/>
                                        </p:tgtEl>
                                        <p:attrNameLst>
                                          <p:attrName>ppt_w</p:attrName>
                                        </p:attrNameLst>
                                      </p:cBhvr>
                                      <p:tavLst>
                                        <p:tav tm="0">
                                          <p:val>
                                            <p:fltVal val="0"/>
                                          </p:val>
                                        </p:tav>
                                        <p:tav tm="100000">
                                          <p:val>
                                            <p:strVal val="#ppt_w"/>
                                          </p:val>
                                        </p:tav>
                                      </p:tavLst>
                                    </p:anim>
                                    <p:anim calcmode="lin" valueType="num">
                                      <p:cBhvr>
                                        <p:cTn id="111" dur="500" fill="hold"/>
                                        <p:tgtEl>
                                          <p:spTgt spid="147"/>
                                        </p:tgtEl>
                                        <p:attrNameLst>
                                          <p:attrName>ppt_h</p:attrName>
                                        </p:attrNameLst>
                                      </p:cBhvr>
                                      <p:tavLst>
                                        <p:tav tm="0">
                                          <p:val>
                                            <p:fltVal val="0"/>
                                          </p:val>
                                        </p:tav>
                                        <p:tav tm="100000">
                                          <p:val>
                                            <p:strVal val="#ppt_h"/>
                                          </p:val>
                                        </p:tav>
                                      </p:tavLst>
                                    </p:anim>
                                    <p:anim calcmode="lin" valueType="num">
                                      <p:cBhvr>
                                        <p:cTn id="112" dur="500" fill="hold"/>
                                        <p:tgtEl>
                                          <p:spTgt spid="147"/>
                                        </p:tgtEl>
                                        <p:attrNameLst>
                                          <p:attrName>style.rotation</p:attrName>
                                        </p:attrNameLst>
                                      </p:cBhvr>
                                      <p:tavLst>
                                        <p:tav tm="0">
                                          <p:val>
                                            <p:fltVal val="360"/>
                                          </p:val>
                                        </p:tav>
                                        <p:tav tm="100000">
                                          <p:val>
                                            <p:fltVal val="0"/>
                                          </p:val>
                                        </p:tav>
                                      </p:tavLst>
                                    </p:anim>
                                    <p:animEffect transition="in" filter="fade">
                                      <p:cBhvr>
                                        <p:cTn id="113" dur="500"/>
                                        <p:tgtEl>
                                          <p:spTgt spid="147"/>
                                        </p:tgtEl>
                                      </p:cBhvr>
                                    </p:animEffect>
                                  </p:childTnLst>
                                </p:cTn>
                              </p:par>
                              <p:par>
                                <p:cTn id="114" presetID="49" presetClass="entr" presetSubtype="0" decel="100000" fill="hold" grpId="0" nodeType="withEffect">
                                  <p:stCondLst>
                                    <p:cond delay="0"/>
                                  </p:stCondLst>
                                  <p:childTnLst>
                                    <p:set>
                                      <p:cBhvr>
                                        <p:cTn id="115" dur="1" fill="hold">
                                          <p:stCondLst>
                                            <p:cond delay="0"/>
                                          </p:stCondLst>
                                        </p:cTn>
                                        <p:tgtEl>
                                          <p:spTgt spid="148"/>
                                        </p:tgtEl>
                                        <p:attrNameLst>
                                          <p:attrName>style.visibility</p:attrName>
                                        </p:attrNameLst>
                                      </p:cBhvr>
                                      <p:to>
                                        <p:strVal val="visible"/>
                                      </p:to>
                                    </p:set>
                                    <p:anim calcmode="lin" valueType="num">
                                      <p:cBhvr>
                                        <p:cTn id="116" dur="500" fill="hold"/>
                                        <p:tgtEl>
                                          <p:spTgt spid="148"/>
                                        </p:tgtEl>
                                        <p:attrNameLst>
                                          <p:attrName>ppt_w</p:attrName>
                                        </p:attrNameLst>
                                      </p:cBhvr>
                                      <p:tavLst>
                                        <p:tav tm="0">
                                          <p:val>
                                            <p:fltVal val="0"/>
                                          </p:val>
                                        </p:tav>
                                        <p:tav tm="100000">
                                          <p:val>
                                            <p:strVal val="#ppt_w"/>
                                          </p:val>
                                        </p:tav>
                                      </p:tavLst>
                                    </p:anim>
                                    <p:anim calcmode="lin" valueType="num">
                                      <p:cBhvr>
                                        <p:cTn id="117" dur="500" fill="hold"/>
                                        <p:tgtEl>
                                          <p:spTgt spid="148"/>
                                        </p:tgtEl>
                                        <p:attrNameLst>
                                          <p:attrName>ppt_h</p:attrName>
                                        </p:attrNameLst>
                                      </p:cBhvr>
                                      <p:tavLst>
                                        <p:tav tm="0">
                                          <p:val>
                                            <p:fltVal val="0"/>
                                          </p:val>
                                        </p:tav>
                                        <p:tav tm="100000">
                                          <p:val>
                                            <p:strVal val="#ppt_h"/>
                                          </p:val>
                                        </p:tav>
                                      </p:tavLst>
                                    </p:anim>
                                    <p:anim calcmode="lin" valueType="num">
                                      <p:cBhvr>
                                        <p:cTn id="118" dur="500" fill="hold"/>
                                        <p:tgtEl>
                                          <p:spTgt spid="148"/>
                                        </p:tgtEl>
                                        <p:attrNameLst>
                                          <p:attrName>style.rotation</p:attrName>
                                        </p:attrNameLst>
                                      </p:cBhvr>
                                      <p:tavLst>
                                        <p:tav tm="0">
                                          <p:val>
                                            <p:fltVal val="360"/>
                                          </p:val>
                                        </p:tav>
                                        <p:tav tm="100000">
                                          <p:val>
                                            <p:fltVal val="0"/>
                                          </p:val>
                                        </p:tav>
                                      </p:tavLst>
                                    </p:anim>
                                    <p:animEffect transition="in" filter="fade">
                                      <p:cBhvr>
                                        <p:cTn id="119" dur="500"/>
                                        <p:tgtEl>
                                          <p:spTgt spid="148"/>
                                        </p:tgtEl>
                                      </p:cBhvr>
                                    </p:animEffect>
                                  </p:childTnLst>
                                </p:cTn>
                              </p:par>
                              <p:par>
                                <p:cTn id="120" presetID="49" presetClass="entr" presetSubtype="0" decel="100000" fill="hold" grpId="0" nodeType="withEffect">
                                  <p:stCondLst>
                                    <p:cond delay="0"/>
                                  </p:stCondLst>
                                  <p:childTnLst>
                                    <p:set>
                                      <p:cBhvr>
                                        <p:cTn id="121" dur="1" fill="hold">
                                          <p:stCondLst>
                                            <p:cond delay="0"/>
                                          </p:stCondLst>
                                        </p:cTn>
                                        <p:tgtEl>
                                          <p:spTgt spid="149"/>
                                        </p:tgtEl>
                                        <p:attrNameLst>
                                          <p:attrName>style.visibility</p:attrName>
                                        </p:attrNameLst>
                                      </p:cBhvr>
                                      <p:to>
                                        <p:strVal val="visible"/>
                                      </p:to>
                                    </p:set>
                                    <p:anim calcmode="lin" valueType="num">
                                      <p:cBhvr>
                                        <p:cTn id="122" dur="500" fill="hold"/>
                                        <p:tgtEl>
                                          <p:spTgt spid="149"/>
                                        </p:tgtEl>
                                        <p:attrNameLst>
                                          <p:attrName>ppt_w</p:attrName>
                                        </p:attrNameLst>
                                      </p:cBhvr>
                                      <p:tavLst>
                                        <p:tav tm="0">
                                          <p:val>
                                            <p:fltVal val="0"/>
                                          </p:val>
                                        </p:tav>
                                        <p:tav tm="100000">
                                          <p:val>
                                            <p:strVal val="#ppt_w"/>
                                          </p:val>
                                        </p:tav>
                                      </p:tavLst>
                                    </p:anim>
                                    <p:anim calcmode="lin" valueType="num">
                                      <p:cBhvr>
                                        <p:cTn id="123" dur="500" fill="hold"/>
                                        <p:tgtEl>
                                          <p:spTgt spid="149"/>
                                        </p:tgtEl>
                                        <p:attrNameLst>
                                          <p:attrName>ppt_h</p:attrName>
                                        </p:attrNameLst>
                                      </p:cBhvr>
                                      <p:tavLst>
                                        <p:tav tm="0">
                                          <p:val>
                                            <p:fltVal val="0"/>
                                          </p:val>
                                        </p:tav>
                                        <p:tav tm="100000">
                                          <p:val>
                                            <p:strVal val="#ppt_h"/>
                                          </p:val>
                                        </p:tav>
                                      </p:tavLst>
                                    </p:anim>
                                    <p:anim calcmode="lin" valueType="num">
                                      <p:cBhvr>
                                        <p:cTn id="124" dur="500" fill="hold"/>
                                        <p:tgtEl>
                                          <p:spTgt spid="149"/>
                                        </p:tgtEl>
                                        <p:attrNameLst>
                                          <p:attrName>style.rotation</p:attrName>
                                        </p:attrNameLst>
                                      </p:cBhvr>
                                      <p:tavLst>
                                        <p:tav tm="0">
                                          <p:val>
                                            <p:fltVal val="360"/>
                                          </p:val>
                                        </p:tav>
                                        <p:tav tm="100000">
                                          <p:val>
                                            <p:fltVal val="0"/>
                                          </p:val>
                                        </p:tav>
                                      </p:tavLst>
                                    </p:anim>
                                    <p:animEffect transition="in" filter="fade">
                                      <p:cBhvr>
                                        <p:cTn id="125" dur="500"/>
                                        <p:tgtEl>
                                          <p:spTgt spid="149"/>
                                        </p:tgtEl>
                                      </p:cBhvr>
                                    </p:animEffect>
                                  </p:childTnLst>
                                </p:cTn>
                              </p:par>
                              <p:par>
                                <p:cTn id="126" presetID="49" presetClass="entr" presetSubtype="0" decel="100000" fill="hold" grpId="0" nodeType="withEffect">
                                  <p:stCondLst>
                                    <p:cond delay="0"/>
                                  </p:stCondLst>
                                  <p:childTnLst>
                                    <p:set>
                                      <p:cBhvr>
                                        <p:cTn id="127" dur="1" fill="hold">
                                          <p:stCondLst>
                                            <p:cond delay="0"/>
                                          </p:stCondLst>
                                        </p:cTn>
                                        <p:tgtEl>
                                          <p:spTgt spid="150"/>
                                        </p:tgtEl>
                                        <p:attrNameLst>
                                          <p:attrName>style.visibility</p:attrName>
                                        </p:attrNameLst>
                                      </p:cBhvr>
                                      <p:to>
                                        <p:strVal val="visible"/>
                                      </p:to>
                                    </p:set>
                                    <p:anim calcmode="lin" valueType="num">
                                      <p:cBhvr>
                                        <p:cTn id="128" dur="500" fill="hold"/>
                                        <p:tgtEl>
                                          <p:spTgt spid="150"/>
                                        </p:tgtEl>
                                        <p:attrNameLst>
                                          <p:attrName>ppt_w</p:attrName>
                                        </p:attrNameLst>
                                      </p:cBhvr>
                                      <p:tavLst>
                                        <p:tav tm="0">
                                          <p:val>
                                            <p:fltVal val="0"/>
                                          </p:val>
                                        </p:tav>
                                        <p:tav tm="100000">
                                          <p:val>
                                            <p:strVal val="#ppt_w"/>
                                          </p:val>
                                        </p:tav>
                                      </p:tavLst>
                                    </p:anim>
                                    <p:anim calcmode="lin" valueType="num">
                                      <p:cBhvr>
                                        <p:cTn id="129" dur="500" fill="hold"/>
                                        <p:tgtEl>
                                          <p:spTgt spid="150"/>
                                        </p:tgtEl>
                                        <p:attrNameLst>
                                          <p:attrName>ppt_h</p:attrName>
                                        </p:attrNameLst>
                                      </p:cBhvr>
                                      <p:tavLst>
                                        <p:tav tm="0">
                                          <p:val>
                                            <p:fltVal val="0"/>
                                          </p:val>
                                        </p:tav>
                                        <p:tav tm="100000">
                                          <p:val>
                                            <p:strVal val="#ppt_h"/>
                                          </p:val>
                                        </p:tav>
                                      </p:tavLst>
                                    </p:anim>
                                    <p:anim calcmode="lin" valueType="num">
                                      <p:cBhvr>
                                        <p:cTn id="130" dur="500" fill="hold"/>
                                        <p:tgtEl>
                                          <p:spTgt spid="150"/>
                                        </p:tgtEl>
                                        <p:attrNameLst>
                                          <p:attrName>style.rotation</p:attrName>
                                        </p:attrNameLst>
                                      </p:cBhvr>
                                      <p:tavLst>
                                        <p:tav tm="0">
                                          <p:val>
                                            <p:fltVal val="360"/>
                                          </p:val>
                                        </p:tav>
                                        <p:tav tm="100000">
                                          <p:val>
                                            <p:fltVal val="0"/>
                                          </p:val>
                                        </p:tav>
                                      </p:tavLst>
                                    </p:anim>
                                    <p:animEffect transition="in" filter="fade">
                                      <p:cBhvr>
                                        <p:cTn id="131" dur="500"/>
                                        <p:tgtEl>
                                          <p:spTgt spid="150"/>
                                        </p:tgtEl>
                                      </p:cBhvr>
                                    </p:animEffect>
                                  </p:childTnLst>
                                </p:cTn>
                              </p:par>
                              <p:par>
                                <p:cTn id="132" presetID="49" presetClass="entr" presetSubtype="0" decel="100000" fill="hold" grpId="0" nodeType="withEffect">
                                  <p:stCondLst>
                                    <p:cond delay="0"/>
                                  </p:stCondLst>
                                  <p:childTnLst>
                                    <p:set>
                                      <p:cBhvr>
                                        <p:cTn id="133" dur="1" fill="hold">
                                          <p:stCondLst>
                                            <p:cond delay="0"/>
                                          </p:stCondLst>
                                        </p:cTn>
                                        <p:tgtEl>
                                          <p:spTgt spid="151"/>
                                        </p:tgtEl>
                                        <p:attrNameLst>
                                          <p:attrName>style.visibility</p:attrName>
                                        </p:attrNameLst>
                                      </p:cBhvr>
                                      <p:to>
                                        <p:strVal val="visible"/>
                                      </p:to>
                                    </p:set>
                                    <p:anim calcmode="lin" valueType="num">
                                      <p:cBhvr>
                                        <p:cTn id="134" dur="500" fill="hold"/>
                                        <p:tgtEl>
                                          <p:spTgt spid="151"/>
                                        </p:tgtEl>
                                        <p:attrNameLst>
                                          <p:attrName>ppt_w</p:attrName>
                                        </p:attrNameLst>
                                      </p:cBhvr>
                                      <p:tavLst>
                                        <p:tav tm="0">
                                          <p:val>
                                            <p:fltVal val="0"/>
                                          </p:val>
                                        </p:tav>
                                        <p:tav tm="100000">
                                          <p:val>
                                            <p:strVal val="#ppt_w"/>
                                          </p:val>
                                        </p:tav>
                                      </p:tavLst>
                                    </p:anim>
                                    <p:anim calcmode="lin" valueType="num">
                                      <p:cBhvr>
                                        <p:cTn id="135" dur="500" fill="hold"/>
                                        <p:tgtEl>
                                          <p:spTgt spid="151"/>
                                        </p:tgtEl>
                                        <p:attrNameLst>
                                          <p:attrName>ppt_h</p:attrName>
                                        </p:attrNameLst>
                                      </p:cBhvr>
                                      <p:tavLst>
                                        <p:tav tm="0">
                                          <p:val>
                                            <p:fltVal val="0"/>
                                          </p:val>
                                        </p:tav>
                                        <p:tav tm="100000">
                                          <p:val>
                                            <p:strVal val="#ppt_h"/>
                                          </p:val>
                                        </p:tav>
                                      </p:tavLst>
                                    </p:anim>
                                    <p:anim calcmode="lin" valueType="num">
                                      <p:cBhvr>
                                        <p:cTn id="136" dur="500" fill="hold"/>
                                        <p:tgtEl>
                                          <p:spTgt spid="151"/>
                                        </p:tgtEl>
                                        <p:attrNameLst>
                                          <p:attrName>style.rotation</p:attrName>
                                        </p:attrNameLst>
                                      </p:cBhvr>
                                      <p:tavLst>
                                        <p:tav tm="0">
                                          <p:val>
                                            <p:fltVal val="360"/>
                                          </p:val>
                                        </p:tav>
                                        <p:tav tm="100000">
                                          <p:val>
                                            <p:fltVal val="0"/>
                                          </p:val>
                                        </p:tav>
                                      </p:tavLst>
                                    </p:anim>
                                    <p:animEffect transition="in" filter="fade">
                                      <p:cBhvr>
                                        <p:cTn id="137" dur="500"/>
                                        <p:tgtEl>
                                          <p:spTgt spid="151"/>
                                        </p:tgtEl>
                                      </p:cBhvr>
                                    </p:animEffect>
                                  </p:childTnLst>
                                </p:cTn>
                              </p:par>
                              <p:par>
                                <p:cTn id="138" presetID="49" presetClass="entr" presetSubtype="0" decel="100000" fill="hold" grpId="0" nodeType="withEffect">
                                  <p:stCondLst>
                                    <p:cond delay="0"/>
                                  </p:stCondLst>
                                  <p:childTnLst>
                                    <p:set>
                                      <p:cBhvr>
                                        <p:cTn id="139" dur="1" fill="hold">
                                          <p:stCondLst>
                                            <p:cond delay="0"/>
                                          </p:stCondLst>
                                        </p:cTn>
                                        <p:tgtEl>
                                          <p:spTgt spid="152"/>
                                        </p:tgtEl>
                                        <p:attrNameLst>
                                          <p:attrName>style.visibility</p:attrName>
                                        </p:attrNameLst>
                                      </p:cBhvr>
                                      <p:to>
                                        <p:strVal val="visible"/>
                                      </p:to>
                                    </p:set>
                                    <p:anim calcmode="lin" valueType="num">
                                      <p:cBhvr>
                                        <p:cTn id="140" dur="500" fill="hold"/>
                                        <p:tgtEl>
                                          <p:spTgt spid="152"/>
                                        </p:tgtEl>
                                        <p:attrNameLst>
                                          <p:attrName>ppt_w</p:attrName>
                                        </p:attrNameLst>
                                      </p:cBhvr>
                                      <p:tavLst>
                                        <p:tav tm="0">
                                          <p:val>
                                            <p:fltVal val="0"/>
                                          </p:val>
                                        </p:tav>
                                        <p:tav tm="100000">
                                          <p:val>
                                            <p:strVal val="#ppt_w"/>
                                          </p:val>
                                        </p:tav>
                                      </p:tavLst>
                                    </p:anim>
                                    <p:anim calcmode="lin" valueType="num">
                                      <p:cBhvr>
                                        <p:cTn id="141" dur="500" fill="hold"/>
                                        <p:tgtEl>
                                          <p:spTgt spid="152"/>
                                        </p:tgtEl>
                                        <p:attrNameLst>
                                          <p:attrName>ppt_h</p:attrName>
                                        </p:attrNameLst>
                                      </p:cBhvr>
                                      <p:tavLst>
                                        <p:tav tm="0">
                                          <p:val>
                                            <p:fltVal val="0"/>
                                          </p:val>
                                        </p:tav>
                                        <p:tav tm="100000">
                                          <p:val>
                                            <p:strVal val="#ppt_h"/>
                                          </p:val>
                                        </p:tav>
                                      </p:tavLst>
                                    </p:anim>
                                    <p:anim calcmode="lin" valueType="num">
                                      <p:cBhvr>
                                        <p:cTn id="142" dur="500" fill="hold"/>
                                        <p:tgtEl>
                                          <p:spTgt spid="152"/>
                                        </p:tgtEl>
                                        <p:attrNameLst>
                                          <p:attrName>style.rotation</p:attrName>
                                        </p:attrNameLst>
                                      </p:cBhvr>
                                      <p:tavLst>
                                        <p:tav tm="0">
                                          <p:val>
                                            <p:fltVal val="360"/>
                                          </p:val>
                                        </p:tav>
                                        <p:tav tm="100000">
                                          <p:val>
                                            <p:fltVal val="0"/>
                                          </p:val>
                                        </p:tav>
                                      </p:tavLst>
                                    </p:anim>
                                    <p:animEffect transition="in" filter="fade">
                                      <p:cBhvr>
                                        <p:cTn id="143" dur="500"/>
                                        <p:tgtEl>
                                          <p:spTgt spid="152"/>
                                        </p:tgtEl>
                                      </p:cBhvr>
                                    </p:animEffect>
                                  </p:childTnLst>
                                </p:cTn>
                              </p:par>
                            </p:childTnLst>
                          </p:cTn>
                        </p:par>
                        <p:par>
                          <p:cTn id="144" fill="hold">
                            <p:stCondLst>
                              <p:cond delay="1000"/>
                            </p:stCondLst>
                            <p:childTnLst>
                              <p:par>
                                <p:cTn id="145" presetID="16" presetClass="entr" presetSubtype="42" fill="hold" grpId="0" nodeType="afterEffect">
                                  <p:stCondLst>
                                    <p:cond delay="0"/>
                                  </p:stCondLst>
                                  <p:childTnLst>
                                    <p:set>
                                      <p:cBhvr>
                                        <p:cTn id="146" dur="1" fill="hold">
                                          <p:stCondLst>
                                            <p:cond delay="0"/>
                                          </p:stCondLst>
                                        </p:cTn>
                                        <p:tgtEl>
                                          <p:spTgt spid="47124"/>
                                        </p:tgtEl>
                                        <p:attrNameLst>
                                          <p:attrName>style.visibility</p:attrName>
                                        </p:attrNameLst>
                                      </p:cBhvr>
                                      <p:to>
                                        <p:strVal val="visible"/>
                                      </p:to>
                                    </p:set>
                                    <p:animEffect transition="in" filter="barn(outHorizontal)">
                                      <p:cBhvr>
                                        <p:cTn id="147" dur="500"/>
                                        <p:tgtEl>
                                          <p:spTgt spid="47124"/>
                                        </p:tgtEl>
                                      </p:cBhvr>
                                    </p:animEffect>
                                  </p:childTnLst>
                                </p:cTn>
                              </p:par>
                            </p:childTnLst>
                          </p:cTn>
                        </p:par>
                        <p:par>
                          <p:cTn id="148" fill="hold">
                            <p:stCondLst>
                              <p:cond delay="1500"/>
                            </p:stCondLst>
                            <p:childTnLst>
                              <p:par>
                                <p:cTn id="149" presetID="45" presetClass="entr" presetSubtype="0" fill="hold" grpId="0" nodeType="afterEffect">
                                  <p:stCondLst>
                                    <p:cond delay="0"/>
                                  </p:stCondLst>
                                  <p:childTnLst>
                                    <p:set>
                                      <p:cBhvr>
                                        <p:cTn id="150" dur="1" fill="hold">
                                          <p:stCondLst>
                                            <p:cond delay="0"/>
                                          </p:stCondLst>
                                        </p:cTn>
                                        <p:tgtEl>
                                          <p:spTgt spid="69"/>
                                        </p:tgtEl>
                                        <p:attrNameLst>
                                          <p:attrName>style.visibility</p:attrName>
                                        </p:attrNameLst>
                                      </p:cBhvr>
                                      <p:to>
                                        <p:strVal val="visible"/>
                                      </p:to>
                                    </p:set>
                                    <p:animEffect transition="in" filter="fade">
                                      <p:cBhvr>
                                        <p:cTn id="151" dur="2000"/>
                                        <p:tgtEl>
                                          <p:spTgt spid="69"/>
                                        </p:tgtEl>
                                      </p:cBhvr>
                                    </p:animEffect>
                                    <p:anim calcmode="lin" valueType="num">
                                      <p:cBhvr>
                                        <p:cTn id="152" dur="2000" fill="hold"/>
                                        <p:tgtEl>
                                          <p:spTgt spid="69"/>
                                        </p:tgtEl>
                                        <p:attrNameLst>
                                          <p:attrName>ppt_w</p:attrName>
                                        </p:attrNameLst>
                                      </p:cBhvr>
                                      <p:tavLst>
                                        <p:tav tm="0" fmla="#ppt_w*sin(2.5*pi*$)">
                                          <p:val>
                                            <p:fltVal val="0"/>
                                          </p:val>
                                        </p:tav>
                                        <p:tav tm="100000">
                                          <p:val>
                                            <p:fltVal val="1"/>
                                          </p:val>
                                        </p:tav>
                                      </p:tavLst>
                                    </p:anim>
                                    <p:anim calcmode="lin" valueType="num">
                                      <p:cBhvr>
                                        <p:cTn id="153" dur="2000" fill="hold"/>
                                        <p:tgtEl>
                                          <p:spTgt spid="69"/>
                                        </p:tgtEl>
                                        <p:attrNameLst>
                                          <p:attrName>ppt_h</p:attrName>
                                        </p:attrNameLst>
                                      </p:cBhvr>
                                      <p:tavLst>
                                        <p:tav tm="0">
                                          <p:val>
                                            <p:strVal val="#ppt_h"/>
                                          </p:val>
                                        </p:tav>
                                        <p:tav tm="100000">
                                          <p:val>
                                            <p:strVal val="#ppt_h"/>
                                          </p:val>
                                        </p:tav>
                                      </p:tavLst>
                                    </p:anim>
                                  </p:childTnLst>
                                </p:cTn>
                              </p:par>
                            </p:childTnLst>
                          </p:cTn>
                        </p:par>
                        <p:par>
                          <p:cTn id="154" fill="hold">
                            <p:stCondLst>
                              <p:cond delay="3500"/>
                            </p:stCondLst>
                            <p:childTnLst>
                              <p:par>
                                <p:cTn id="155" presetID="22" presetClass="entr" presetSubtype="4" fill="hold" grpId="0" nodeType="afterEffect">
                                  <p:stCondLst>
                                    <p:cond delay="0"/>
                                  </p:stCondLst>
                                  <p:childTnLst>
                                    <p:set>
                                      <p:cBhvr>
                                        <p:cTn id="156" dur="1" fill="hold">
                                          <p:stCondLst>
                                            <p:cond delay="0"/>
                                          </p:stCondLst>
                                        </p:cTn>
                                        <p:tgtEl>
                                          <p:spTgt spid="73"/>
                                        </p:tgtEl>
                                        <p:attrNameLst>
                                          <p:attrName>style.visibility</p:attrName>
                                        </p:attrNameLst>
                                      </p:cBhvr>
                                      <p:to>
                                        <p:strVal val="visible"/>
                                      </p:to>
                                    </p:set>
                                    <p:animEffect transition="in" filter="wipe(down)">
                                      <p:cBhvr>
                                        <p:cTn id="15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4" grpId="0" animBg="1"/>
      <p:bldP spid="69" grpId="0"/>
      <p:bldP spid="73" grpId="0"/>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p:bldP spid="148" grpId="0"/>
      <p:bldP spid="149" grpId="0"/>
      <p:bldP spid="150" grpId="0"/>
      <p:bldP spid="151" grpId="0"/>
      <p:bldP spid="15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第三部分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20025191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00050" y="1257996"/>
            <a:ext cx="1371600" cy="1390507"/>
            <a:chOff x="400050" y="1257996"/>
            <a:chExt cx="1371600" cy="1390507"/>
          </a:xfrm>
        </p:grpSpPr>
        <p:sp>
          <p:nvSpPr>
            <p:cNvPr id="431" name="Shape 14842"/>
            <p:cNvSpPr/>
            <p:nvPr/>
          </p:nvSpPr>
          <p:spPr>
            <a:xfrm>
              <a:off x="400050" y="1276901"/>
              <a:ext cx="1371600" cy="1371602"/>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32" name="Shape 14843"/>
            <p:cNvSpPr/>
            <p:nvPr/>
          </p:nvSpPr>
          <p:spPr>
            <a:xfrm>
              <a:off x="42487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01</a:t>
              </a:r>
              <a:endParaRPr dirty="0">
                <a:solidFill>
                  <a:prstClr val="white"/>
                </a:solidFill>
                <a:latin typeface="Agency FB" panose="020B0503020202020204" pitchFamily="34" charset="0"/>
              </a:endParaRPr>
            </a:p>
          </p:txBody>
        </p:sp>
        <p:sp>
          <p:nvSpPr>
            <p:cNvPr id="433" name="Shape 14844"/>
            <p:cNvSpPr/>
            <p:nvPr/>
          </p:nvSpPr>
          <p:spPr>
            <a:xfrm>
              <a:off x="529134" y="1911784"/>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3" name="组合 2"/>
          <p:cNvGrpSpPr/>
          <p:nvPr/>
        </p:nvGrpSpPr>
        <p:grpSpPr>
          <a:xfrm>
            <a:off x="1860550" y="1272120"/>
            <a:ext cx="2559050" cy="1398613"/>
            <a:chOff x="1860550" y="1272120"/>
            <a:chExt cx="2559050" cy="1398613"/>
          </a:xfrm>
        </p:grpSpPr>
        <p:pic>
          <p:nvPicPr>
            <p:cNvPr id="429" name="Drag-image3.jpg"/>
            <p:cNvPicPr/>
            <p:nvPr/>
          </p:nvPicPr>
          <p:blipFill rotWithShape="1">
            <a:blip r:embed="rId2" cstate="print">
              <a:extLst>
                <a:ext uri="{28A0092B-C50C-407E-A947-70E740481C1C}">
                  <a14:useLocalDpi xmlns:a14="http://schemas.microsoft.com/office/drawing/2010/main" val="0"/>
                </a:ext>
              </a:extLst>
            </a:blip>
            <a:srcRect b="21900"/>
            <a:stretch>
              <a:fillRect/>
            </a:stretch>
          </p:blipFill>
          <p:spPr>
            <a:xfrm>
              <a:off x="1860550" y="1272120"/>
              <a:ext cx="2557658" cy="1376384"/>
            </a:xfrm>
            <a:prstGeom prst="rect">
              <a:avLst/>
            </a:prstGeom>
            <a:ln w="12700">
              <a:miter lim="400000"/>
              <a:headEnd/>
              <a:tailEnd/>
            </a:ln>
          </p:spPr>
        </p:pic>
        <p:sp>
          <p:nvSpPr>
            <p:cNvPr id="437" name="Shape 14850"/>
            <p:cNvSpPr/>
            <p:nvPr/>
          </p:nvSpPr>
          <p:spPr>
            <a:xfrm>
              <a:off x="1860550" y="2019300"/>
              <a:ext cx="2559050" cy="629203"/>
            </a:xfrm>
            <a:prstGeom prst="rect">
              <a:avLst/>
            </a:prstGeom>
            <a:solidFill>
              <a:schemeClr val="accent6"/>
            </a:solidFill>
            <a:ln w="12700">
              <a:miter lim="400000"/>
            </a:ln>
          </p:spPr>
          <p:txBody>
            <a:bodyPr lIns="0" tIns="0" rIns="0" bIns="0" anchor="ctr"/>
            <a:lstStyle/>
            <a:p>
              <a:pPr algn="ctr" fontAlgn="base">
                <a:spcBef>
                  <a:spcPct val="0"/>
                </a:spcBef>
                <a:spcAft>
                  <a:spcPct val="0"/>
                </a:spcAft>
              </a:pPr>
              <a:endParaRPr>
                <a:solidFill>
                  <a:prstClr val="white"/>
                </a:solidFill>
                <a:ea typeface="宋体" pitchFamily="2" charset="-122"/>
              </a:endParaRPr>
            </a:p>
          </p:txBody>
        </p:sp>
        <p:sp>
          <p:nvSpPr>
            <p:cNvPr id="439" name="Shape 14852"/>
            <p:cNvSpPr/>
            <p:nvPr/>
          </p:nvSpPr>
          <p:spPr>
            <a:xfrm>
              <a:off x="1885371" y="1962847"/>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02</a:t>
              </a:r>
              <a:endParaRPr dirty="0">
                <a:solidFill>
                  <a:prstClr val="white"/>
                </a:solidFill>
                <a:latin typeface="Agency FB" panose="020B0503020202020204" pitchFamily="34" charset="0"/>
              </a:endParaRPr>
            </a:p>
          </p:txBody>
        </p:sp>
        <p:sp>
          <p:nvSpPr>
            <p:cNvPr id="35" name="Shape 14844"/>
            <p:cNvSpPr/>
            <p:nvPr/>
          </p:nvSpPr>
          <p:spPr>
            <a:xfrm>
              <a:off x="2225384" y="2103068"/>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4" name="组合 3"/>
          <p:cNvGrpSpPr/>
          <p:nvPr/>
        </p:nvGrpSpPr>
        <p:grpSpPr>
          <a:xfrm>
            <a:off x="4508500" y="1257996"/>
            <a:ext cx="2228850" cy="1390507"/>
            <a:chOff x="4508500" y="1257996"/>
            <a:chExt cx="2228850" cy="1390507"/>
          </a:xfrm>
        </p:grpSpPr>
        <p:sp>
          <p:nvSpPr>
            <p:cNvPr id="443" name="Shape 14856"/>
            <p:cNvSpPr/>
            <p:nvPr/>
          </p:nvSpPr>
          <p:spPr>
            <a:xfrm>
              <a:off x="4508500" y="1276901"/>
              <a:ext cx="2228850" cy="1371602"/>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44" name="Shape 14857"/>
            <p:cNvSpPr/>
            <p:nvPr/>
          </p:nvSpPr>
          <p:spPr>
            <a:xfrm>
              <a:off x="455872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03</a:t>
              </a:r>
              <a:endParaRPr dirty="0">
                <a:solidFill>
                  <a:prstClr val="white"/>
                </a:solidFill>
                <a:latin typeface="Agency FB" panose="020B0503020202020204" pitchFamily="34" charset="0"/>
              </a:endParaRPr>
            </a:p>
          </p:txBody>
        </p:sp>
        <p:sp>
          <p:nvSpPr>
            <p:cNvPr id="36" name="Shape 14844"/>
            <p:cNvSpPr/>
            <p:nvPr/>
          </p:nvSpPr>
          <p:spPr>
            <a:xfrm>
              <a:off x="4629637" y="195872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5" name="组合 4"/>
          <p:cNvGrpSpPr/>
          <p:nvPr/>
        </p:nvGrpSpPr>
        <p:grpSpPr>
          <a:xfrm>
            <a:off x="6819900" y="1233294"/>
            <a:ext cx="1955802" cy="707884"/>
            <a:chOff x="6819900" y="1233294"/>
            <a:chExt cx="1955802" cy="707884"/>
          </a:xfrm>
        </p:grpSpPr>
        <p:sp>
          <p:nvSpPr>
            <p:cNvPr id="449" name="Shape 14864"/>
            <p:cNvSpPr/>
            <p:nvPr/>
          </p:nvSpPr>
          <p:spPr>
            <a:xfrm>
              <a:off x="6826250" y="1276901"/>
              <a:ext cx="1949452" cy="634885"/>
            </a:xfrm>
            <a:prstGeom prst="rect">
              <a:avLst/>
            </a:prstGeom>
            <a:solidFill>
              <a:schemeClr val="accent3"/>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0" name="Shape 14865"/>
            <p:cNvSpPr/>
            <p:nvPr/>
          </p:nvSpPr>
          <p:spPr>
            <a:xfrm>
              <a:off x="6819900" y="1233294"/>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04</a:t>
              </a:r>
              <a:endParaRPr dirty="0">
                <a:solidFill>
                  <a:prstClr val="white"/>
                </a:solidFill>
                <a:latin typeface="Agency FB" panose="020B0503020202020204" pitchFamily="34" charset="0"/>
              </a:endParaRPr>
            </a:p>
          </p:txBody>
        </p:sp>
        <p:sp>
          <p:nvSpPr>
            <p:cNvPr id="37" name="Shape 14844"/>
            <p:cNvSpPr/>
            <p:nvPr/>
          </p:nvSpPr>
          <p:spPr>
            <a:xfrm>
              <a:off x="7308304" y="1381105"/>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6" name="组合 5"/>
          <p:cNvGrpSpPr/>
          <p:nvPr/>
        </p:nvGrpSpPr>
        <p:grpSpPr>
          <a:xfrm>
            <a:off x="6819900" y="1962847"/>
            <a:ext cx="1955803" cy="707884"/>
            <a:chOff x="6819900" y="1962847"/>
            <a:chExt cx="1955803" cy="707884"/>
          </a:xfrm>
        </p:grpSpPr>
        <p:sp>
          <p:nvSpPr>
            <p:cNvPr id="453" name="Shape 14869"/>
            <p:cNvSpPr/>
            <p:nvPr/>
          </p:nvSpPr>
          <p:spPr>
            <a:xfrm>
              <a:off x="6826250" y="2013618"/>
              <a:ext cx="1949453" cy="634885"/>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4" name="Shape 14870"/>
            <p:cNvSpPr/>
            <p:nvPr/>
          </p:nvSpPr>
          <p:spPr>
            <a:xfrm>
              <a:off x="6819900" y="1962847"/>
              <a:ext cx="680030"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05</a:t>
              </a:r>
              <a:endParaRPr dirty="0">
                <a:solidFill>
                  <a:prstClr val="white"/>
                </a:solidFill>
                <a:latin typeface="Agency FB" panose="020B0503020202020204" pitchFamily="34" charset="0"/>
              </a:endParaRPr>
            </a:p>
          </p:txBody>
        </p:sp>
        <p:sp>
          <p:nvSpPr>
            <p:cNvPr id="38" name="Shape 14844"/>
            <p:cNvSpPr/>
            <p:nvPr/>
          </p:nvSpPr>
          <p:spPr>
            <a:xfrm>
              <a:off x="7308303" y="2085956"/>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7" name="组合 6"/>
          <p:cNvGrpSpPr/>
          <p:nvPr/>
        </p:nvGrpSpPr>
        <p:grpSpPr>
          <a:xfrm>
            <a:off x="6819900" y="2701121"/>
            <a:ext cx="1955802" cy="707883"/>
            <a:chOff x="6819900" y="2701121"/>
            <a:chExt cx="1955802" cy="707883"/>
          </a:xfrm>
        </p:grpSpPr>
        <p:sp>
          <p:nvSpPr>
            <p:cNvPr id="452" name="Shape 14868"/>
            <p:cNvSpPr/>
            <p:nvPr/>
          </p:nvSpPr>
          <p:spPr>
            <a:xfrm>
              <a:off x="6826250" y="2743752"/>
              <a:ext cx="1949452" cy="634885"/>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6" name="Shape 14873"/>
            <p:cNvSpPr/>
            <p:nvPr/>
          </p:nvSpPr>
          <p:spPr>
            <a:xfrm>
              <a:off x="6819900" y="2701121"/>
              <a:ext cx="680029" cy="707883"/>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06</a:t>
              </a:r>
              <a:endParaRPr dirty="0">
                <a:solidFill>
                  <a:prstClr val="white"/>
                </a:solidFill>
                <a:latin typeface="Agency FB" panose="020B0503020202020204" pitchFamily="34" charset="0"/>
              </a:endParaRPr>
            </a:p>
          </p:txBody>
        </p:sp>
        <p:sp>
          <p:nvSpPr>
            <p:cNvPr id="39" name="Shape 14844"/>
            <p:cNvSpPr/>
            <p:nvPr/>
          </p:nvSpPr>
          <p:spPr>
            <a:xfrm>
              <a:off x="7308302" y="2840502"/>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8" name="组合 7"/>
          <p:cNvGrpSpPr/>
          <p:nvPr/>
        </p:nvGrpSpPr>
        <p:grpSpPr>
          <a:xfrm>
            <a:off x="6819900" y="3430673"/>
            <a:ext cx="1955802" cy="707884"/>
            <a:chOff x="6819900" y="3430673"/>
            <a:chExt cx="1955802" cy="707884"/>
          </a:xfrm>
        </p:grpSpPr>
        <p:sp>
          <p:nvSpPr>
            <p:cNvPr id="458" name="Shape 14876"/>
            <p:cNvSpPr/>
            <p:nvPr/>
          </p:nvSpPr>
          <p:spPr>
            <a:xfrm>
              <a:off x="6826250" y="3480468"/>
              <a:ext cx="1949452" cy="634885"/>
            </a:xfrm>
            <a:prstGeom prst="rect">
              <a:avLst/>
            </a:prstGeom>
            <a:solidFill>
              <a:schemeClr val="accent6"/>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9" name="Shape 14877"/>
            <p:cNvSpPr/>
            <p:nvPr/>
          </p:nvSpPr>
          <p:spPr>
            <a:xfrm>
              <a:off x="6819900" y="3430673"/>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07</a:t>
              </a:r>
              <a:endParaRPr dirty="0">
                <a:solidFill>
                  <a:prstClr val="white"/>
                </a:solidFill>
                <a:latin typeface="Agency FB" panose="020B0503020202020204" pitchFamily="34" charset="0"/>
              </a:endParaRPr>
            </a:p>
          </p:txBody>
        </p:sp>
        <p:sp>
          <p:nvSpPr>
            <p:cNvPr id="40" name="Shape 14844"/>
            <p:cNvSpPr/>
            <p:nvPr/>
          </p:nvSpPr>
          <p:spPr>
            <a:xfrm>
              <a:off x="7308301" y="3560184"/>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9" name="组合 8"/>
          <p:cNvGrpSpPr/>
          <p:nvPr/>
        </p:nvGrpSpPr>
        <p:grpSpPr>
          <a:xfrm>
            <a:off x="4508500" y="2724148"/>
            <a:ext cx="2228850" cy="1391206"/>
            <a:chOff x="4508500" y="2724148"/>
            <a:chExt cx="2228850" cy="1391206"/>
          </a:xfrm>
        </p:grpSpPr>
        <p:sp>
          <p:nvSpPr>
            <p:cNvPr id="446" name="Shape 14860"/>
            <p:cNvSpPr/>
            <p:nvPr/>
          </p:nvSpPr>
          <p:spPr>
            <a:xfrm>
              <a:off x="4508500" y="2743751"/>
              <a:ext cx="2228850" cy="1371603"/>
            </a:xfrm>
            <a:prstGeom prst="rect">
              <a:avLst/>
            </a:prstGeom>
            <a:solidFill>
              <a:schemeClr val="accent4"/>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47" name="Shape 14861"/>
            <p:cNvSpPr/>
            <p:nvPr/>
          </p:nvSpPr>
          <p:spPr>
            <a:xfrm>
              <a:off x="4558722" y="272414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08</a:t>
              </a:r>
              <a:endParaRPr dirty="0">
                <a:solidFill>
                  <a:prstClr val="white"/>
                </a:solidFill>
                <a:latin typeface="Agency FB" panose="020B0503020202020204" pitchFamily="34" charset="0"/>
              </a:endParaRPr>
            </a:p>
          </p:txBody>
        </p:sp>
        <p:sp>
          <p:nvSpPr>
            <p:cNvPr id="41" name="Shape 14844"/>
            <p:cNvSpPr/>
            <p:nvPr/>
          </p:nvSpPr>
          <p:spPr>
            <a:xfrm>
              <a:off x="4629636" y="339315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10" name="组合 9"/>
          <p:cNvGrpSpPr/>
          <p:nvPr/>
        </p:nvGrpSpPr>
        <p:grpSpPr>
          <a:xfrm>
            <a:off x="1783975" y="2743752"/>
            <a:ext cx="2657323" cy="1393675"/>
            <a:chOff x="1783975" y="2743752"/>
            <a:chExt cx="2657323" cy="1393675"/>
          </a:xfrm>
        </p:grpSpPr>
        <p:pic>
          <p:nvPicPr>
            <p:cNvPr id="430" name="Drag-image3.jpg"/>
            <p:cNvPicPr/>
            <p:nvPr/>
          </p:nvPicPr>
          <p:blipFill rotWithShape="1">
            <a:blip r:embed="rId3" cstate="print">
              <a:extLst>
                <a:ext uri="{28A0092B-C50C-407E-A947-70E740481C1C}">
                  <a14:useLocalDpi xmlns:a14="http://schemas.microsoft.com/office/drawing/2010/main" val="0"/>
                </a:ext>
              </a:extLst>
            </a:blip>
            <a:srcRect t="7489" b="15124"/>
            <a:stretch>
              <a:fillRect/>
            </a:stretch>
          </p:blipFill>
          <p:spPr>
            <a:xfrm>
              <a:off x="1783975" y="2743752"/>
              <a:ext cx="2657323" cy="1371601"/>
            </a:xfrm>
            <a:prstGeom prst="rect">
              <a:avLst/>
            </a:prstGeom>
            <a:ln w="12700">
              <a:miter lim="400000"/>
              <a:headEnd/>
              <a:tailEnd/>
            </a:ln>
          </p:spPr>
        </p:pic>
        <p:sp>
          <p:nvSpPr>
            <p:cNvPr id="438" name="Shape 14851"/>
            <p:cNvSpPr/>
            <p:nvPr/>
          </p:nvSpPr>
          <p:spPr>
            <a:xfrm>
              <a:off x="1860550" y="3486150"/>
              <a:ext cx="2559050" cy="629203"/>
            </a:xfrm>
            <a:prstGeom prst="rect">
              <a:avLst/>
            </a:prstGeom>
            <a:solidFill>
              <a:schemeClr val="accent3"/>
            </a:solidFill>
            <a:ln w="12700">
              <a:miter lim="400000"/>
            </a:ln>
          </p:spPr>
          <p:txBody>
            <a:bodyPr lIns="0" tIns="0" rIns="0" bIns="0" anchor="ctr"/>
            <a:lstStyle/>
            <a:p>
              <a:pPr algn="ctr" fontAlgn="base">
                <a:spcBef>
                  <a:spcPct val="0"/>
                </a:spcBef>
                <a:spcAft>
                  <a:spcPct val="0"/>
                </a:spcAft>
              </a:pPr>
              <a:endParaRPr>
                <a:solidFill>
                  <a:prstClr val="white"/>
                </a:solidFill>
                <a:ea typeface="宋体" pitchFamily="2" charset="-122"/>
              </a:endParaRPr>
            </a:p>
          </p:txBody>
        </p:sp>
        <p:sp>
          <p:nvSpPr>
            <p:cNvPr id="441" name="Shape 14854"/>
            <p:cNvSpPr/>
            <p:nvPr/>
          </p:nvSpPr>
          <p:spPr>
            <a:xfrm>
              <a:off x="1885371" y="3429541"/>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09</a:t>
              </a:r>
              <a:endParaRPr dirty="0">
                <a:solidFill>
                  <a:prstClr val="white"/>
                </a:solidFill>
                <a:latin typeface="Agency FB" panose="020B0503020202020204" pitchFamily="34" charset="0"/>
              </a:endParaRPr>
            </a:p>
          </p:txBody>
        </p:sp>
        <p:sp>
          <p:nvSpPr>
            <p:cNvPr id="42" name="Shape 14844"/>
            <p:cNvSpPr/>
            <p:nvPr/>
          </p:nvSpPr>
          <p:spPr>
            <a:xfrm>
              <a:off x="2225385" y="3559469"/>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11" name="组合 10"/>
          <p:cNvGrpSpPr/>
          <p:nvPr/>
        </p:nvGrpSpPr>
        <p:grpSpPr>
          <a:xfrm>
            <a:off x="400050" y="2725398"/>
            <a:ext cx="1371600" cy="1389955"/>
            <a:chOff x="400050" y="2725398"/>
            <a:chExt cx="1371600" cy="1389955"/>
          </a:xfrm>
        </p:grpSpPr>
        <p:sp>
          <p:nvSpPr>
            <p:cNvPr id="434" name="Shape 14846"/>
            <p:cNvSpPr/>
            <p:nvPr/>
          </p:nvSpPr>
          <p:spPr>
            <a:xfrm>
              <a:off x="400050" y="2743751"/>
              <a:ext cx="1371600" cy="1371602"/>
            </a:xfrm>
            <a:prstGeom prst="rect">
              <a:avLst/>
            </a:prstGeom>
            <a:solidFill>
              <a:schemeClr val="accent5"/>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35" name="Shape 14847"/>
            <p:cNvSpPr/>
            <p:nvPr/>
          </p:nvSpPr>
          <p:spPr>
            <a:xfrm>
              <a:off x="424872" y="272539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10</a:t>
              </a:r>
              <a:endParaRPr dirty="0">
                <a:solidFill>
                  <a:prstClr val="white"/>
                </a:solidFill>
                <a:latin typeface="Agency FB" panose="020B0503020202020204" pitchFamily="34" charset="0"/>
              </a:endParaRPr>
            </a:p>
          </p:txBody>
        </p:sp>
        <p:sp>
          <p:nvSpPr>
            <p:cNvPr id="44" name="Shape 14844"/>
            <p:cNvSpPr/>
            <p:nvPr/>
          </p:nvSpPr>
          <p:spPr>
            <a:xfrm>
              <a:off x="529134" y="3300821"/>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spTree>
    <p:extLst>
      <p:ext uri="{BB962C8B-B14F-4D97-AF65-F5344CB8AC3E}">
        <p14:creationId xmlns:p14="http://schemas.microsoft.com/office/powerpoint/2010/main" val="180001749"/>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trips(downLeft)">
                                      <p:cBhvr>
                                        <p:cTn id="11" dur="500"/>
                                        <p:tgtEl>
                                          <p:spTgt spid="3"/>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strips(downLeft)">
                                      <p:cBhvr>
                                        <p:cTn id="15" dur="500"/>
                                        <p:tgtEl>
                                          <p:spTgt spid="4"/>
                                        </p:tgtEl>
                                      </p:cBhvr>
                                    </p:animEffect>
                                  </p:childTnLst>
                                </p:cTn>
                              </p:par>
                            </p:childTnLst>
                          </p:cTn>
                        </p:par>
                        <p:par>
                          <p:cTn id="16" fill="hold">
                            <p:stCondLst>
                              <p:cond delay="1500"/>
                            </p:stCondLst>
                            <p:childTnLst>
                              <p:par>
                                <p:cTn id="17" presetID="18" presetClass="entr" presetSubtype="12"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strips(downLeft)">
                                      <p:cBhvr>
                                        <p:cTn id="19" dur="500"/>
                                        <p:tgtEl>
                                          <p:spTgt spid="5"/>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Left)">
                                      <p:cBhvr>
                                        <p:cTn id="23" dur="500"/>
                                        <p:tgtEl>
                                          <p:spTgt spid="6"/>
                                        </p:tgtEl>
                                      </p:cBhvr>
                                    </p:animEffect>
                                  </p:childTnLst>
                                </p:cTn>
                              </p:par>
                            </p:childTnLst>
                          </p:cTn>
                        </p:par>
                        <p:par>
                          <p:cTn id="24" fill="hold">
                            <p:stCondLst>
                              <p:cond delay="2500"/>
                            </p:stCondLst>
                            <p:childTnLst>
                              <p:par>
                                <p:cTn id="25" presetID="18" presetClass="entr" presetSubtype="1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strips(downLeft)">
                                      <p:cBhvr>
                                        <p:cTn id="27" dur="500"/>
                                        <p:tgtEl>
                                          <p:spTgt spid="7"/>
                                        </p:tgtEl>
                                      </p:cBhvr>
                                    </p:animEffect>
                                  </p:childTnLst>
                                </p:cTn>
                              </p:par>
                            </p:childTnLst>
                          </p:cTn>
                        </p:par>
                        <p:par>
                          <p:cTn id="28" fill="hold">
                            <p:stCondLst>
                              <p:cond delay="3000"/>
                            </p:stCondLst>
                            <p:childTnLst>
                              <p:par>
                                <p:cTn id="29" presetID="18" presetClass="entr" presetSubtype="12"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Left)">
                                      <p:cBhvr>
                                        <p:cTn id="31" dur="500"/>
                                        <p:tgtEl>
                                          <p:spTgt spid="8"/>
                                        </p:tgtEl>
                                      </p:cBhvr>
                                    </p:animEffect>
                                  </p:childTnLst>
                                </p:cTn>
                              </p:par>
                            </p:childTnLst>
                          </p:cTn>
                        </p:par>
                        <p:par>
                          <p:cTn id="32" fill="hold">
                            <p:stCondLst>
                              <p:cond delay="3500"/>
                            </p:stCondLst>
                            <p:childTnLst>
                              <p:par>
                                <p:cTn id="33" presetID="18" presetClass="entr" presetSubtype="12"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childTnLst>
                          </p:cTn>
                        </p:par>
                        <p:par>
                          <p:cTn id="36" fill="hold">
                            <p:stCondLst>
                              <p:cond delay="4000"/>
                            </p:stCondLst>
                            <p:childTnLst>
                              <p:par>
                                <p:cTn id="37" presetID="18" presetClass="entr" presetSubtype="12"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strips(downLeft)">
                                      <p:cBhvr>
                                        <p:cTn id="39" dur="500"/>
                                        <p:tgtEl>
                                          <p:spTgt spid="10"/>
                                        </p:tgtEl>
                                      </p:cBhvr>
                                    </p:animEffect>
                                  </p:childTnLst>
                                </p:cTn>
                              </p:par>
                            </p:childTnLst>
                          </p:cTn>
                        </p:par>
                        <p:par>
                          <p:cTn id="40" fill="hold">
                            <p:stCondLst>
                              <p:cond delay="4500"/>
                            </p:stCondLst>
                            <p:childTnLst>
                              <p:par>
                                <p:cTn id="41" presetID="18" presetClass="entr" presetSubtype="12"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strips(downLeft)">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8084" y="1196616"/>
            <a:ext cx="1850186" cy="3427916"/>
            <a:chOff x="778084" y="1196616"/>
            <a:chExt cx="1850186" cy="3427916"/>
          </a:xfrm>
        </p:grpSpPr>
        <p:sp>
          <p:nvSpPr>
            <p:cNvPr id="31" name="圆角矩形 30"/>
            <p:cNvSpPr/>
            <p:nvPr/>
          </p:nvSpPr>
          <p:spPr>
            <a:xfrm>
              <a:off x="887052" y="1196616"/>
              <a:ext cx="1632254" cy="1502651"/>
            </a:xfrm>
            <a:prstGeom prst="roundRect">
              <a:avLst>
                <a:gd name="adj" fmla="val 93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2" name="任意多边形 31"/>
            <p:cNvSpPr/>
            <p:nvPr/>
          </p:nvSpPr>
          <p:spPr>
            <a:xfrm>
              <a:off x="778084"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3" name="七角星 32"/>
            <p:cNvSpPr/>
            <p:nvPr/>
          </p:nvSpPr>
          <p:spPr>
            <a:xfrm>
              <a:off x="1403141" y="1805504"/>
              <a:ext cx="600075" cy="600075"/>
            </a:xfrm>
            <a:prstGeom prst="star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4" name="文本框 11"/>
            <p:cNvSpPr txBox="1"/>
            <p:nvPr/>
          </p:nvSpPr>
          <p:spPr>
            <a:xfrm>
              <a:off x="1304926" y="1380582"/>
              <a:ext cx="839367"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01</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7" name="文本框 64"/>
            <p:cNvSpPr txBox="1"/>
            <p:nvPr/>
          </p:nvSpPr>
          <p:spPr>
            <a:xfrm>
              <a:off x="11480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8" name="文本框 65"/>
            <p:cNvSpPr txBox="1"/>
            <p:nvPr/>
          </p:nvSpPr>
          <p:spPr>
            <a:xfrm>
              <a:off x="1139706" y="2946075"/>
              <a:ext cx="1127111"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3" name="组合 2"/>
          <p:cNvGrpSpPr/>
          <p:nvPr/>
        </p:nvGrpSpPr>
        <p:grpSpPr>
          <a:xfrm>
            <a:off x="2690635" y="1196616"/>
            <a:ext cx="1850186" cy="3427916"/>
            <a:chOff x="2690635" y="1196616"/>
            <a:chExt cx="1850186" cy="3427916"/>
          </a:xfrm>
        </p:grpSpPr>
        <p:sp>
          <p:nvSpPr>
            <p:cNvPr id="35" name="圆角矩形 34"/>
            <p:cNvSpPr/>
            <p:nvPr/>
          </p:nvSpPr>
          <p:spPr>
            <a:xfrm>
              <a:off x="2799601" y="1196616"/>
              <a:ext cx="1632254" cy="1502651"/>
            </a:xfrm>
            <a:prstGeom prst="roundRect">
              <a:avLst>
                <a:gd name="adj" fmla="val 935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6" name="任意多边形 35"/>
            <p:cNvSpPr/>
            <p:nvPr/>
          </p:nvSpPr>
          <p:spPr>
            <a:xfrm>
              <a:off x="2690635"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7" name="七角星 36"/>
            <p:cNvSpPr/>
            <p:nvPr/>
          </p:nvSpPr>
          <p:spPr>
            <a:xfrm>
              <a:off x="3315689" y="1805504"/>
              <a:ext cx="600075" cy="600075"/>
            </a:xfrm>
            <a:prstGeom prst="star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8" name="文本框 48"/>
            <p:cNvSpPr txBox="1"/>
            <p:nvPr/>
          </p:nvSpPr>
          <p:spPr>
            <a:xfrm>
              <a:off x="3185326" y="1380582"/>
              <a:ext cx="89494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02</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9" name="文本框 66"/>
            <p:cNvSpPr txBox="1"/>
            <p:nvPr/>
          </p:nvSpPr>
          <p:spPr>
            <a:xfrm>
              <a:off x="30605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0" name="文本框 67"/>
            <p:cNvSpPr txBox="1"/>
            <p:nvPr/>
          </p:nvSpPr>
          <p:spPr>
            <a:xfrm>
              <a:off x="2955048" y="2946075"/>
              <a:ext cx="1321356"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4" name="组合 3"/>
          <p:cNvGrpSpPr/>
          <p:nvPr/>
        </p:nvGrpSpPr>
        <p:grpSpPr>
          <a:xfrm>
            <a:off x="4603183" y="1196616"/>
            <a:ext cx="1850186" cy="3427916"/>
            <a:chOff x="4603183" y="1196616"/>
            <a:chExt cx="1850186" cy="3427916"/>
          </a:xfrm>
        </p:grpSpPr>
        <p:sp>
          <p:nvSpPr>
            <p:cNvPr id="39" name="圆角矩形 38"/>
            <p:cNvSpPr/>
            <p:nvPr/>
          </p:nvSpPr>
          <p:spPr>
            <a:xfrm>
              <a:off x="4712149" y="1196616"/>
              <a:ext cx="1632254" cy="1502651"/>
            </a:xfrm>
            <a:prstGeom prst="roundRect">
              <a:avLst>
                <a:gd name="adj" fmla="val 935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0" name="任意多边形 39"/>
            <p:cNvSpPr/>
            <p:nvPr/>
          </p:nvSpPr>
          <p:spPr>
            <a:xfrm>
              <a:off x="4603183"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1" name="七角星 40"/>
            <p:cNvSpPr/>
            <p:nvPr/>
          </p:nvSpPr>
          <p:spPr>
            <a:xfrm>
              <a:off x="5228240" y="1805504"/>
              <a:ext cx="600075" cy="600075"/>
            </a:xfrm>
            <a:prstGeom prst="star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2" name="文本框 54"/>
            <p:cNvSpPr txBox="1"/>
            <p:nvPr/>
          </p:nvSpPr>
          <p:spPr>
            <a:xfrm>
              <a:off x="5044295" y="1380582"/>
              <a:ext cx="97858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03</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1" name="文本框 68"/>
            <p:cNvSpPr txBox="1"/>
            <p:nvPr/>
          </p:nvSpPr>
          <p:spPr>
            <a:xfrm>
              <a:off x="4973108"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2" name="文本框 69"/>
            <p:cNvSpPr txBox="1"/>
            <p:nvPr/>
          </p:nvSpPr>
          <p:spPr>
            <a:xfrm>
              <a:off x="4833165" y="2946045"/>
              <a:ext cx="1390229"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5" name="组合 4"/>
          <p:cNvGrpSpPr/>
          <p:nvPr/>
        </p:nvGrpSpPr>
        <p:grpSpPr>
          <a:xfrm>
            <a:off x="6515731" y="1196616"/>
            <a:ext cx="1850186" cy="3427916"/>
            <a:chOff x="6515731" y="1196616"/>
            <a:chExt cx="1850186" cy="3427916"/>
          </a:xfrm>
        </p:grpSpPr>
        <p:sp>
          <p:nvSpPr>
            <p:cNvPr id="43" name="圆角矩形 42"/>
            <p:cNvSpPr/>
            <p:nvPr/>
          </p:nvSpPr>
          <p:spPr>
            <a:xfrm>
              <a:off x="6624700" y="1196616"/>
              <a:ext cx="1632254" cy="1502651"/>
            </a:xfrm>
            <a:prstGeom prst="roundRect">
              <a:avLst>
                <a:gd name="adj" fmla="val 935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4" name="任意多边形 43"/>
            <p:cNvSpPr/>
            <p:nvPr/>
          </p:nvSpPr>
          <p:spPr>
            <a:xfrm>
              <a:off x="6515731"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5" name="七角星 44"/>
            <p:cNvSpPr/>
            <p:nvPr/>
          </p:nvSpPr>
          <p:spPr>
            <a:xfrm>
              <a:off x="7140788" y="1805504"/>
              <a:ext cx="600075" cy="600075"/>
            </a:xfrm>
            <a:prstGeom prst="star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6" name="文本框 60"/>
            <p:cNvSpPr txBox="1"/>
            <p:nvPr/>
          </p:nvSpPr>
          <p:spPr>
            <a:xfrm>
              <a:off x="6989075" y="1380582"/>
              <a:ext cx="876275"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04</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3" name="文本框 70"/>
            <p:cNvSpPr txBox="1"/>
            <p:nvPr/>
          </p:nvSpPr>
          <p:spPr>
            <a:xfrm>
              <a:off x="6885736"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4" name="文本框 71"/>
            <p:cNvSpPr txBox="1"/>
            <p:nvPr/>
          </p:nvSpPr>
          <p:spPr>
            <a:xfrm>
              <a:off x="6770753" y="2946075"/>
              <a:ext cx="1340145"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spTree>
    <p:extLst>
      <p:ext uri="{BB962C8B-B14F-4D97-AF65-F5344CB8AC3E}">
        <p14:creationId xmlns:p14="http://schemas.microsoft.com/office/powerpoint/2010/main" val="325391263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3" name="TextBox 2392"/>
          <p:cNvSpPr txBox="1"/>
          <p:nvPr/>
        </p:nvSpPr>
        <p:spPr bwMode="auto">
          <a:xfrm>
            <a:off x="1274127" y="2671430"/>
            <a:ext cx="1364476" cy="400110"/>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4" name="矩形 1"/>
          <p:cNvSpPr>
            <a:spLocks noChangeArrowheads="1"/>
          </p:cNvSpPr>
          <p:nvPr/>
        </p:nvSpPr>
        <p:spPr bwMode="auto">
          <a:xfrm>
            <a:off x="1053800"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5" name="TextBox 2394"/>
          <p:cNvSpPr txBox="1"/>
          <p:nvPr/>
        </p:nvSpPr>
        <p:spPr bwMode="auto">
          <a:xfrm>
            <a:off x="3825913"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6" name="矩形 1"/>
          <p:cNvSpPr>
            <a:spLocks noChangeArrowheads="1"/>
          </p:cNvSpPr>
          <p:nvPr/>
        </p:nvSpPr>
        <p:spPr bwMode="auto">
          <a:xfrm>
            <a:off x="3605586"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7" name="TextBox 2396"/>
          <p:cNvSpPr txBox="1"/>
          <p:nvPr/>
        </p:nvSpPr>
        <p:spPr bwMode="auto">
          <a:xfrm>
            <a:off x="6380385"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8" name="矩形 1"/>
          <p:cNvSpPr>
            <a:spLocks noChangeArrowheads="1"/>
          </p:cNvSpPr>
          <p:nvPr/>
        </p:nvSpPr>
        <p:spPr bwMode="auto">
          <a:xfrm>
            <a:off x="6160058"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grpSp>
        <p:nvGrpSpPr>
          <p:cNvPr id="5" name="组合 4"/>
          <p:cNvGrpSpPr/>
          <p:nvPr/>
        </p:nvGrpSpPr>
        <p:grpSpPr>
          <a:xfrm>
            <a:off x="6237846" y="1201888"/>
            <a:ext cx="1762125" cy="1370013"/>
            <a:chOff x="6237846" y="1201888"/>
            <a:chExt cx="1762125" cy="1370013"/>
          </a:xfrm>
        </p:grpSpPr>
        <p:sp>
          <p:nvSpPr>
            <p:cNvPr id="75867" name="Freeform 1380"/>
            <p:cNvSpPr/>
            <p:nvPr/>
          </p:nvSpPr>
          <p:spPr bwMode="auto">
            <a:xfrm>
              <a:off x="6237846"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88" name="TextBox 682"/>
            <p:cNvSpPr txBox="1"/>
            <p:nvPr/>
          </p:nvSpPr>
          <p:spPr>
            <a:xfrm>
              <a:off x="7328093" y="1801262"/>
              <a:ext cx="55496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5%</a:t>
              </a:r>
              <a:endParaRPr lang="zh-CN" altLang="en-US" sz="2000" b="1" dirty="0">
                <a:solidFill>
                  <a:prstClr val="white"/>
                </a:solidFill>
              </a:endParaRPr>
            </a:p>
          </p:txBody>
        </p:sp>
        <p:sp>
          <p:nvSpPr>
            <p:cNvPr id="2389" name="矩形 1"/>
            <p:cNvSpPr>
              <a:spLocks noChangeArrowheads="1"/>
            </p:cNvSpPr>
            <p:nvPr/>
          </p:nvSpPr>
          <p:spPr bwMode="auto">
            <a:xfrm>
              <a:off x="6324748"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pic>
          <p:nvPicPr>
            <p:cNvPr id="28" name="Picture 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6251700" y="1305322"/>
              <a:ext cx="693331" cy="693331"/>
            </a:xfrm>
            <a:prstGeom prst="rect">
              <a:avLst/>
            </a:prstGeom>
            <a:noFill/>
          </p:spPr>
        </p:pic>
      </p:grpSp>
      <p:grpSp>
        <p:nvGrpSpPr>
          <p:cNvPr id="3" name="组合 2"/>
          <p:cNvGrpSpPr/>
          <p:nvPr/>
        </p:nvGrpSpPr>
        <p:grpSpPr>
          <a:xfrm>
            <a:off x="1104334" y="1201888"/>
            <a:ext cx="1762125" cy="1370013"/>
            <a:chOff x="1104334" y="1201888"/>
            <a:chExt cx="1762125" cy="1370013"/>
          </a:xfrm>
        </p:grpSpPr>
        <p:sp>
          <p:nvSpPr>
            <p:cNvPr id="76180" name="Freeform 891"/>
            <p:cNvSpPr/>
            <p:nvPr/>
          </p:nvSpPr>
          <p:spPr bwMode="auto">
            <a:xfrm>
              <a:off x="1104334"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384" name="TextBox 682"/>
            <p:cNvSpPr txBox="1"/>
            <p:nvPr/>
          </p:nvSpPr>
          <p:spPr>
            <a:xfrm>
              <a:off x="2067384" y="1807415"/>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73%</a:t>
              </a:r>
              <a:endParaRPr lang="zh-CN" altLang="en-US" sz="2000" b="1" dirty="0">
                <a:solidFill>
                  <a:prstClr val="white"/>
                </a:solidFill>
              </a:endParaRPr>
            </a:p>
          </p:txBody>
        </p:sp>
        <p:sp>
          <p:nvSpPr>
            <p:cNvPr id="2385" name="矩形 1"/>
            <p:cNvSpPr>
              <a:spLocks noChangeArrowheads="1"/>
            </p:cNvSpPr>
            <p:nvPr/>
          </p:nvSpPr>
          <p:spPr bwMode="auto">
            <a:xfrm>
              <a:off x="1154423" y="2106999"/>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pic>
          <p:nvPicPr>
            <p:cNvPr id="29" name="Picture 3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26043" y="1305322"/>
              <a:ext cx="678096" cy="678096"/>
            </a:xfrm>
            <a:prstGeom prst="rect">
              <a:avLst/>
            </a:prstGeom>
          </p:spPr>
        </p:pic>
      </p:grpSp>
      <p:grpSp>
        <p:nvGrpSpPr>
          <p:cNvPr id="4" name="组合 3"/>
          <p:cNvGrpSpPr/>
          <p:nvPr/>
        </p:nvGrpSpPr>
        <p:grpSpPr>
          <a:xfrm>
            <a:off x="3671090" y="1201888"/>
            <a:ext cx="1762125" cy="1370013"/>
            <a:chOff x="3671090" y="1201888"/>
            <a:chExt cx="1762125" cy="1370013"/>
          </a:xfrm>
        </p:grpSpPr>
        <p:sp>
          <p:nvSpPr>
            <p:cNvPr id="75154" name="Freeform 1870"/>
            <p:cNvSpPr/>
            <p:nvPr/>
          </p:nvSpPr>
          <p:spPr bwMode="auto">
            <a:xfrm>
              <a:off x="3671090"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386" name="TextBox 682"/>
            <p:cNvSpPr txBox="1"/>
            <p:nvPr/>
          </p:nvSpPr>
          <p:spPr>
            <a:xfrm>
              <a:off x="4600802" y="1801262"/>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22%</a:t>
              </a:r>
              <a:endParaRPr lang="zh-CN" altLang="en-US" sz="2000" b="1" dirty="0">
                <a:solidFill>
                  <a:prstClr val="white"/>
                </a:solidFill>
              </a:endParaRPr>
            </a:p>
          </p:txBody>
        </p:sp>
        <p:sp>
          <p:nvSpPr>
            <p:cNvPr id="2387" name="矩形 1"/>
            <p:cNvSpPr>
              <a:spLocks noChangeArrowheads="1"/>
            </p:cNvSpPr>
            <p:nvPr/>
          </p:nvSpPr>
          <p:spPr bwMode="auto">
            <a:xfrm>
              <a:off x="3731383"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grpSp>
          <p:nvGrpSpPr>
            <p:cNvPr id="2" name="组合 1"/>
            <p:cNvGrpSpPr/>
            <p:nvPr/>
          </p:nvGrpSpPr>
          <p:grpSpPr>
            <a:xfrm>
              <a:off x="3674298" y="1305322"/>
              <a:ext cx="781635" cy="647128"/>
              <a:chOff x="3728652" y="1283893"/>
              <a:chExt cx="1040356" cy="947461"/>
            </a:xfrm>
          </p:grpSpPr>
          <p:pic>
            <p:nvPicPr>
              <p:cNvPr id="31" name="Picture 3" descr="\\MAGNUM\Projects\Microsoft\Cloud Power FY12\Design\ICONS_PNG\User.png"/>
              <p:cNvPicPr>
                <a:picLocks noChangeAspect="1" noChangeArrowheads="1"/>
              </p:cNvPicPr>
              <p:nvPr/>
            </p:nvPicPr>
            <p:blipFill>
              <a:blip r:embed="rId4" cstate="print">
                <a:biLevel thresh="25000"/>
              </a:blip>
              <a:srcRect/>
              <a:stretch>
                <a:fillRect/>
              </a:stretch>
            </p:blipFill>
            <p:spPr bwMode="auto">
              <a:xfrm>
                <a:off x="3728652" y="1283893"/>
                <a:ext cx="947707" cy="947461"/>
              </a:xfrm>
              <a:prstGeom prst="rect">
                <a:avLst/>
              </a:prstGeom>
              <a:noFill/>
            </p:spPr>
          </p:pic>
          <p:pic>
            <p:nvPicPr>
              <p:cNvPr id="32" name="Picture 12"/>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flipH="1">
                <a:off x="4440956" y="1494386"/>
                <a:ext cx="328052" cy="484716"/>
              </a:xfrm>
              <a:prstGeom prst="rect">
                <a:avLst/>
              </a:prstGeom>
            </p:spPr>
          </p:pic>
        </p:grpSp>
      </p:grpSp>
    </p:spTree>
    <p:extLst>
      <p:ext uri="{BB962C8B-B14F-4D97-AF65-F5344CB8AC3E}">
        <p14:creationId xmlns:p14="http://schemas.microsoft.com/office/powerpoint/2010/main" val="4045147734"/>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trips(downLeft)">
                                      <p:cBhvr>
                                        <p:cTn id="11" dur="500"/>
                                        <p:tgtEl>
                                          <p:spTgt spid="4"/>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Left)">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93"/>
                                        </p:tgtEl>
                                        <p:attrNameLst>
                                          <p:attrName>style.visibility</p:attrName>
                                        </p:attrNameLst>
                                      </p:cBhvr>
                                      <p:to>
                                        <p:strVal val="visible"/>
                                      </p:to>
                                    </p:set>
                                    <p:anim calcmode="lin" valueType="num">
                                      <p:cBhvr additive="base">
                                        <p:cTn id="19" dur="500" fill="hold"/>
                                        <p:tgtEl>
                                          <p:spTgt spid="2393"/>
                                        </p:tgtEl>
                                        <p:attrNameLst>
                                          <p:attrName>ppt_x</p:attrName>
                                        </p:attrNameLst>
                                      </p:cBhvr>
                                      <p:tavLst>
                                        <p:tav tm="0">
                                          <p:val>
                                            <p:strVal val="#ppt_x"/>
                                          </p:val>
                                        </p:tav>
                                        <p:tav tm="100000">
                                          <p:val>
                                            <p:strVal val="#ppt_x"/>
                                          </p:val>
                                        </p:tav>
                                      </p:tavLst>
                                    </p:anim>
                                    <p:anim calcmode="lin" valueType="num">
                                      <p:cBhvr additive="base">
                                        <p:cTn id="20" dur="500" fill="hold"/>
                                        <p:tgtEl>
                                          <p:spTgt spid="239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395"/>
                                        </p:tgtEl>
                                        <p:attrNameLst>
                                          <p:attrName>style.visibility</p:attrName>
                                        </p:attrNameLst>
                                      </p:cBhvr>
                                      <p:to>
                                        <p:strVal val="visible"/>
                                      </p:to>
                                    </p:set>
                                    <p:anim calcmode="lin" valueType="num">
                                      <p:cBhvr additive="base">
                                        <p:cTn id="24" dur="500" fill="hold"/>
                                        <p:tgtEl>
                                          <p:spTgt spid="2395"/>
                                        </p:tgtEl>
                                        <p:attrNameLst>
                                          <p:attrName>ppt_x</p:attrName>
                                        </p:attrNameLst>
                                      </p:cBhvr>
                                      <p:tavLst>
                                        <p:tav tm="0">
                                          <p:val>
                                            <p:strVal val="#ppt_x"/>
                                          </p:val>
                                        </p:tav>
                                        <p:tav tm="100000">
                                          <p:val>
                                            <p:strVal val="#ppt_x"/>
                                          </p:val>
                                        </p:tav>
                                      </p:tavLst>
                                    </p:anim>
                                    <p:anim calcmode="lin" valueType="num">
                                      <p:cBhvr additive="base">
                                        <p:cTn id="25" dur="500" fill="hold"/>
                                        <p:tgtEl>
                                          <p:spTgt spid="2395"/>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397"/>
                                        </p:tgtEl>
                                        <p:attrNameLst>
                                          <p:attrName>style.visibility</p:attrName>
                                        </p:attrNameLst>
                                      </p:cBhvr>
                                      <p:to>
                                        <p:strVal val="visible"/>
                                      </p:to>
                                    </p:set>
                                    <p:anim calcmode="lin" valueType="num">
                                      <p:cBhvr additive="base">
                                        <p:cTn id="29" dur="500" fill="hold"/>
                                        <p:tgtEl>
                                          <p:spTgt spid="2397"/>
                                        </p:tgtEl>
                                        <p:attrNameLst>
                                          <p:attrName>ppt_x</p:attrName>
                                        </p:attrNameLst>
                                      </p:cBhvr>
                                      <p:tavLst>
                                        <p:tav tm="0">
                                          <p:val>
                                            <p:strVal val="#ppt_x"/>
                                          </p:val>
                                        </p:tav>
                                        <p:tav tm="100000">
                                          <p:val>
                                            <p:strVal val="#ppt_x"/>
                                          </p:val>
                                        </p:tav>
                                      </p:tavLst>
                                    </p:anim>
                                    <p:anim calcmode="lin" valueType="num">
                                      <p:cBhvr additive="base">
                                        <p:cTn id="30" dur="500" fill="hold"/>
                                        <p:tgtEl>
                                          <p:spTgt spid="239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2394"/>
                                        </p:tgtEl>
                                        <p:attrNameLst>
                                          <p:attrName>style.visibility</p:attrName>
                                        </p:attrNameLst>
                                      </p:cBhvr>
                                      <p:to>
                                        <p:strVal val="visible"/>
                                      </p:to>
                                    </p:set>
                                    <p:animEffect transition="in" filter="fade">
                                      <p:cBhvr>
                                        <p:cTn id="34" dur="1000"/>
                                        <p:tgtEl>
                                          <p:spTgt spid="2394"/>
                                        </p:tgtEl>
                                      </p:cBhvr>
                                    </p:animEffect>
                                    <p:anim calcmode="lin" valueType="num">
                                      <p:cBhvr>
                                        <p:cTn id="35" dur="1000" fill="hold"/>
                                        <p:tgtEl>
                                          <p:spTgt spid="2394"/>
                                        </p:tgtEl>
                                        <p:attrNameLst>
                                          <p:attrName>ppt_x</p:attrName>
                                        </p:attrNameLst>
                                      </p:cBhvr>
                                      <p:tavLst>
                                        <p:tav tm="0">
                                          <p:val>
                                            <p:strVal val="#ppt_x"/>
                                          </p:val>
                                        </p:tav>
                                        <p:tav tm="100000">
                                          <p:val>
                                            <p:strVal val="#ppt_x"/>
                                          </p:val>
                                        </p:tav>
                                      </p:tavLst>
                                    </p:anim>
                                    <p:anim calcmode="lin" valueType="num">
                                      <p:cBhvr>
                                        <p:cTn id="36" dur="1000" fill="hold"/>
                                        <p:tgtEl>
                                          <p:spTgt spid="2394"/>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2396"/>
                                        </p:tgtEl>
                                        <p:attrNameLst>
                                          <p:attrName>style.visibility</p:attrName>
                                        </p:attrNameLst>
                                      </p:cBhvr>
                                      <p:to>
                                        <p:strVal val="visible"/>
                                      </p:to>
                                    </p:set>
                                    <p:animEffect transition="in" filter="fade">
                                      <p:cBhvr>
                                        <p:cTn id="40" dur="1000"/>
                                        <p:tgtEl>
                                          <p:spTgt spid="2396"/>
                                        </p:tgtEl>
                                      </p:cBhvr>
                                    </p:animEffect>
                                    <p:anim calcmode="lin" valueType="num">
                                      <p:cBhvr>
                                        <p:cTn id="41" dur="1000" fill="hold"/>
                                        <p:tgtEl>
                                          <p:spTgt spid="2396"/>
                                        </p:tgtEl>
                                        <p:attrNameLst>
                                          <p:attrName>ppt_x</p:attrName>
                                        </p:attrNameLst>
                                      </p:cBhvr>
                                      <p:tavLst>
                                        <p:tav tm="0">
                                          <p:val>
                                            <p:strVal val="#ppt_x"/>
                                          </p:val>
                                        </p:tav>
                                        <p:tav tm="100000">
                                          <p:val>
                                            <p:strVal val="#ppt_x"/>
                                          </p:val>
                                        </p:tav>
                                      </p:tavLst>
                                    </p:anim>
                                    <p:anim calcmode="lin" valueType="num">
                                      <p:cBhvr>
                                        <p:cTn id="42" dur="1000" fill="hold"/>
                                        <p:tgtEl>
                                          <p:spTgt spid="2396"/>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2398"/>
                                        </p:tgtEl>
                                        <p:attrNameLst>
                                          <p:attrName>style.visibility</p:attrName>
                                        </p:attrNameLst>
                                      </p:cBhvr>
                                      <p:to>
                                        <p:strVal val="visible"/>
                                      </p:to>
                                    </p:set>
                                    <p:animEffect transition="in" filter="fade">
                                      <p:cBhvr>
                                        <p:cTn id="46" dur="1000"/>
                                        <p:tgtEl>
                                          <p:spTgt spid="2398"/>
                                        </p:tgtEl>
                                      </p:cBhvr>
                                    </p:animEffect>
                                    <p:anim calcmode="lin" valueType="num">
                                      <p:cBhvr>
                                        <p:cTn id="47" dur="1000" fill="hold"/>
                                        <p:tgtEl>
                                          <p:spTgt spid="2398"/>
                                        </p:tgtEl>
                                        <p:attrNameLst>
                                          <p:attrName>ppt_x</p:attrName>
                                        </p:attrNameLst>
                                      </p:cBhvr>
                                      <p:tavLst>
                                        <p:tav tm="0">
                                          <p:val>
                                            <p:strVal val="#ppt_x"/>
                                          </p:val>
                                        </p:tav>
                                        <p:tav tm="100000">
                                          <p:val>
                                            <p:strVal val="#ppt_x"/>
                                          </p:val>
                                        </p:tav>
                                      </p:tavLst>
                                    </p:anim>
                                    <p:anim calcmode="lin" valueType="num">
                                      <p:cBhvr>
                                        <p:cTn id="48" dur="1000" fill="hold"/>
                                        <p:tgtEl>
                                          <p:spTgt spid="23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3" grpId="0"/>
      <p:bldP spid="2394" grpId="0"/>
      <p:bldP spid="2395" grpId="0"/>
      <p:bldP spid="2396" grpId="0"/>
      <p:bldP spid="2397" grpId="0"/>
      <p:bldP spid="239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Chart 1"/>
          <p:cNvGraphicFramePr/>
          <p:nvPr/>
        </p:nvGraphicFramePr>
        <p:xfrm>
          <a:off x="451268" y="987574"/>
          <a:ext cx="4019132" cy="3162523"/>
        </p:xfrm>
        <a:graphic>
          <a:graphicData uri="http://schemas.openxmlformats.org/drawingml/2006/chart">
            <c:chart xmlns:c="http://schemas.openxmlformats.org/drawingml/2006/chart" xmlns:r="http://schemas.openxmlformats.org/officeDocument/2006/relationships" r:id="rId2"/>
          </a:graphicData>
        </a:graphic>
      </p:graphicFrame>
      <p:sp>
        <p:nvSpPr>
          <p:cNvPr id="71" name="Rounded Rectangle 12"/>
          <p:cNvSpPr/>
          <p:nvPr/>
        </p:nvSpPr>
        <p:spPr>
          <a:xfrm>
            <a:off x="5075653" y="1110015"/>
            <a:ext cx="401324" cy="401324"/>
          </a:xfrm>
          <a:prstGeom prst="roundRect">
            <a:avLst>
              <a:gd name="adj" fmla="val 50000"/>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77" name="텍스트 개체 틀 2"/>
          <p:cNvSpPr txBox="1"/>
          <p:nvPr/>
        </p:nvSpPr>
        <p:spPr>
          <a:xfrm>
            <a:off x="5561881" y="1251945"/>
            <a:ext cx="3055069" cy="443257"/>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8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800" dirty="0">
              <a:solidFill>
                <a:prstClr val="black">
                  <a:lumMod val="75000"/>
                  <a:lumOff val="25000"/>
                </a:prstClr>
              </a:solidFill>
              <a:latin typeface="Roboto condensed"/>
              <a:cs typeface="Roboto condensed"/>
            </a:endParaRPr>
          </a:p>
        </p:txBody>
      </p:sp>
      <p:sp>
        <p:nvSpPr>
          <p:cNvPr id="78" name="텍스트 개체 틀 2"/>
          <p:cNvSpPr txBox="1"/>
          <p:nvPr/>
        </p:nvSpPr>
        <p:spPr>
          <a:xfrm>
            <a:off x="5561881" y="987574"/>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79" name="Rounded Rectangle 11"/>
          <p:cNvSpPr/>
          <p:nvPr/>
        </p:nvSpPr>
        <p:spPr>
          <a:xfrm>
            <a:off x="5072418" y="1914314"/>
            <a:ext cx="401324" cy="401324"/>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85" name="텍스트 개체 틀 2"/>
          <p:cNvSpPr txBox="1"/>
          <p:nvPr/>
        </p:nvSpPr>
        <p:spPr>
          <a:xfrm>
            <a:off x="5561881" y="2059991"/>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86" name="텍스트 개체 틀 2"/>
          <p:cNvSpPr txBox="1"/>
          <p:nvPr/>
        </p:nvSpPr>
        <p:spPr>
          <a:xfrm>
            <a:off x="5561881" y="1795620"/>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87" name="Rounded Rectangle 10"/>
          <p:cNvSpPr/>
          <p:nvPr/>
        </p:nvSpPr>
        <p:spPr>
          <a:xfrm>
            <a:off x="5075417" y="2718613"/>
            <a:ext cx="401324" cy="401324"/>
          </a:xfrm>
          <a:prstGeom prst="roundRect">
            <a:avLst>
              <a:gd name="adj" fmla="val 50000"/>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0" name="텍스트 개체 틀 2"/>
          <p:cNvSpPr txBox="1"/>
          <p:nvPr/>
        </p:nvSpPr>
        <p:spPr>
          <a:xfrm>
            <a:off x="5561881" y="2868037"/>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1" name="텍스트 개체 틀 2"/>
          <p:cNvSpPr txBox="1"/>
          <p:nvPr/>
        </p:nvSpPr>
        <p:spPr>
          <a:xfrm>
            <a:off x="5561881" y="2603666"/>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92" name="Rounded Rectangle 13"/>
          <p:cNvSpPr/>
          <p:nvPr/>
        </p:nvSpPr>
        <p:spPr>
          <a:xfrm>
            <a:off x="5084315" y="3522912"/>
            <a:ext cx="401324" cy="401324"/>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8" name="텍스트 개체 틀 2"/>
          <p:cNvSpPr txBox="1"/>
          <p:nvPr/>
        </p:nvSpPr>
        <p:spPr>
          <a:xfrm>
            <a:off x="5561881" y="3676083"/>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9" name="텍스트 개체 틀 2"/>
          <p:cNvSpPr txBox="1"/>
          <p:nvPr/>
        </p:nvSpPr>
        <p:spPr>
          <a:xfrm>
            <a:off x="5561881" y="3411712"/>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Tree>
    <p:extLst>
      <p:ext uri="{BB962C8B-B14F-4D97-AF65-F5344CB8AC3E}">
        <p14:creationId xmlns:p14="http://schemas.microsoft.com/office/powerpoint/2010/main" val="375856708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 calcmode="lin" valueType="num">
                                      <p:cBhvr additive="base">
                                        <p:cTn id="17" dur="500" fill="hold"/>
                                        <p:tgtEl>
                                          <p:spTgt spid="78"/>
                                        </p:tgtEl>
                                        <p:attrNameLst>
                                          <p:attrName>ppt_x</p:attrName>
                                        </p:attrNameLst>
                                      </p:cBhvr>
                                      <p:tavLst>
                                        <p:tav tm="0">
                                          <p:val>
                                            <p:strVal val="1+#ppt_w/2"/>
                                          </p:val>
                                        </p:tav>
                                        <p:tav tm="100000">
                                          <p:val>
                                            <p:strVal val="#ppt_x"/>
                                          </p:val>
                                        </p:tav>
                                      </p:tavLst>
                                    </p:anim>
                                    <p:anim calcmode="lin" valueType="num">
                                      <p:cBhvr additive="base">
                                        <p:cTn id="18" dur="500" fill="hold"/>
                                        <p:tgtEl>
                                          <p:spTgt spid="78"/>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77"/>
                                        </p:tgtEl>
                                        <p:attrNameLst>
                                          <p:attrName>style.visibility</p:attrName>
                                        </p:attrNameLst>
                                      </p:cBhvr>
                                      <p:to>
                                        <p:strVal val="visible"/>
                                      </p:to>
                                    </p:set>
                                    <p:animEffect transition="in" filter="wipe(left)">
                                      <p:cBhvr>
                                        <p:cTn id="22" dur="500"/>
                                        <p:tgtEl>
                                          <p:spTgt spid="77"/>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86"/>
                                        </p:tgtEl>
                                        <p:attrNameLst>
                                          <p:attrName>style.visibility</p:attrName>
                                        </p:attrNameLst>
                                      </p:cBhvr>
                                      <p:to>
                                        <p:strVal val="visible"/>
                                      </p:to>
                                    </p:set>
                                    <p:anim calcmode="lin" valueType="num">
                                      <p:cBhvr additive="base">
                                        <p:cTn id="30" dur="500" fill="hold"/>
                                        <p:tgtEl>
                                          <p:spTgt spid="86"/>
                                        </p:tgtEl>
                                        <p:attrNameLst>
                                          <p:attrName>ppt_x</p:attrName>
                                        </p:attrNameLst>
                                      </p:cBhvr>
                                      <p:tavLst>
                                        <p:tav tm="0">
                                          <p:val>
                                            <p:strVal val="1+#ppt_w/2"/>
                                          </p:val>
                                        </p:tav>
                                        <p:tav tm="100000">
                                          <p:val>
                                            <p:strVal val="#ppt_x"/>
                                          </p:val>
                                        </p:tav>
                                      </p:tavLst>
                                    </p:anim>
                                    <p:anim calcmode="lin" valueType="num">
                                      <p:cBhvr additive="base">
                                        <p:cTn id="31" dur="500" fill="hold"/>
                                        <p:tgtEl>
                                          <p:spTgt spid="86"/>
                                        </p:tgtEl>
                                        <p:attrNameLst>
                                          <p:attrName>ppt_y</p:attrName>
                                        </p:attrNameLst>
                                      </p:cBhvr>
                                      <p:tavLst>
                                        <p:tav tm="0">
                                          <p:val>
                                            <p:strVal val="#ppt_y"/>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par>
                          <p:cTn id="40" fill="hold">
                            <p:stCondLst>
                              <p:cond delay="4500"/>
                            </p:stCondLst>
                            <p:childTnLst>
                              <p:par>
                                <p:cTn id="41" presetID="2" presetClass="entr" presetSubtype="2" fill="hold" grpId="0" nodeType="afterEffect">
                                  <p:stCondLst>
                                    <p:cond delay="0"/>
                                  </p:stCondLst>
                                  <p:childTnLst>
                                    <p:set>
                                      <p:cBhvr>
                                        <p:cTn id="42" dur="1" fill="hold">
                                          <p:stCondLst>
                                            <p:cond delay="0"/>
                                          </p:stCondLst>
                                        </p:cTn>
                                        <p:tgtEl>
                                          <p:spTgt spid="91"/>
                                        </p:tgtEl>
                                        <p:attrNameLst>
                                          <p:attrName>style.visibility</p:attrName>
                                        </p:attrNameLst>
                                      </p:cBhvr>
                                      <p:to>
                                        <p:strVal val="visible"/>
                                      </p:to>
                                    </p:set>
                                    <p:anim calcmode="lin" valueType="num">
                                      <p:cBhvr additive="base">
                                        <p:cTn id="43" dur="500" fill="hold"/>
                                        <p:tgtEl>
                                          <p:spTgt spid="91"/>
                                        </p:tgtEl>
                                        <p:attrNameLst>
                                          <p:attrName>ppt_x</p:attrName>
                                        </p:attrNameLst>
                                      </p:cBhvr>
                                      <p:tavLst>
                                        <p:tav tm="0">
                                          <p:val>
                                            <p:strVal val="1+#ppt_w/2"/>
                                          </p:val>
                                        </p:tav>
                                        <p:tav tm="100000">
                                          <p:val>
                                            <p:strVal val="#ppt_x"/>
                                          </p:val>
                                        </p:tav>
                                      </p:tavLst>
                                    </p:anim>
                                    <p:anim calcmode="lin" valueType="num">
                                      <p:cBhvr additive="base">
                                        <p:cTn id="44" dur="500" fill="hold"/>
                                        <p:tgtEl>
                                          <p:spTgt spid="91"/>
                                        </p:tgtEl>
                                        <p:attrNameLst>
                                          <p:attrName>ppt_y</p:attrName>
                                        </p:attrNameLst>
                                      </p:cBhvr>
                                      <p:tavLst>
                                        <p:tav tm="0">
                                          <p:val>
                                            <p:strVal val="#ppt_y"/>
                                          </p:val>
                                        </p:tav>
                                        <p:tav tm="100000">
                                          <p:val>
                                            <p:strVal val="#ppt_y"/>
                                          </p:val>
                                        </p:tav>
                                      </p:tavLst>
                                    </p:anim>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left)">
                                      <p:cBhvr>
                                        <p:cTn id="48" dur="500"/>
                                        <p:tgtEl>
                                          <p:spTgt spid="90"/>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6000"/>
                            </p:stCondLst>
                            <p:childTnLst>
                              <p:par>
                                <p:cTn id="54" presetID="2" presetClass="entr" presetSubtype="2" fill="hold" grpId="0" nodeType="afterEffect">
                                  <p:stCondLst>
                                    <p:cond delay="0"/>
                                  </p:stCondLst>
                                  <p:childTnLst>
                                    <p:set>
                                      <p:cBhvr>
                                        <p:cTn id="55" dur="1" fill="hold">
                                          <p:stCondLst>
                                            <p:cond delay="0"/>
                                          </p:stCondLst>
                                        </p:cTn>
                                        <p:tgtEl>
                                          <p:spTgt spid="99"/>
                                        </p:tgtEl>
                                        <p:attrNameLst>
                                          <p:attrName>style.visibility</p:attrName>
                                        </p:attrNameLst>
                                      </p:cBhvr>
                                      <p:to>
                                        <p:strVal val="visible"/>
                                      </p:to>
                                    </p:set>
                                    <p:anim calcmode="lin" valueType="num">
                                      <p:cBhvr additive="base">
                                        <p:cTn id="56" dur="500" fill="hold"/>
                                        <p:tgtEl>
                                          <p:spTgt spid="99"/>
                                        </p:tgtEl>
                                        <p:attrNameLst>
                                          <p:attrName>ppt_x</p:attrName>
                                        </p:attrNameLst>
                                      </p:cBhvr>
                                      <p:tavLst>
                                        <p:tav tm="0">
                                          <p:val>
                                            <p:strVal val="1+#ppt_w/2"/>
                                          </p:val>
                                        </p:tav>
                                        <p:tav tm="100000">
                                          <p:val>
                                            <p:strVal val="#ppt_x"/>
                                          </p:val>
                                        </p:tav>
                                      </p:tavLst>
                                    </p:anim>
                                    <p:anim calcmode="lin" valueType="num">
                                      <p:cBhvr additive="base">
                                        <p:cTn id="57" dur="500" fill="hold"/>
                                        <p:tgtEl>
                                          <p:spTgt spid="99"/>
                                        </p:tgtEl>
                                        <p:attrNameLst>
                                          <p:attrName>ppt_y</p:attrName>
                                        </p:attrNameLst>
                                      </p:cBhvr>
                                      <p:tavLst>
                                        <p:tav tm="0">
                                          <p:val>
                                            <p:strVal val="#ppt_y"/>
                                          </p:val>
                                        </p:tav>
                                        <p:tav tm="100000">
                                          <p:val>
                                            <p:strVal val="#ppt_y"/>
                                          </p:val>
                                        </p:tav>
                                      </p:tavLst>
                                    </p:anim>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98"/>
                                        </p:tgtEl>
                                        <p:attrNameLst>
                                          <p:attrName>style.visibility</p:attrName>
                                        </p:attrNameLst>
                                      </p:cBhvr>
                                      <p:to>
                                        <p:strVal val="visible"/>
                                      </p:to>
                                    </p:set>
                                    <p:animEffect transition="in" filter="wipe(left)">
                                      <p:cBhvr>
                                        <p:cTn id="61"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0" grpId="0">
        <p:bldAsOne/>
      </p:bldGraphic>
      <p:bldP spid="71" grpId="0" animBg="1"/>
      <p:bldP spid="77" grpId="0"/>
      <p:bldP spid="78" grpId="0"/>
      <p:bldP spid="79" grpId="0" animBg="1"/>
      <p:bldP spid="85" grpId="0"/>
      <p:bldP spid="86" grpId="0"/>
      <p:bldP spid="87" grpId="0" animBg="1"/>
      <p:bldP spid="90" grpId="0"/>
      <p:bldP spid="91" grpId="0"/>
      <p:bldP spid="92" grpId="0" animBg="1"/>
      <p:bldP spid="98" grpId="0"/>
      <p:bldP spid="9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136900" y="1371599"/>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第一部分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4229099" y="1393598"/>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
        <p:nvSpPr>
          <p:cNvPr id="18" name="流程图: 终止 17"/>
          <p:cNvSpPr/>
          <p:nvPr/>
        </p:nvSpPr>
        <p:spPr>
          <a:xfrm>
            <a:off x="3136900" y="1891997"/>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第二部分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19" name="文本框 18"/>
          <p:cNvSpPr txBox="1"/>
          <p:nvPr/>
        </p:nvSpPr>
        <p:spPr>
          <a:xfrm>
            <a:off x="4229099" y="1913996"/>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
        <p:nvSpPr>
          <p:cNvPr id="20" name="流程图: 终止 19"/>
          <p:cNvSpPr/>
          <p:nvPr/>
        </p:nvSpPr>
        <p:spPr>
          <a:xfrm>
            <a:off x="3136900" y="2412395"/>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第三部分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21" name="文本框 20"/>
          <p:cNvSpPr txBox="1"/>
          <p:nvPr/>
        </p:nvSpPr>
        <p:spPr>
          <a:xfrm>
            <a:off x="4229099" y="2434394"/>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
        <p:nvSpPr>
          <p:cNvPr id="22" name="流程图: 终止 21"/>
          <p:cNvSpPr/>
          <p:nvPr/>
        </p:nvSpPr>
        <p:spPr>
          <a:xfrm>
            <a:off x="3136900" y="2932792"/>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第四部分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23" name="文本框 22"/>
          <p:cNvSpPr txBox="1"/>
          <p:nvPr/>
        </p:nvSpPr>
        <p:spPr>
          <a:xfrm>
            <a:off x="4229099" y="2954791"/>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24239652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8" decel="44000"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0-#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par>
                                <p:cTn id="18" presetID="2" presetClass="entr" presetSubtype="2" decel="44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1+#ppt_w/2"/>
                                          </p:val>
                                        </p:tav>
                                        <p:tav tm="100000">
                                          <p:val>
                                            <p:strVal val="#ppt_x"/>
                                          </p:val>
                                        </p:tav>
                                      </p:tavLst>
                                    </p:anim>
                                    <p:anim calcmode="lin" valueType="num">
                                      <p:cBhvr additive="base">
                                        <p:cTn id="21" dur="500" fill="hold"/>
                                        <p:tgtEl>
                                          <p:spTgt spid="19"/>
                                        </p:tgtEl>
                                        <p:attrNameLst>
                                          <p:attrName>ppt_y</p:attrName>
                                        </p:attrNameLst>
                                      </p:cBhvr>
                                      <p:tavLst>
                                        <p:tav tm="0">
                                          <p:val>
                                            <p:strVal val="#ppt_y"/>
                                          </p:val>
                                        </p:tav>
                                        <p:tav tm="100000">
                                          <p:val>
                                            <p:strVal val="#ppt_y"/>
                                          </p:val>
                                        </p:tav>
                                      </p:tavLst>
                                    </p:anim>
                                  </p:childTnLst>
                                </p:cTn>
                              </p:par>
                            </p:childTnLst>
                          </p:cTn>
                        </p:par>
                        <p:par>
                          <p:cTn id="22" fill="hold">
                            <p:stCondLst>
                              <p:cond delay="1000"/>
                            </p:stCondLst>
                            <p:childTnLst>
                              <p:par>
                                <p:cTn id="23" presetID="2" presetClass="entr" presetSubtype="8" decel="4400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0-#ppt_w/2"/>
                                          </p:val>
                                        </p:tav>
                                        <p:tav tm="100000">
                                          <p:val>
                                            <p:strVal val="#ppt_x"/>
                                          </p:val>
                                        </p:tav>
                                      </p:tavLst>
                                    </p:anim>
                                    <p:anim calcmode="lin" valueType="num">
                                      <p:cBhvr additive="base">
                                        <p:cTn id="26" dur="500" fill="hold"/>
                                        <p:tgtEl>
                                          <p:spTgt spid="20"/>
                                        </p:tgtEl>
                                        <p:attrNameLst>
                                          <p:attrName>ppt_y</p:attrName>
                                        </p:attrNameLst>
                                      </p:cBhvr>
                                      <p:tavLst>
                                        <p:tav tm="0">
                                          <p:val>
                                            <p:strVal val="#ppt_y"/>
                                          </p:val>
                                        </p:tav>
                                        <p:tav tm="100000">
                                          <p:val>
                                            <p:strVal val="#ppt_y"/>
                                          </p:val>
                                        </p:tav>
                                      </p:tavLst>
                                    </p:anim>
                                  </p:childTnLst>
                                </p:cTn>
                              </p:par>
                              <p:par>
                                <p:cTn id="27" presetID="2" presetClass="entr" presetSubtype="2" decel="44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1+#ppt_w/2"/>
                                          </p:val>
                                        </p:tav>
                                        <p:tav tm="100000">
                                          <p:val>
                                            <p:strVal val="#ppt_x"/>
                                          </p:val>
                                        </p:tav>
                                      </p:tavLst>
                                    </p:anim>
                                    <p:anim calcmode="lin" valueType="num">
                                      <p:cBhvr additive="base">
                                        <p:cTn id="30" dur="500" fill="hold"/>
                                        <p:tgtEl>
                                          <p:spTgt spid="21"/>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 presetClass="entr" presetSubtype="8" decel="4400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500" fill="hold"/>
                                        <p:tgtEl>
                                          <p:spTgt spid="22"/>
                                        </p:tgtEl>
                                        <p:attrNameLst>
                                          <p:attrName>ppt_x</p:attrName>
                                        </p:attrNameLst>
                                      </p:cBhvr>
                                      <p:tavLst>
                                        <p:tav tm="0">
                                          <p:val>
                                            <p:strVal val="0-#ppt_w/2"/>
                                          </p:val>
                                        </p:tav>
                                        <p:tav tm="100000">
                                          <p:val>
                                            <p:strVal val="#ppt_x"/>
                                          </p:val>
                                        </p:tav>
                                      </p:tavLst>
                                    </p:anim>
                                    <p:anim calcmode="lin" valueType="num">
                                      <p:cBhvr additive="base">
                                        <p:cTn id="35" dur="500" fill="hold"/>
                                        <p:tgtEl>
                                          <p:spTgt spid="22"/>
                                        </p:tgtEl>
                                        <p:attrNameLst>
                                          <p:attrName>ppt_y</p:attrName>
                                        </p:attrNameLst>
                                      </p:cBhvr>
                                      <p:tavLst>
                                        <p:tav tm="0">
                                          <p:val>
                                            <p:strVal val="#ppt_y"/>
                                          </p:val>
                                        </p:tav>
                                        <p:tav tm="100000">
                                          <p:val>
                                            <p:strVal val="#ppt_y"/>
                                          </p:val>
                                        </p:tav>
                                      </p:tavLst>
                                    </p:anim>
                                  </p:childTnLst>
                                </p:cTn>
                              </p:par>
                              <p:par>
                                <p:cTn id="36" presetID="2" presetClass="entr" presetSubtype="2" decel="44000" fill="hold" grpId="0" nodeType="with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additive="base">
                                        <p:cTn id="38" dur="500" fill="hold"/>
                                        <p:tgtEl>
                                          <p:spTgt spid="23"/>
                                        </p:tgtEl>
                                        <p:attrNameLst>
                                          <p:attrName>ppt_x</p:attrName>
                                        </p:attrNameLst>
                                      </p:cBhvr>
                                      <p:tavLst>
                                        <p:tav tm="0">
                                          <p:val>
                                            <p:strVal val="1+#ppt_w/2"/>
                                          </p:val>
                                        </p:tav>
                                        <p:tav tm="100000">
                                          <p:val>
                                            <p:strVal val="#ppt_x"/>
                                          </p:val>
                                        </p:tav>
                                      </p:tavLst>
                                    </p:anim>
                                    <p:anim calcmode="lin" valueType="num">
                                      <p:cBhvr additive="base">
                                        <p:cTn id="39"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P spid="18" grpId="0" animBg="1"/>
      <p:bldP spid="19" grpId="0"/>
      <p:bldP spid="20" grpId="0" animBg="1"/>
      <p:bldP spid="21" grpId="0"/>
      <p:bldP spid="22" grpId="0" animBg="1"/>
      <p:bldP spid="2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42651"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来源一</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 name="TextBox 2"/>
          <p:cNvSpPr txBox="1"/>
          <p:nvPr/>
        </p:nvSpPr>
        <p:spPr>
          <a:xfrm>
            <a:off x="888055" y="3944692"/>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100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 name="TextBox 3"/>
          <p:cNvSpPr txBox="1"/>
          <p:nvPr/>
        </p:nvSpPr>
        <p:spPr>
          <a:xfrm>
            <a:off x="2368604"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来源二</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5" name="TextBox 4"/>
          <p:cNvSpPr txBox="1"/>
          <p:nvPr/>
        </p:nvSpPr>
        <p:spPr>
          <a:xfrm>
            <a:off x="3479317"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来源三</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6" name="TextBox 5"/>
          <p:cNvSpPr txBox="1"/>
          <p:nvPr/>
        </p:nvSpPr>
        <p:spPr>
          <a:xfrm>
            <a:off x="4590031"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收入来源</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四</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7" name="TextBox 6"/>
          <p:cNvSpPr txBox="1"/>
          <p:nvPr/>
        </p:nvSpPr>
        <p:spPr>
          <a:xfrm>
            <a:off x="888055" y="3575651"/>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200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8" name="TextBox 7"/>
          <p:cNvSpPr txBox="1"/>
          <p:nvPr/>
        </p:nvSpPr>
        <p:spPr>
          <a:xfrm>
            <a:off x="888055" y="3206610"/>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300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9" name="TextBox 8"/>
          <p:cNvSpPr txBox="1"/>
          <p:nvPr/>
        </p:nvSpPr>
        <p:spPr>
          <a:xfrm>
            <a:off x="888055" y="2837569"/>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400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0" name="TextBox 9"/>
          <p:cNvSpPr txBox="1"/>
          <p:nvPr/>
        </p:nvSpPr>
        <p:spPr>
          <a:xfrm>
            <a:off x="888055" y="2468528"/>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500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1" name="TextBox 10"/>
          <p:cNvSpPr txBox="1"/>
          <p:nvPr/>
        </p:nvSpPr>
        <p:spPr>
          <a:xfrm>
            <a:off x="888055" y="2099487"/>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600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2" name="TextBox 11"/>
          <p:cNvSpPr txBox="1"/>
          <p:nvPr/>
        </p:nvSpPr>
        <p:spPr>
          <a:xfrm>
            <a:off x="888055" y="1724203"/>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700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grpSp>
        <p:nvGrpSpPr>
          <p:cNvPr id="13" name="组合 12"/>
          <p:cNvGrpSpPr/>
          <p:nvPr/>
        </p:nvGrpSpPr>
        <p:grpSpPr>
          <a:xfrm>
            <a:off x="1176087" y="1430655"/>
            <a:ext cx="4464496" cy="2952328"/>
            <a:chOff x="1126939" y="1350372"/>
            <a:chExt cx="4464496" cy="2952328"/>
          </a:xfrm>
        </p:grpSpPr>
        <p:cxnSp>
          <p:nvCxnSpPr>
            <p:cNvPr id="14" name="直接连接符 13"/>
            <p:cNvCxnSpPr/>
            <p:nvPr/>
          </p:nvCxnSpPr>
          <p:spPr>
            <a:xfrm>
              <a:off x="1126939" y="4302700"/>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1126939" y="3933659"/>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1126939" y="3564618"/>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126939" y="3195577"/>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1126939" y="2826536"/>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1126939" y="2457495"/>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1126939" y="2088454"/>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1126939" y="1719413"/>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1126939" y="1350372"/>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3" name="TextBox 22"/>
          <p:cNvSpPr txBox="1"/>
          <p:nvPr/>
        </p:nvSpPr>
        <p:spPr>
          <a:xfrm>
            <a:off x="888055" y="1361405"/>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800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24" name="TextBox 23"/>
          <p:cNvSpPr txBox="1"/>
          <p:nvPr/>
        </p:nvSpPr>
        <p:spPr>
          <a:xfrm>
            <a:off x="888055" y="4313733"/>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25" name="矩形 24"/>
          <p:cNvSpPr/>
          <p:nvPr/>
        </p:nvSpPr>
        <p:spPr>
          <a:xfrm>
            <a:off x="1436921" y="1799696"/>
            <a:ext cx="648072" cy="258328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6" name="矩形 25"/>
          <p:cNvSpPr/>
          <p:nvPr/>
        </p:nvSpPr>
        <p:spPr>
          <a:xfrm>
            <a:off x="1436921" y="1980448"/>
            <a:ext cx="648072" cy="240253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7" name="矩形 26"/>
          <p:cNvSpPr/>
          <p:nvPr/>
        </p:nvSpPr>
        <p:spPr>
          <a:xfrm>
            <a:off x="2537773" y="2537779"/>
            <a:ext cx="648072" cy="184520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8" name="矩形 27"/>
          <p:cNvSpPr/>
          <p:nvPr/>
        </p:nvSpPr>
        <p:spPr>
          <a:xfrm>
            <a:off x="2537773" y="2837570"/>
            <a:ext cx="648072" cy="1545416"/>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9" name="矩形 28"/>
          <p:cNvSpPr/>
          <p:nvPr/>
        </p:nvSpPr>
        <p:spPr>
          <a:xfrm>
            <a:off x="3648486" y="3091340"/>
            <a:ext cx="648072" cy="12916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0" name="矩形 29"/>
          <p:cNvSpPr/>
          <p:nvPr/>
        </p:nvSpPr>
        <p:spPr>
          <a:xfrm>
            <a:off x="3648486" y="3575651"/>
            <a:ext cx="648072" cy="807333"/>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1" name="矩形 30"/>
          <p:cNvSpPr/>
          <p:nvPr/>
        </p:nvSpPr>
        <p:spPr>
          <a:xfrm>
            <a:off x="4765164" y="3275861"/>
            <a:ext cx="648072" cy="110712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2" name="矩形 31"/>
          <p:cNvSpPr/>
          <p:nvPr/>
        </p:nvSpPr>
        <p:spPr>
          <a:xfrm>
            <a:off x="4765164" y="3516129"/>
            <a:ext cx="648072" cy="86685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3" name="TextBox 32"/>
          <p:cNvSpPr txBox="1"/>
          <p:nvPr/>
        </p:nvSpPr>
        <p:spPr>
          <a:xfrm>
            <a:off x="6084168" y="1787937"/>
            <a:ext cx="2448272" cy="1015663"/>
          </a:xfrm>
          <a:prstGeom prst="rect">
            <a:avLst/>
          </a:prstGeom>
          <a:noFill/>
        </p:spPr>
        <p:txBody>
          <a:bodyPr wrap="square" lIns="0" tIns="0" rIns="0" bIns="0" rtlCol="0">
            <a:spAutoFit/>
          </a:bodyPr>
          <a:lstStyle/>
          <a:p>
            <a:pPr marL="0" marR="0" lvl="0" indent="0" algn="just" defTabSz="816337" rtl="0" eaLnBrk="1" fontAlgn="auto" latinLnBrk="0" hangingPunct="1">
              <a:lnSpc>
                <a:spcPct val="120000"/>
              </a:lnSpc>
              <a:spcBef>
                <a:spcPts val="0"/>
              </a:spcBef>
              <a:spcAft>
                <a:spcPts val="0"/>
              </a:spcAft>
              <a:buClrTx/>
              <a:buSzTx/>
              <a:buFontTx/>
              <a:buNone/>
              <a:tabLst/>
              <a:defRPr/>
            </a:pPr>
            <a:r>
              <a:rPr kumimoji="0" lang="zh-CN" altLang="en-US" sz="11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       点击</a:t>
            </a:r>
            <a:r>
              <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输入简要文字解说，解说文字尽量概括精炼，不用多余的文字修饰，简洁精准的 解说所提炼的核心概念</a:t>
            </a:r>
            <a:r>
              <a:rPr kumimoji="0" lang="zh-CN" altLang="en-US" sz="11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r>
              <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 点击输入简要文字解说，解说文字尽量概括精炼，不用多余的文字</a:t>
            </a:r>
            <a:r>
              <a:rPr kumimoji="0" lang="zh-CN" altLang="en-US" sz="11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修饰。</a:t>
            </a:r>
            <a:endPar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4" name="TextBox 33"/>
          <p:cNvSpPr txBox="1"/>
          <p:nvPr/>
        </p:nvSpPr>
        <p:spPr>
          <a:xfrm>
            <a:off x="6084168" y="1303683"/>
            <a:ext cx="2059343" cy="307777"/>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点击输入标题文本</a:t>
            </a:r>
            <a:endParaRPr kumimoji="0" lang="zh-CN" altLang="en-US" sz="20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5" name="TextBox 34"/>
          <p:cNvSpPr txBox="1"/>
          <p:nvPr/>
        </p:nvSpPr>
        <p:spPr>
          <a:xfrm>
            <a:off x="6061308" y="3198480"/>
            <a:ext cx="2275367" cy="461665"/>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altLang="zh-CN" sz="30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18,888,666</a:t>
            </a:r>
            <a:endParaRPr kumimoji="0" lang="zh-CN" altLang="en-US" sz="30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6" name="TextBox 35"/>
          <p:cNvSpPr txBox="1"/>
          <p:nvPr/>
        </p:nvSpPr>
        <p:spPr>
          <a:xfrm>
            <a:off x="6084168" y="2961316"/>
            <a:ext cx="1440160"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全年总额：</a:t>
            </a:r>
            <a:endParaRPr kumimoji="0" lang="zh-CN" altLang="en-US" sz="14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7" name="TextBox 36"/>
          <p:cNvSpPr txBox="1"/>
          <p:nvPr/>
        </p:nvSpPr>
        <p:spPr>
          <a:xfrm>
            <a:off x="6095069" y="4108515"/>
            <a:ext cx="634928"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毛利润</a:t>
            </a:r>
            <a:endPar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8" name="TextBox 37"/>
          <p:cNvSpPr txBox="1"/>
          <p:nvPr/>
        </p:nvSpPr>
        <p:spPr>
          <a:xfrm>
            <a:off x="6095069" y="4452813"/>
            <a:ext cx="634928"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纯利润</a:t>
            </a:r>
            <a:endPar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9" name="TextBox 9"/>
          <p:cNvSpPr txBox="1">
            <a:spLocks noChangeArrowheads="1"/>
          </p:cNvSpPr>
          <p:nvPr/>
        </p:nvSpPr>
        <p:spPr bwMode="auto">
          <a:xfrm>
            <a:off x="3706571" y="2812377"/>
            <a:ext cx="54822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500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0" name="TextBox 9"/>
          <p:cNvSpPr txBox="1">
            <a:spLocks noChangeArrowheads="1"/>
          </p:cNvSpPr>
          <p:nvPr/>
        </p:nvSpPr>
        <p:spPr bwMode="auto">
          <a:xfrm>
            <a:off x="2587695" y="2277185"/>
            <a:ext cx="548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600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1" name="TextBox 9"/>
          <p:cNvSpPr txBox="1">
            <a:spLocks noChangeArrowheads="1"/>
          </p:cNvSpPr>
          <p:nvPr/>
        </p:nvSpPr>
        <p:spPr bwMode="auto">
          <a:xfrm>
            <a:off x="4811912" y="3021757"/>
            <a:ext cx="548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300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2" name="TextBox 41"/>
          <p:cNvSpPr txBox="1"/>
          <p:nvPr/>
        </p:nvSpPr>
        <p:spPr>
          <a:xfrm>
            <a:off x="714128" y="4478074"/>
            <a:ext cx="528523" cy="230832"/>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（万元）</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3" name="TextBox 9"/>
          <p:cNvSpPr txBox="1">
            <a:spLocks noChangeArrowheads="1"/>
          </p:cNvSpPr>
          <p:nvPr/>
        </p:nvSpPr>
        <p:spPr bwMode="auto">
          <a:xfrm>
            <a:off x="1542148" y="2075969"/>
            <a:ext cx="43762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650</a:t>
            </a:r>
            <a:r>
              <a:rPr kumimoji="0" lang="zh-CN" altLang="en-US"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44" name="TextBox 9"/>
          <p:cNvSpPr txBox="1">
            <a:spLocks noChangeArrowheads="1"/>
          </p:cNvSpPr>
          <p:nvPr/>
        </p:nvSpPr>
        <p:spPr bwMode="auto">
          <a:xfrm>
            <a:off x="2650211" y="2916577"/>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420</a:t>
            </a:r>
            <a:r>
              <a:rPr kumimoji="0" lang="zh-CN" altLang="en-US"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45" name="TextBox 9"/>
          <p:cNvSpPr txBox="1">
            <a:spLocks noChangeArrowheads="1"/>
          </p:cNvSpPr>
          <p:nvPr/>
        </p:nvSpPr>
        <p:spPr bwMode="auto">
          <a:xfrm>
            <a:off x="3760924" y="3644901"/>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2</a:t>
            </a:r>
            <a:r>
              <a:rPr kumimoji="0" lang="en-US" altLang="zh-CN"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20</a:t>
            </a:r>
            <a:r>
              <a:rPr kumimoji="0" lang="zh-CN" altLang="en-US"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46" name="TextBox 9"/>
          <p:cNvSpPr txBox="1">
            <a:spLocks noChangeArrowheads="1"/>
          </p:cNvSpPr>
          <p:nvPr/>
        </p:nvSpPr>
        <p:spPr bwMode="auto">
          <a:xfrm>
            <a:off x="4854301" y="3621817"/>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240</a:t>
            </a:r>
            <a:r>
              <a:rPr kumimoji="0" lang="zh-CN" altLang="en-US"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47" name="矩形 46"/>
          <p:cNvSpPr/>
          <p:nvPr/>
        </p:nvSpPr>
        <p:spPr>
          <a:xfrm>
            <a:off x="6729997" y="4134510"/>
            <a:ext cx="383842" cy="1843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8" name="矩形 47"/>
          <p:cNvSpPr/>
          <p:nvPr/>
        </p:nvSpPr>
        <p:spPr>
          <a:xfrm>
            <a:off x="6729997" y="4468348"/>
            <a:ext cx="383842" cy="1843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9" name="TextBox 9"/>
          <p:cNvSpPr txBox="1">
            <a:spLocks noChangeArrowheads="1"/>
          </p:cNvSpPr>
          <p:nvPr/>
        </p:nvSpPr>
        <p:spPr bwMode="auto">
          <a:xfrm>
            <a:off x="1499486" y="1557105"/>
            <a:ext cx="54822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800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val="316525440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100" fill="hold"/>
                                        <p:tgtEl>
                                          <p:spTgt spid="24"/>
                                        </p:tgtEl>
                                        <p:attrNameLst>
                                          <p:attrName>ppt_x</p:attrName>
                                        </p:attrNameLst>
                                      </p:cBhvr>
                                      <p:tavLst>
                                        <p:tav tm="0">
                                          <p:val>
                                            <p:strVal val="0-#ppt_w/2"/>
                                          </p:val>
                                        </p:tav>
                                        <p:tav tm="100000">
                                          <p:val>
                                            <p:strVal val="#ppt_x"/>
                                          </p:val>
                                        </p:tav>
                                      </p:tavLst>
                                    </p:anim>
                                    <p:anim calcmode="lin" valueType="num">
                                      <p:cBhvr additive="base">
                                        <p:cTn id="12" dur="1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6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 fill="hold"/>
                                        <p:tgtEl>
                                          <p:spTgt spid="3"/>
                                        </p:tgtEl>
                                        <p:attrNameLst>
                                          <p:attrName>ppt_x</p:attrName>
                                        </p:attrNameLst>
                                      </p:cBhvr>
                                      <p:tavLst>
                                        <p:tav tm="0">
                                          <p:val>
                                            <p:strVal val="0-#ppt_w/2"/>
                                          </p:val>
                                        </p:tav>
                                        <p:tav tm="100000">
                                          <p:val>
                                            <p:strVal val="#ppt_x"/>
                                          </p:val>
                                        </p:tav>
                                      </p:tavLst>
                                    </p:anim>
                                    <p:anim calcmode="lin" valueType="num">
                                      <p:cBhvr additive="base">
                                        <p:cTn id="17" dur="1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700"/>
                            </p:stCondLst>
                            <p:childTnLst>
                              <p:par>
                                <p:cTn id="19" presetID="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100" fill="hold"/>
                                        <p:tgtEl>
                                          <p:spTgt spid="7"/>
                                        </p:tgtEl>
                                        <p:attrNameLst>
                                          <p:attrName>ppt_x</p:attrName>
                                        </p:attrNameLst>
                                      </p:cBhvr>
                                      <p:tavLst>
                                        <p:tav tm="0">
                                          <p:val>
                                            <p:strVal val="0-#ppt_w/2"/>
                                          </p:val>
                                        </p:tav>
                                        <p:tav tm="100000">
                                          <p:val>
                                            <p:strVal val="#ppt_x"/>
                                          </p:val>
                                        </p:tav>
                                      </p:tavLst>
                                    </p:anim>
                                    <p:anim calcmode="lin" valueType="num">
                                      <p:cBhvr additive="base">
                                        <p:cTn id="22" dur="100" fill="hold"/>
                                        <p:tgtEl>
                                          <p:spTgt spid="7"/>
                                        </p:tgtEl>
                                        <p:attrNameLst>
                                          <p:attrName>ppt_y</p:attrName>
                                        </p:attrNameLst>
                                      </p:cBhvr>
                                      <p:tavLst>
                                        <p:tav tm="0">
                                          <p:val>
                                            <p:strVal val="#ppt_y"/>
                                          </p:val>
                                        </p:tav>
                                        <p:tav tm="100000">
                                          <p:val>
                                            <p:strVal val="#ppt_y"/>
                                          </p:val>
                                        </p:tav>
                                      </p:tavLst>
                                    </p:anim>
                                  </p:childTnLst>
                                </p:cTn>
                              </p:par>
                            </p:childTnLst>
                          </p:cTn>
                        </p:par>
                        <p:par>
                          <p:cTn id="23" fill="hold">
                            <p:stCondLst>
                              <p:cond delay="80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 fill="hold"/>
                                        <p:tgtEl>
                                          <p:spTgt spid="8"/>
                                        </p:tgtEl>
                                        <p:attrNameLst>
                                          <p:attrName>ppt_x</p:attrName>
                                        </p:attrNameLst>
                                      </p:cBhvr>
                                      <p:tavLst>
                                        <p:tav tm="0">
                                          <p:val>
                                            <p:strVal val="0-#ppt_w/2"/>
                                          </p:val>
                                        </p:tav>
                                        <p:tav tm="100000">
                                          <p:val>
                                            <p:strVal val="#ppt_x"/>
                                          </p:val>
                                        </p:tav>
                                      </p:tavLst>
                                    </p:anim>
                                    <p:anim calcmode="lin" valueType="num">
                                      <p:cBhvr additive="base">
                                        <p:cTn id="27" dur="1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900"/>
                            </p:stCondLst>
                            <p:childTnLst>
                              <p:par>
                                <p:cTn id="29" presetID="2" presetClass="entr" presetSubtype="8"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 fill="hold"/>
                                        <p:tgtEl>
                                          <p:spTgt spid="9"/>
                                        </p:tgtEl>
                                        <p:attrNameLst>
                                          <p:attrName>ppt_x</p:attrName>
                                        </p:attrNameLst>
                                      </p:cBhvr>
                                      <p:tavLst>
                                        <p:tav tm="0">
                                          <p:val>
                                            <p:strVal val="0-#ppt_w/2"/>
                                          </p:val>
                                        </p:tav>
                                        <p:tav tm="100000">
                                          <p:val>
                                            <p:strVal val="#ppt_x"/>
                                          </p:val>
                                        </p:tav>
                                      </p:tavLst>
                                    </p:anim>
                                    <p:anim calcmode="lin" valueType="num">
                                      <p:cBhvr additive="base">
                                        <p:cTn id="32" dur="100" fill="hold"/>
                                        <p:tgtEl>
                                          <p:spTgt spid="9"/>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8"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 fill="hold"/>
                                        <p:tgtEl>
                                          <p:spTgt spid="10"/>
                                        </p:tgtEl>
                                        <p:attrNameLst>
                                          <p:attrName>ppt_x</p:attrName>
                                        </p:attrNameLst>
                                      </p:cBhvr>
                                      <p:tavLst>
                                        <p:tav tm="0">
                                          <p:val>
                                            <p:strVal val="0-#ppt_w/2"/>
                                          </p:val>
                                        </p:tav>
                                        <p:tav tm="100000">
                                          <p:val>
                                            <p:strVal val="#ppt_x"/>
                                          </p:val>
                                        </p:tav>
                                      </p:tavLst>
                                    </p:anim>
                                    <p:anim calcmode="lin" valueType="num">
                                      <p:cBhvr additive="base">
                                        <p:cTn id="37" dur="100" fill="hold"/>
                                        <p:tgtEl>
                                          <p:spTgt spid="10"/>
                                        </p:tgtEl>
                                        <p:attrNameLst>
                                          <p:attrName>ppt_y</p:attrName>
                                        </p:attrNameLst>
                                      </p:cBhvr>
                                      <p:tavLst>
                                        <p:tav tm="0">
                                          <p:val>
                                            <p:strVal val="#ppt_y"/>
                                          </p:val>
                                        </p:tav>
                                        <p:tav tm="100000">
                                          <p:val>
                                            <p:strVal val="#ppt_y"/>
                                          </p:val>
                                        </p:tav>
                                      </p:tavLst>
                                    </p:anim>
                                  </p:childTnLst>
                                </p:cTn>
                              </p:par>
                            </p:childTnLst>
                          </p:cTn>
                        </p:par>
                        <p:par>
                          <p:cTn id="38" fill="hold">
                            <p:stCondLst>
                              <p:cond delay="1100"/>
                            </p:stCondLst>
                            <p:childTnLst>
                              <p:par>
                                <p:cTn id="39" presetID="2" presetClass="entr" presetSubtype="8"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 fill="hold"/>
                                        <p:tgtEl>
                                          <p:spTgt spid="11"/>
                                        </p:tgtEl>
                                        <p:attrNameLst>
                                          <p:attrName>ppt_x</p:attrName>
                                        </p:attrNameLst>
                                      </p:cBhvr>
                                      <p:tavLst>
                                        <p:tav tm="0">
                                          <p:val>
                                            <p:strVal val="0-#ppt_w/2"/>
                                          </p:val>
                                        </p:tav>
                                        <p:tav tm="100000">
                                          <p:val>
                                            <p:strVal val="#ppt_x"/>
                                          </p:val>
                                        </p:tav>
                                      </p:tavLst>
                                    </p:anim>
                                    <p:anim calcmode="lin" valueType="num">
                                      <p:cBhvr additive="base">
                                        <p:cTn id="42" dur="100" fill="hold"/>
                                        <p:tgtEl>
                                          <p:spTgt spid="11"/>
                                        </p:tgtEl>
                                        <p:attrNameLst>
                                          <p:attrName>ppt_y</p:attrName>
                                        </p:attrNameLst>
                                      </p:cBhvr>
                                      <p:tavLst>
                                        <p:tav tm="0">
                                          <p:val>
                                            <p:strVal val="#ppt_y"/>
                                          </p:val>
                                        </p:tav>
                                        <p:tav tm="100000">
                                          <p:val>
                                            <p:strVal val="#ppt_y"/>
                                          </p:val>
                                        </p:tav>
                                      </p:tavLst>
                                    </p:anim>
                                  </p:childTnLst>
                                </p:cTn>
                              </p:par>
                            </p:childTnLst>
                          </p:cTn>
                        </p:par>
                        <p:par>
                          <p:cTn id="43" fill="hold">
                            <p:stCondLst>
                              <p:cond delay="1200"/>
                            </p:stCondLst>
                            <p:childTnLst>
                              <p:par>
                                <p:cTn id="44" presetID="2" presetClass="entr" presetSubtype="8"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 fill="hold"/>
                                        <p:tgtEl>
                                          <p:spTgt spid="12"/>
                                        </p:tgtEl>
                                        <p:attrNameLst>
                                          <p:attrName>ppt_x</p:attrName>
                                        </p:attrNameLst>
                                      </p:cBhvr>
                                      <p:tavLst>
                                        <p:tav tm="0">
                                          <p:val>
                                            <p:strVal val="0-#ppt_w/2"/>
                                          </p:val>
                                        </p:tav>
                                        <p:tav tm="100000">
                                          <p:val>
                                            <p:strVal val="#ppt_x"/>
                                          </p:val>
                                        </p:tav>
                                      </p:tavLst>
                                    </p:anim>
                                    <p:anim calcmode="lin" valueType="num">
                                      <p:cBhvr additive="base">
                                        <p:cTn id="47" dur="1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1300"/>
                            </p:stCondLst>
                            <p:childTnLst>
                              <p:par>
                                <p:cTn id="49" presetID="2" presetClass="entr" presetSubtype="8"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 fill="hold"/>
                                        <p:tgtEl>
                                          <p:spTgt spid="23"/>
                                        </p:tgtEl>
                                        <p:attrNameLst>
                                          <p:attrName>ppt_x</p:attrName>
                                        </p:attrNameLst>
                                      </p:cBhvr>
                                      <p:tavLst>
                                        <p:tav tm="0">
                                          <p:val>
                                            <p:strVal val="0-#ppt_w/2"/>
                                          </p:val>
                                        </p:tav>
                                        <p:tav tm="100000">
                                          <p:val>
                                            <p:strVal val="#ppt_x"/>
                                          </p:val>
                                        </p:tav>
                                      </p:tavLst>
                                    </p:anim>
                                    <p:anim calcmode="lin" valueType="num">
                                      <p:cBhvr additive="base">
                                        <p:cTn id="52" dur="100" fill="hold"/>
                                        <p:tgtEl>
                                          <p:spTgt spid="23"/>
                                        </p:tgtEl>
                                        <p:attrNameLst>
                                          <p:attrName>ppt_y</p:attrName>
                                        </p:attrNameLst>
                                      </p:cBhvr>
                                      <p:tavLst>
                                        <p:tav tm="0">
                                          <p:val>
                                            <p:strVal val="#ppt_y"/>
                                          </p:val>
                                        </p:tav>
                                        <p:tav tm="100000">
                                          <p:val>
                                            <p:strVal val="#ppt_y"/>
                                          </p:val>
                                        </p:tav>
                                      </p:tavLst>
                                    </p:anim>
                                  </p:childTnLst>
                                </p:cTn>
                              </p:par>
                            </p:childTnLst>
                          </p:cTn>
                        </p:par>
                        <p:par>
                          <p:cTn id="53" fill="hold">
                            <p:stCondLst>
                              <p:cond delay="1400"/>
                            </p:stCondLst>
                            <p:childTnLst>
                              <p:par>
                                <p:cTn id="54" presetID="2" presetClass="entr" presetSubtype="8" fill="hold" grpId="0" nodeType="afterEffect">
                                  <p:stCondLst>
                                    <p:cond delay="0"/>
                                  </p:stCondLst>
                                  <p:childTnLst>
                                    <p:set>
                                      <p:cBhvr>
                                        <p:cTn id="55" dur="1" fill="hold">
                                          <p:stCondLst>
                                            <p:cond delay="0"/>
                                          </p:stCondLst>
                                        </p:cTn>
                                        <p:tgtEl>
                                          <p:spTgt spid="42"/>
                                        </p:tgtEl>
                                        <p:attrNameLst>
                                          <p:attrName>style.visibility</p:attrName>
                                        </p:attrNameLst>
                                      </p:cBhvr>
                                      <p:to>
                                        <p:strVal val="visible"/>
                                      </p:to>
                                    </p:set>
                                    <p:anim calcmode="lin" valueType="num">
                                      <p:cBhvr additive="base">
                                        <p:cTn id="56" dur="200" fill="hold"/>
                                        <p:tgtEl>
                                          <p:spTgt spid="42"/>
                                        </p:tgtEl>
                                        <p:attrNameLst>
                                          <p:attrName>ppt_x</p:attrName>
                                        </p:attrNameLst>
                                      </p:cBhvr>
                                      <p:tavLst>
                                        <p:tav tm="0">
                                          <p:val>
                                            <p:strVal val="0-#ppt_w/2"/>
                                          </p:val>
                                        </p:tav>
                                        <p:tav tm="100000">
                                          <p:val>
                                            <p:strVal val="#ppt_x"/>
                                          </p:val>
                                        </p:tav>
                                      </p:tavLst>
                                    </p:anim>
                                    <p:anim calcmode="lin" valueType="num">
                                      <p:cBhvr additive="base">
                                        <p:cTn id="57" dur="200" fill="hold"/>
                                        <p:tgtEl>
                                          <p:spTgt spid="42"/>
                                        </p:tgtEl>
                                        <p:attrNameLst>
                                          <p:attrName>ppt_y</p:attrName>
                                        </p:attrNameLst>
                                      </p:cBhvr>
                                      <p:tavLst>
                                        <p:tav tm="0">
                                          <p:val>
                                            <p:strVal val="#ppt_y"/>
                                          </p:val>
                                        </p:tav>
                                        <p:tav tm="100000">
                                          <p:val>
                                            <p:strVal val="#ppt_y"/>
                                          </p:val>
                                        </p:tav>
                                      </p:tavLst>
                                    </p:anim>
                                  </p:childTnLst>
                                </p:cTn>
                              </p:par>
                            </p:childTnLst>
                          </p:cTn>
                        </p:par>
                        <p:par>
                          <p:cTn id="58" fill="hold">
                            <p:stCondLst>
                              <p:cond delay="1600"/>
                            </p:stCondLst>
                            <p:childTnLst>
                              <p:par>
                                <p:cTn id="59" presetID="2" presetClass="entr" presetSubtype="8" fill="hold" grpId="0" nodeType="after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200" fill="hold"/>
                                        <p:tgtEl>
                                          <p:spTgt spid="2"/>
                                        </p:tgtEl>
                                        <p:attrNameLst>
                                          <p:attrName>ppt_x</p:attrName>
                                        </p:attrNameLst>
                                      </p:cBhvr>
                                      <p:tavLst>
                                        <p:tav tm="0">
                                          <p:val>
                                            <p:strVal val="0-#ppt_w/2"/>
                                          </p:val>
                                        </p:tav>
                                        <p:tav tm="100000">
                                          <p:val>
                                            <p:strVal val="#ppt_x"/>
                                          </p:val>
                                        </p:tav>
                                      </p:tavLst>
                                    </p:anim>
                                    <p:anim calcmode="lin" valueType="num">
                                      <p:cBhvr additive="base">
                                        <p:cTn id="62" dur="200" fill="hold"/>
                                        <p:tgtEl>
                                          <p:spTgt spid="2"/>
                                        </p:tgtEl>
                                        <p:attrNameLst>
                                          <p:attrName>ppt_y</p:attrName>
                                        </p:attrNameLst>
                                      </p:cBhvr>
                                      <p:tavLst>
                                        <p:tav tm="0">
                                          <p:val>
                                            <p:strVal val="#ppt_y"/>
                                          </p:val>
                                        </p:tav>
                                        <p:tav tm="100000">
                                          <p:val>
                                            <p:strVal val="#ppt_y"/>
                                          </p:val>
                                        </p:tav>
                                      </p:tavLst>
                                    </p:anim>
                                  </p:childTnLst>
                                </p:cTn>
                              </p:par>
                            </p:childTnLst>
                          </p:cTn>
                        </p:par>
                        <p:par>
                          <p:cTn id="63" fill="hold">
                            <p:stCondLst>
                              <p:cond delay="1800"/>
                            </p:stCondLst>
                            <p:childTnLst>
                              <p:par>
                                <p:cTn id="64" presetID="22" presetClass="entr" presetSubtype="4" fill="hold" grpId="0"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wipe(down)">
                                      <p:cBhvr>
                                        <p:cTn id="66" dur="300"/>
                                        <p:tgtEl>
                                          <p:spTgt spid="25"/>
                                        </p:tgtEl>
                                      </p:cBhvr>
                                    </p:animEffect>
                                  </p:childTnLst>
                                </p:cTn>
                              </p:par>
                            </p:childTnLst>
                          </p:cTn>
                        </p:par>
                        <p:par>
                          <p:cTn id="67" fill="hold">
                            <p:stCondLst>
                              <p:cond delay="2100"/>
                            </p:stCondLst>
                            <p:childTnLst>
                              <p:par>
                                <p:cTn id="68" presetID="53" presetClass="entr" presetSubtype="16" fill="hold" grpId="0" nodeType="afterEffect">
                                  <p:stCondLst>
                                    <p:cond delay="0"/>
                                  </p:stCondLst>
                                  <p:childTnLst>
                                    <p:set>
                                      <p:cBhvr>
                                        <p:cTn id="69" dur="1" fill="hold">
                                          <p:stCondLst>
                                            <p:cond delay="0"/>
                                          </p:stCondLst>
                                        </p:cTn>
                                        <p:tgtEl>
                                          <p:spTgt spid="49"/>
                                        </p:tgtEl>
                                        <p:attrNameLst>
                                          <p:attrName>style.visibility</p:attrName>
                                        </p:attrNameLst>
                                      </p:cBhvr>
                                      <p:to>
                                        <p:strVal val="visible"/>
                                      </p:to>
                                    </p:set>
                                    <p:anim calcmode="lin" valueType="num">
                                      <p:cBhvr>
                                        <p:cTn id="70" dur="300" fill="hold"/>
                                        <p:tgtEl>
                                          <p:spTgt spid="49"/>
                                        </p:tgtEl>
                                        <p:attrNameLst>
                                          <p:attrName>ppt_w</p:attrName>
                                        </p:attrNameLst>
                                      </p:cBhvr>
                                      <p:tavLst>
                                        <p:tav tm="0">
                                          <p:val>
                                            <p:fltVal val="0"/>
                                          </p:val>
                                        </p:tav>
                                        <p:tav tm="100000">
                                          <p:val>
                                            <p:strVal val="#ppt_w"/>
                                          </p:val>
                                        </p:tav>
                                      </p:tavLst>
                                    </p:anim>
                                    <p:anim calcmode="lin" valueType="num">
                                      <p:cBhvr>
                                        <p:cTn id="71" dur="300" fill="hold"/>
                                        <p:tgtEl>
                                          <p:spTgt spid="49"/>
                                        </p:tgtEl>
                                        <p:attrNameLst>
                                          <p:attrName>ppt_h</p:attrName>
                                        </p:attrNameLst>
                                      </p:cBhvr>
                                      <p:tavLst>
                                        <p:tav tm="0">
                                          <p:val>
                                            <p:fltVal val="0"/>
                                          </p:val>
                                        </p:tav>
                                        <p:tav tm="100000">
                                          <p:val>
                                            <p:strVal val="#ppt_h"/>
                                          </p:val>
                                        </p:tav>
                                      </p:tavLst>
                                    </p:anim>
                                    <p:animEffect transition="in" filter="fade">
                                      <p:cBhvr>
                                        <p:cTn id="72" dur="300"/>
                                        <p:tgtEl>
                                          <p:spTgt spid="49"/>
                                        </p:tgtEl>
                                      </p:cBhvr>
                                    </p:animEffect>
                                  </p:childTnLst>
                                </p:cTn>
                              </p:par>
                            </p:childTnLst>
                          </p:cTn>
                        </p:par>
                        <p:par>
                          <p:cTn id="73" fill="hold">
                            <p:stCondLst>
                              <p:cond delay="2400"/>
                            </p:stCondLst>
                            <p:childTnLst>
                              <p:par>
                                <p:cTn id="74" presetID="22" presetClass="entr" presetSubtype="4" fill="hold" grpId="0" nodeType="afterEffect">
                                  <p:stCondLst>
                                    <p:cond delay="0"/>
                                  </p:stCondLst>
                                  <p:childTnLst>
                                    <p:set>
                                      <p:cBhvr>
                                        <p:cTn id="75" dur="1" fill="hold">
                                          <p:stCondLst>
                                            <p:cond delay="0"/>
                                          </p:stCondLst>
                                        </p:cTn>
                                        <p:tgtEl>
                                          <p:spTgt spid="26"/>
                                        </p:tgtEl>
                                        <p:attrNameLst>
                                          <p:attrName>style.visibility</p:attrName>
                                        </p:attrNameLst>
                                      </p:cBhvr>
                                      <p:to>
                                        <p:strVal val="visible"/>
                                      </p:to>
                                    </p:set>
                                    <p:animEffect transition="in" filter="wipe(down)">
                                      <p:cBhvr>
                                        <p:cTn id="76" dur="500"/>
                                        <p:tgtEl>
                                          <p:spTgt spid="26"/>
                                        </p:tgtEl>
                                      </p:cBhvr>
                                    </p:animEffect>
                                  </p:childTnLst>
                                </p:cTn>
                              </p:par>
                            </p:childTnLst>
                          </p:cTn>
                        </p:par>
                        <p:par>
                          <p:cTn id="77" fill="hold">
                            <p:stCondLst>
                              <p:cond delay="2900"/>
                            </p:stCondLst>
                            <p:childTnLst>
                              <p:par>
                                <p:cTn id="78" presetID="53" presetClass="entr" presetSubtype="16" fill="hold" grpId="0" nodeType="afterEffect">
                                  <p:stCondLst>
                                    <p:cond delay="0"/>
                                  </p:stCondLst>
                                  <p:childTnLst>
                                    <p:set>
                                      <p:cBhvr>
                                        <p:cTn id="79" dur="1" fill="hold">
                                          <p:stCondLst>
                                            <p:cond delay="0"/>
                                          </p:stCondLst>
                                        </p:cTn>
                                        <p:tgtEl>
                                          <p:spTgt spid="43"/>
                                        </p:tgtEl>
                                        <p:attrNameLst>
                                          <p:attrName>style.visibility</p:attrName>
                                        </p:attrNameLst>
                                      </p:cBhvr>
                                      <p:to>
                                        <p:strVal val="visible"/>
                                      </p:to>
                                    </p:set>
                                    <p:anim calcmode="lin" valueType="num">
                                      <p:cBhvr>
                                        <p:cTn id="80" dur="300" fill="hold"/>
                                        <p:tgtEl>
                                          <p:spTgt spid="43"/>
                                        </p:tgtEl>
                                        <p:attrNameLst>
                                          <p:attrName>ppt_w</p:attrName>
                                        </p:attrNameLst>
                                      </p:cBhvr>
                                      <p:tavLst>
                                        <p:tav tm="0">
                                          <p:val>
                                            <p:fltVal val="0"/>
                                          </p:val>
                                        </p:tav>
                                        <p:tav tm="100000">
                                          <p:val>
                                            <p:strVal val="#ppt_w"/>
                                          </p:val>
                                        </p:tav>
                                      </p:tavLst>
                                    </p:anim>
                                    <p:anim calcmode="lin" valueType="num">
                                      <p:cBhvr>
                                        <p:cTn id="81" dur="300" fill="hold"/>
                                        <p:tgtEl>
                                          <p:spTgt spid="43"/>
                                        </p:tgtEl>
                                        <p:attrNameLst>
                                          <p:attrName>ppt_h</p:attrName>
                                        </p:attrNameLst>
                                      </p:cBhvr>
                                      <p:tavLst>
                                        <p:tav tm="0">
                                          <p:val>
                                            <p:fltVal val="0"/>
                                          </p:val>
                                        </p:tav>
                                        <p:tav tm="100000">
                                          <p:val>
                                            <p:strVal val="#ppt_h"/>
                                          </p:val>
                                        </p:tav>
                                      </p:tavLst>
                                    </p:anim>
                                    <p:animEffect transition="in" filter="fade">
                                      <p:cBhvr>
                                        <p:cTn id="82" dur="300"/>
                                        <p:tgtEl>
                                          <p:spTgt spid="43"/>
                                        </p:tgtEl>
                                      </p:cBhvr>
                                    </p:animEffect>
                                  </p:childTnLst>
                                </p:cTn>
                              </p:par>
                            </p:childTnLst>
                          </p:cTn>
                        </p:par>
                        <p:par>
                          <p:cTn id="83" fill="hold">
                            <p:stCondLst>
                              <p:cond delay="3200"/>
                            </p:stCondLst>
                            <p:childTnLst>
                              <p:par>
                                <p:cTn id="84" presetID="2" presetClass="entr" presetSubtype="8" fill="hold" grpId="0" nodeType="afterEffect">
                                  <p:stCondLst>
                                    <p:cond delay="0"/>
                                  </p:stCondLst>
                                  <p:childTnLst>
                                    <p:set>
                                      <p:cBhvr>
                                        <p:cTn id="85" dur="1" fill="hold">
                                          <p:stCondLst>
                                            <p:cond delay="0"/>
                                          </p:stCondLst>
                                        </p:cTn>
                                        <p:tgtEl>
                                          <p:spTgt spid="4"/>
                                        </p:tgtEl>
                                        <p:attrNameLst>
                                          <p:attrName>style.visibility</p:attrName>
                                        </p:attrNameLst>
                                      </p:cBhvr>
                                      <p:to>
                                        <p:strVal val="visible"/>
                                      </p:to>
                                    </p:set>
                                    <p:anim calcmode="lin" valueType="num">
                                      <p:cBhvr additive="base">
                                        <p:cTn id="86" dur="200" fill="hold"/>
                                        <p:tgtEl>
                                          <p:spTgt spid="4"/>
                                        </p:tgtEl>
                                        <p:attrNameLst>
                                          <p:attrName>ppt_x</p:attrName>
                                        </p:attrNameLst>
                                      </p:cBhvr>
                                      <p:tavLst>
                                        <p:tav tm="0">
                                          <p:val>
                                            <p:strVal val="0-#ppt_w/2"/>
                                          </p:val>
                                        </p:tav>
                                        <p:tav tm="100000">
                                          <p:val>
                                            <p:strVal val="#ppt_x"/>
                                          </p:val>
                                        </p:tav>
                                      </p:tavLst>
                                    </p:anim>
                                    <p:anim calcmode="lin" valueType="num">
                                      <p:cBhvr additive="base">
                                        <p:cTn id="87" dur="200" fill="hold"/>
                                        <p:tgtEl>
                                          <p:spTgt spid="4"/>
                                        </p:tgtEl>
                                        <p:attrNameLst>
                                          <p:attrName>ppt_y</p:attrName>
                                        </p:attrNameLst>
                                      </p:cBhvr>
                                      <p:tavLst>
                                        <p:tav tm="0">
                                          <p:val>
                                            <p:strVal val="#ppt_y"/>
                                          </p:val>
                                        </p:tav>
                                        <p:tav tm="100000">
                                          <p:val>
                                            <p:strVal val="#ppt_y"/>
                                          </p:val>
                                        </p:tav>
                                      </p:tavLst>
                                    </p:anim>
                                  </p:childTnLst>
                                </p:cTn>
                              </p:par>
                            </p:childTnLst>
                          </p:cTn>
                        </p:par>
                        <p:par>
                          <p:cTn id="88" fill="hold">
                            <p:stCondLst>
                              <p:cond delay="3400"/>
                            </p:stCondLst>
                            <p:childTnLst>
                              <p:par>
                                <p:cTn id="89" presetID="22" presetClass="entr" presetSubtype="4" fill="hold" grpId="0" nodeType="afterEffect">
                                  <p:stCondLst>
                                    <p:cond delay="0"/>
                                  </p:stCondLst>
                                  <p:childTnLst>
                                    <p:set>
                                      <p:cBhvr>
                                        <p:cTn id="90" dur="1" fill="hold">
                                          <p:stCondLst>
                                            <p:cond delay="0"/>
                                          </p:stCondLst>
                                        </p:cTn>
                                        <p:tgtEl>
                                          <p:spTgt spid="27"/>
                                        </p:tgtEl>
                                        <p:attrNameLst>
                                          <p:attrName>style.visibility</p:attrName>
                                        </p:attrNameLst>
                                      </p:cBhvr>
                                      <p:to>
                                        <p:strVal val="visible"/>
                                      </p:to>
                                    </p:set>
                                    <p:animEffect transition="in" filter="wipe(down)">
                                      <p:cBhvr>
                                        <p:cTn id="91" dur="300"/>
                                        <p:tgtEl>
                                          <p:spTgt spid="27"/>
                                        </p:tgtEl>
                                      </p:cBhvr>
                                    </p:animEffect>
                                  </p:childTnLst>
                                </p:cTn>
                              </p:par>
                            </p:childTnLst>
                          </p:cTn>
                        </p:par>
                        <p:par>
                          <p:cTn id="92" fill="hold">
                            <p:stCondLst>
                              <p:cond delay="3700"/>
                            </p:stCondLst>
                            <p:childTnLst>
                              <p:par>
                                <p:cTn id="93" presetID="53" presetClass="entr" presetSubtype="16" fill="hold" grpId="0" nodeType="after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p:cTn id="95" dur="300" fill="hold"/>
                                        <p:tgtEl>
                                          <p:spTgt spid="40"/>
                                        </p:tgtEl>
                                        <p:attrNameLst>
                                          <p:attrName>ppt_w</p:attrName>
                                        </p:attrNameLst>
                                      </p:cBhvr>
                                      <p:tavLst>
                                        <p:tav tm="0">
                                          <p:val>
                                            <p:fltVal val="0"/>
                                          </p:val>
                                        </p:tav>
                                        <p:tav tm="100000">
                                          <p:val>
                                            <p:strVal val="#ppt_w"/>
                                          </p:val>
                                        </p:tav>
                                      </p:tavLst>
                                    </p:anim>
                                    <p:anim calcmode="lin" valueType="num">
                                      <p:cBhvr>
                                        <p:cTn id="96" dur="300" fill="hold"/>
                                        <p:tgtEl>
                                          <p:spTgt spid="40"/>
                                        </p:tgtEl>
                                        <p:attrNameLst>
                                          <p:attrName>ppt_h</p:attrName>
                                        </p:attrNameLst>
                                      </p:cBhvr>
                                      <p:tavLst>
                                        <p:tav tm="0">
                                          <p:val>
                                            <p:fltVal val="0"/>
                                          </p:val>
                                        </p:tav>
                                        <p:tav tm="100000">
                                          <p:val>
                                            <p:strVal val="#ppt_h"/>
                                          </p:val>
                                        </p:tav>
                                      </p:tavLst>
                                    </p:anim>
                                    <p:animEffect transition="in" filter="fade">
                                      <p:cBhvr>
                                        <p:cTn id="97" dur="300"/>
                                        <p:tgtEl>
                                          <p:spTgt spid="40"/>
                                        </p:tgtEl>
                                      </p:cBhvr>
                                    </p:animEffect>
                                  </p:childTnLst>
                                </p:cTn>
                              </p:par>
                            </p:childTnLst>
                          </p:cTn>
                        </p:par>
                        <p:par>
                          <p:cTn id="98" fill="hold">
                            <p:stCondLst>
                              <p:cond delay="4000"/>
                            </p:stCondLst>
                            <p:childTnLst>
                              <p:par>
                                <p:cTn id="99" presetID="22" presetClass="entr" presetSubtype="4"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wipe(down)">
                                      <p:cBhvr>
                                        <p:cTn id="101" dur="500"/>
                                        <p:tgtEl>
                                          <p:spTgt spid="28"/>
                                        </p:tgtEl>
                                      </p:cBhvr>
                                    </p:animEffect>
                                  </p:childTnLst>
                                </p:cTn>
                              </p:par>
                            </p:childTnLst>
                          </p:cTn>
                        </p:par>
                        <p:par>
                          <p:cTn id="102" fill="hold">
                            <p:stCondLst>
                              <p:cond delay="4500"/>
                            </p:stCondLst>
                            <p:childTnLst>
                              <p:par>
                                <p:cTn id="103" presetID="53" presetClass="entr" presetSubtype="16" fill="hold" grpId="0" nodeType="afterEffect">
                                  <p:stCondLst>
                                    <p:cond delay="0"/>
                                  </p:stCondLst>
                                  <p:childTnLst>
                                    <p:set>
                                      <p:cBhvr>
                                        <p:cTn id="104" dur="1" fill="hold">
                                          <p:stCondLst>
                                            <p:cond delay="0"/>
                                          </p:stCondLst>
                                        </p:cTn>
                                        <p:tgtEl>
                                          <p:spTgt spid="44"/>
                                        </p:tgtEl>
                                        <p:attrNameLst>
                                          <p:attrName>style.visibility</p:attrName>
                                        </p:attrNameLst>
                                      </p:cBhvr>
                                      <p:to>
                                        <p:strVal val="visible"/>
                                      </p:to>
                                    </p:set>
                                    <p:anim calcmode="lin" valueType="num">
                                      <p:cBhvr>
                                        <p:cTn id="105" dur="300" fill="hold"/>
                                        <p:tgtEl>
                                          <p:spTgt spid="44"/>
                                        </p:tgtEl>
                                        <p:attrNameLst>
                                          <p:attrName>ppt_w</p:attrName>
                                        </p:attrNameLst>
                                      </p:cBhvr>
                                      <p:tavLst>
                                        <p:tav tm="0">
                                          <p:val>
                                            <p:fltVal val="0"/>
                                          </p:val>
                                        </p:tav>
                                        <p:tav tm="100000">
                                          <p:val>
                                            <p:strVal val="#ppt_w"/>
                                          </p:val>
                                        </p:tav>
                                      </p:tavLst>
                                    </p:anim>
                                    <p:anim calcmode="lin" valueType="num">
                                      <p:cBhvr>
                                        <p:cTn id="106" dur="300" fill="hold"/>
                                        <p:tgtEl>
                                          <p:spTgt spid="44"/>
                                        </p:tgtEl>
                                        <p:attrNameLst>
                                          <p:attrName>ppt_h</p:attrName>
                                        </p:attrNameLst>
                                      </p:cBhvr>
                                      <p:tavLst>
                                        <p:tav tm="0">
                                          <p:val>
                                            <p:fltVal val="0"/>
                                          </p:val>
                                        </p:tav>
                                        <p:tav tm="100000">
                                          <p:val>
                                            <p:strVal val="#ppt_h"/>
                                          </p:val>
                                        </p:tav>
                                      </p:tavLst>
                                    </p:anim>
                                    <p:animEffect transition="in" filter="fade">
                                      <p:cBhvr>
                                        <p:cTn id="107" dur="300"/>
                                        <p:tgtEl>
                                          <p:spTgt spid="44"/>
                                        </p:tgtEl>
                                      </p:cBhvr>
                                    </p:animEffect>
                                  </p:childTnLst>
                                </p:cTn>
                              </p:par>
                            </p:childTnLst>
                          </p:cTn>
                        </p:par>
                        <p:par>
                          <p:cTn id="108" fill="hold">
                            <p:stCondLst>
                              <p:cond delay="4800"/>
                            </p:stCondLst>
                            <p:childTnLst>
                              <p:par>
                                <p:cTn id="109" presetID="2" presetClass="entr" presetSubtype="8"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 calcmode="lin" valueType="num">
                                      <p:cBhvr additive="base">
                                        <p:cTn id="111" dur="200" fill="hold"/>
                                        <p:tgtEl>
                                          <p:spTgt spid="5"/>
                                        </p:tgtEl>
                                        <p:attrNameLst>
                                          <p:attrName>ppt_x</p:attrName>
                                        </p:attrNameLst>
                                      </p:cBhvr>
                                      <p:tavLst>
                                        <p:tav tm="0">
                                          <p:val>
                                            <p:strVal val="0-#ppt_w/2"/>
                                          </p:val>
                                        </p:tav>
                                        <p:tav tm="100000">
                                          <p:val>
                                            <p:strVal val="#ppt_x"/>
                                          </p:val>
                                        </p:tav>
                                      </p:tavLst>
                                    </p:anim>
                                    <p:anim calcmode="lin" valueType="num">
                                      <p:cBhvr additive="base">
                                        <p:cTn id="112" dur="200" fill="hold"/>
                                        <p:tgtEl>
                                          <p:spTgt spid="5"/>
                                        </p:tgtEl>
                                        <p:attrNameLst>
                                          <p:attrName>ppt_y</p:attrName>
                                        </p:attrNameLst>
                                      </p:cBhvr>
                                      <p:tavLst>
                                        <p:tav tm="0">
                                          <p:val>
                                            <p:strVal val="#ppt_y"/>
                                          </p:val>
                                        </p:tav>
                                        <p:tav tm="100000">
                                          <p:val>
                                            <p:strVal val="#ppt_y"/>
                                          </p:val>
                                        </p:tav>
                                      </p:tavLst>
                                    </p:anim>
                                  </p:childTnLst>
                                </p:cTn>
                              </p:par>
                            </p:childTnLst>
                          </p:cTn>
                        </p:par>
                        <p:par>
                          <p:cTn id="113" fill="hold">
                            <p:stCondLst>
                              <p:cond delay="5000"/>
                            </p:stCondLst>
                            <p:childTnLst>
                              <p:par>
                                <p:cTn id="114" presetID="22" presetClass="entr" presetSubtype="4" fill="hold" grpId="0" nodeType="afterEffect">
                                  <p:stCondLst>
                                    <p:cond delay="0"/>
                                  </p:stCondLst>
                                  <p:childTnLst>
                                    <p:set>
                                      <p:cBhvr>
                                        <p:cTn id="115" dur="1" fill="hold">
                                          <p:stCondLst>
                                            <p:cond delay="0"/>
                                          </p:stCondLst>
                                        </p:cTn>
                                        <p:tgtEl>
                                          <p:spTgt spid="29"/>
                                        </p:tgtEl>
                                        <p:attrNameLst>
                                          <p:attrName>style.visibility</p:attrName>
                                        </p:attrNameLst>
                                      </p:cBhvr>
                                      <p:to>
                                        <p:strVal val="visible"/>
                                      </p:to>
                                    </p:set>
                                    <p:animEffect transition="in" filter="wipe(down)">
                                      <p:cBhvr>
                                        <p:cTn id="116" dur="300"/>
                                        <p:tgtEl>
                                          <p:spTgt spid="29"/>
                                        </p:tgtEl>
                                      </p:cBhvr>
                                    </p:animEffect>
                                  </p:childTnLst>
                                </p:cTn>
                              </p:par>
                            </p:childTnLst>
                          </p:cTn>
                        </p:par>
                        <p:par>
                          <p:cTn id="117" fill="hold">
                            <p:stCondLst>
                              <p:cond delay="5300"/>
                            </p:stCondLst>
                            <p:childTnLst>
                              <p:par>
                                <p:cTn id="118" presetID="53" presetClass="entr" presetSubtype="16" fill="hold" grpId="0" nodeType="afterEffect">
                                  <p:stCondLst>
                                    <p:cond delay="0"/>
                                  </p:stCondLst>
                                  <p:childTnLst>
                                    <p:set>
                                      <p:cBhvr>
                                        <p:cTn id="119" dur="1" fill="hold">
                                          <p:stCondLst>
                                            <p:cond delay="0"/>
                                          </p:stCondLst>
                                        </p:cTn>
                                        <p:tgtEl>
                                          <p:spTgt spid="39"/>
                                        </p:tgtEl>
                                        <p:attrNameLst>
                                          <p:attrName>style.visibility</p:attrName>
                                        </p:attrNameLst>
                                      </p:cBhvr>
                                      <p:to>
                                        <p:strVal val="visible"/>
                                      </p:to>
                                    </p:set>
                                    <p:anim calcmode="lin" valueType="num">
                                      <p:cBhvr>
                                        <p:cTn id="120" dur="300" fill="hold"/>
                                        <p:tgtEl>
                                          <p:spTgt spid="39"/>
                                        </p:tgtEl>
                                        <p:attrNameLst>
                                          <p:attrName>ppt_w</p:attrName>
                                        </p:attrNameLst>
                                      </p:cBhvr>
                                      <p:tavLst>
                                        <p:tav tm="0">
                                          <p:val>
                                            <p:fltVal val="0"/>
                                          </p:val>
                                        </p:tav>
                                        <p:tav tm="100000">
                                          <p:val>
                                            <p:strVal val="#ppt_w"/>
                                          </p:val>
                                        </p:tav>
                                      </p:tavLst>
                                    </p:anim>
                                    <p:anim calcmode="lin" valueType="num">
                                      <p:cBhvr>
                                        <p:cTn id="121" dur="300" fill="hold"/>
                                        <p:tgtEl>
                                          <p:spTgt spid="39"/>
                                        </p:tgtEl>
                                        <p:attrNameLst>
                                          <p:attrName>ppt_h</p:attrName>
                                        </p:attrNameLst>
                                      </p:cBhvr>
                                      <p:tavLst>
                                        <p:tav tm="0">
                                          <p:val>
                                            <p:fltVal val="0"/>
                                          </p:val>
                                        </p:tav>
                                        <p:tav tm="100000">
                                          <p:val>
                                            <p:strVal val="#ppt_h"/>
                                          </p:val>
                                        </p:tav>
                                      </p:tavLst>
                                    </p:anim>
                                    <p:animEffect transition="in" filter="fade">
                                      <p:cBhvr>
                                        <p:cTn id="122" dur="300"/>
                                        <p:tgtEl>
                                          <p:spTgt spid="39"/>
                                        </p:tgtEl>
                                      </p:cBhvr>
                                    </p:animEffect>
                                  </p:childTnLst>
                                </p:cTn>
                              </p:par>
                            </p:childTnLst>
                          </p:cTn>
                        </p:par>
                        <p:par>
                          <p:cTn id="123" fill="hold">
                            <p:stCondLst>
                              <p:cond delay="5600"/>
                            </p:stCondLst>
                            <p:childTnLst>
                              <p:par>
                                <p:cTn id="124" presetID="22" presetClass="entr" presetSubtype="4"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wipe(down)">
                                      <p:cBhvr>
                                        <p:cTn id="126" dur="500"/>
                                        <p:tgtEl>
                                          <p:spTgt spid="30"/>
                                        </p:tgtEl>
                                      </p:cBhvr>
                                    </p:animEffect>
                                  </p:childTnLst>
                                </p:cTn>
                              </p:par>
                            </p:childTnLst>
                          </p:cTn>
                        </p:par>
                        <p:par>
                          <p:cTn id="127" fill="hold">
                            <p:stCondLst>
                              <p:cond delay="6100"/>
                            </p:stCondLst>
                            <p:childTnLst>
                              <p:par>
                                <p:cTn id="128" presetID="53" presetClass="entr" presetSubtype="16" fill="hold" grpId="0" nodeType="afterEffect">
                                  <p:stCondLst>
                                    <p:cond delay="0"/>
                                  </p:stCondLst>
                                  <p:childTnLst>
                                    <p:set>
                                      <p:cBhvr>
                                        <p:cTn id="129" dur="1" fill="hold">
                                          <p:stCondLst>
                                            <p:cond delay="0"/>
                                          </p:stCondLst>
                                        </p:cTn>
                                        <p:tgtEl>
                                          <p:spTgt spid="45"/>
                                        </p:tgtEl>
                                        <p:attrNameLst>
                                          <p:attrName>style.visibility</p:attrName>
                                        </p:attrNameLst>
                                      </p:cBhvr>
                                      <p:to>
                                        <p:strVal val="visible"/>
                                      </p:to>
                                    </p:set>
                                    <p:anim calcmode="lin" valueType="num">
                                      <p:cBhvr>
                                        <p:cTn id="130" dur="300" fill="hold"/>
                                        <p:tgtEl>
                                          <p:spTgt spid="45"/>
                                        </p:tgtEl>
                                        <p:attrNameLst>
                                          <p:attrName>ppt_w</p:attrName>
                                        </p:attrNameLst>
                                      </p:cBhvr>
                                      <p:tavLst>
                                        <p:tav tm="0">
                                          <p:val>
                                            <p:fltVal val="0"/>
                                          </p:val>
                                        </p:tav>
                                        <p:tav tm="100000">
                                          <p:val>
                                            <p:strVal val="#ppt_w"/>
                                          </p:val>
                                        </p:tav>
                                      </p:tavLst>
                                    </p:anim>
                                    <p:anim calcmode="lin" valueType="num">
                                      <p:cBhvr>
                                        <p:cTn id="131" dur="300" fill="hold"/>
                                        <p:tgtEl>
                                          <p:spTgt spid="45"/>
                                        </p:tgtEl>
                                        <p:attrNameLst>
                                          <p:attrName>ppt_h</p:attrName>
                                        </p:attrNameLst>
                                      </p:cBhvr>
                                      <p:tavLst>
                                        <p:tav tm="0">
                                          <p:val>
                                            <p:fltVal val="0"/>
                                          </p:val>
                                        </p:tav>
                                        <p:tav tm="100000">
                                          <p:val>
                                            <p:strVal val="#ppt_h"/>
                                          </p:val>
                                        </p:tav>
                                      </p:tavLst>
                                    </p:anim>
                                    <p:animEffect transition="in" filter="fade">
                                      <p:cBhvr>
                                        <p:cTn id="132" dur="300"/>
                                        <p:tgtEl>
                                          <p:spTgt spid="45"/>
                                        </p:tgtEl>
                                      </p:cBhvr>
                                    </p:animEffect>
                                  </p:childTnLst>
                                </p:cTn>
                              </p:par>
                            </p:childTnLst>
                          </p:cTn>
                        </p:par>
                        <p:par>
                          <p:cTn id="133" fill="hold">
                            <p:stCondLst>
                              <p:cond delay="6400"/>
                            </p:stCondLst>
                            <p:childTnLst>
                              <p:par>
                                <p:cTn id="134" presetID="2" presetClass="entr" presetSubtype="8" fill="hold" grpId="0" nodeType="afterEffect">
                                  <p:stCondLst>
                                    <p:cond delay="0"/>
                                  </p:stCondLst>
                                  <p:childTnLst>
                                    <p:set>
                                      <p:cBhvr>
                                        <p:cTn id="135" dur="1" fill="hold">
                                          <p:stCondLst>
                                            <p:cond delay="0"/>
                                          </p:stCondLst>
                                        </p:cTn>
                                        <p:tgtEl>
                                          <p:spTgt spid="6"/>
                                        </p:tgtEl>
                                        <p:attrNameLst>
                                          <p:attrName>style.visibility</p:attrName>
                                        </p:attrNameLst>
                                      </p:cBhvr>
                                      <p:to>
                                        <p:strVal val="visible"/>
                                      </p:to>
                                    </p:set>
                                    <p:anim calcmode="lin" valueType="num">
                                      <p:cBhvr additive="base">
                                        <p:cTn id="136" dur="200" fill="hold"/>
                                        <p:tgtEl>
                                          <p:spTgt spid="6"/>
                                        </p:tgtEl>
                                        <p:attrNameLst>
                                          <p:attrName>ppt_x</p:attrName>
                                        </p:attrNameLst>
                                      </p:cBhvr>
                                      <p:tavLst>
                                        <p:tav tm="0">
                                          <p:val>
                                            <p:strVal val="0-#ppt_w/2"/>
                                          </p:val>
                                        </p:tav>
                                        <p:tav tm="100000">
                                          <p:val>
                                            <p:strVal val="#ppt_x"/>
                                          </p:val>
                                        </p:tav>
                                      </p:tavLst>
                                    </p:anim>
                                    <p:anim calcmode="lin" valueType="num">
                                      <p:cBhvr additive="base">
                                        <p:cTn id="137" dur="200" fill="hold"/>
                                        <p:tgtEl>
                                          <p:spTgt spid="6"/>
                                        </p:tgtEl>
                                        <p:attrNameLst>
                                          <p:attrName>ppt_y</p:attrName>
                                        </p:attrNameLst>
                                      </p:cBhvr>
                                      <p:tavLst>
                                        <p:tav tm="0">
                                          <p:val>
                                            <p:strVal val="#ppt_y"/>
                                          </p:val>
                                        </p:tav>
                                        <p:tav tm="100000">
                                          <p:val>
                                            <p:strVal val="#ppt_y"/>
                                          </p:val>
                                        </p:tav>
                                      </p:tavLst>
                                    </p:anim>
                                  </p:childTnLst>
                                </p:cTn>
                              </p:par>
                            </p:childTnLst>
                          </p:cTn>
                        </p:par>
                        <p:par>
                          <p:cTn id="138" fill="hold">
                            <p:stCondLst>
                              <p:cond delay="6600"/>
                            </p:stCondLst>
                            <p:childTnLst>
                              <p:par>
                                <p:cTn id="139" presetID="22" presetClass="entr" presetSubtype="4" fill="hold" grpId="0" nodeType="afterEffect">
                                  <p:stCondLst>
                                    <p:cond delay="0"/>
                                  </p:stCondLst>
                                  <p:childTnLst>
                                    <p:set>
                                      <p:cBhvr>
                                        <p:cTn id="140" dur="1" fill="hold">
                                          <p:stCondLst>
                                            <p:cond delay="0"/>
                                          </p:stCondLst>
                                        </p:cTn>
                                        <p:tgtEl>
                                          <p:spTgt spid="31"/>
                                        </p:tgtEl>
                                        <p:attrNameLst>
                                          <p:attrName>style.visibility</p:attrName>
                                        </p:attrNameLst>
                                      </p:cBhvr>
                                      <p:to>
                                        <p:strVal val="visible"/>
                                      </p:to>
                                    </p:set>
                                    <p:animEffect transition="in" filter="wipe(down)">
                                      <p:cBhvr>
                                        <p:cTn id="141" dur="300"/>
                                        <p:tgtEl>
                                          <p:spTgt spid="31"/>
                                        </p:tgtEl>
                                      </p:cBhvr>
                                    </p:animEffect>
                                  </p:childTnLst>
                                </p:cTn>
                              </p:par>
                            </p:childTnLst>
                          </p:cTn>
                        </p:par>
                        <p:par>
                          <p:cTn id="142" fill="hold">
                            <p:stCondLst>
                              <p:cond delay="6900"/>
                            </p:stCondLst>
                            <p:childTnLst>
                              <p:par>
                                <p:cTn id="143" presetID="53" presetClass="entr" presetSubtype="16" fill="hold" grpId="0" nodeType="afterEffect">
                                  <p:stCondLst>
                                    <p:cond delay="0"/>
                                  </p:stCondLst>
                                  <p:childTnLst>
                                    <p:set>
                                      <p:cBhvr>
                                        <p:cTn id="144" dur="1" fill="hold">
                                          <p:stCondLst>
                                            <p:cond delay="0"/>
                                          </p:stCondLst>
                                        </p:cTn>
                                        <p:tgtEl>
                                          <p:spTgt spid="41"/>
                                        </p:tgtEl>
                                        <p:attrNameLst>
                                          <p:attrName>style.visibility</p:attrName>
                                        </p:attrNameLst>
                                      </p:cBhvr>
                                      <p:to>
                                        <p:strVal val="visible"/>
                                      </p:to>
                                    </p:set>
                                    <p:anim calcmode="lin" valueType="num">
                                      <p:cBhvr>
                                        <p:cTn id="145" dur="300" fill="hold"/>
                                        <p:tgtEl>
                                          <p:spTgt spid="41"/>
                                        </p:tgtEl>
                                        <p:attrNameLst>
                                          <p:attrName>ppt_w</p:attrName>
                                        </p:attrNameLst>
                                      </p:cBhvr>
                                      <p:tavLst>
                                        <p:tav tm="0">
                                          <p:val>
                                            <p:fltVal val="0"/>
                                          </p:val>
                                        </p:tav>
                                        <p:tav tm="100000">
                                          <p:val>
                                            <p:strVal val="#ppt_w"/>
                                          </p:val>
                                        </p:tav>
                                      </p:tavLst>
                                    </p:anim>
                                    <p:anim calcmode="lin" valueType="num">
                                      <p:cBhvr>
                                        <p:cTn id="146" dur="300" fill="hold"/>
                                        <p:tgtEl>
                                          <p:spTgt spid="41"/>
                                        </p:tgtEl>
                                        <p:attrNameLst>
                                          <p:attrName>ppt_h</p:attrName>
                                        </p:attrNameLst>
                                      </p:cBhvr>
                                      <p:tavLst>
                                        <p:tav tm="0">
                                          <p:val>
                                            <p:fltVal val="0"/>
                                          </p:val>
                                        </p:tav>
                                        <p:tav tm="100000">
                                          <p:val>
                                            <p:strVal val="#ppt_h"/>
                                          </p:val>
                                        </p:tav>
                                      </p:tavLst>
                                    </p:anim>
                                    <p:animEffect transition="in" filter="fade">
                                      <p:cBhvr>
                                        <p:cTn id="147" dur="300"/>
                                        <p:tgtEl>
                                          <p:spTgt spid="41"/>
                                        </p:tgtEl>
                                      </p:cBhvr>
                                    </p:animEffect>
                                  </p:childTnLst>
                                </p:cTn>
                              </p:par>
                            </p:childTnLst>
                          </p:cTn>
                        </p:par>
                        <p:par>
                          <p:cTn id="148" fill="hold">
                            <p:stCondLst>
                              <p:cond delay="7200"/>
                            </p:stCondLst>
                            <p:childTnLst>
                              <p:par>
                                <p:cTn id="149" presetID="22" presetClass="entr" presetSubtype="4" fill="hold" grpId="0" nodeType="afterEffect">
                                  <p:stCondLst>
                                    <p:cond delay="0"/>
                                  </p:stCondLst>
                                  <p:childTnLst>
                                    <p:set>
                                      <p:cBhvr>
                                        <p:cTn id="150" dur="1" fill="hold">
                                          <p:stCondLst>
                                            <p:cond delay="0"/>
                                          </p:stCondLst>
                                        </p:cTn>
                                        <p:tgtEl>
                                          <p:spTgt spid="32"/>
                                        </p:tgtEl>
                                        <p:attrNameLst>
                                          <p:attrName>style.visibility</p:attrName>
                                        </p:attrNameLst>
                                      </p:cBhvr>
                                      <p:to>
                                        <p:strVal val="visible"/>
                                      </p:to>
                                    </p:set>
                                    <p:animEffect transition="in" filter="wipe(down)">
                                      <p:cBhvr>
                                        <p:cTn id="151" dur="500"/>
                                        <p:tgtEl>
                                          <p:spTgt spid="32"/>
                                        </p:tgtEl>
                                      </p:cBhvr>
                                    </p:animEffect>
                                  </p:childTnLst>
                                </p:cTn>
                              </p:par>
                            </p:childTnLst>
                          </p:cTn>
                        </p:par>
                        <p:par>
                          <p:cTn id="152" fill="hold">
                            <p:stCondLst>
                              <p:cond delay="7700"/>
                            </p:stCondLst>
                            <p:childTnLst>
                              <p:par>
                                <p:cTn id="153" presetID="53" presetClass="entr" presetSubtype="16" fill="hold" grpId="0" nodeType="afterEffect">
                                  <p:stCondLst>
                                    <p:cond delay="0"/>
                                  </p:stCondLst>
                                  <p:childTnLst>
                                    <p:set>
                                      <p:cBhvr>
                                        <p:cTn id="154" dur="1" fill="hold">
                                          <p:stCondLst>
                                            <p:cond delay="0"/>
                                          </p:stCondLst>
                                        </p:cTn>
                                        <p:tgtEl>
                                          <p:spTgt spid="46"/>
                                        </p:tgtEl>
                                        <p:attrNameLst>
                                          <p:attrName>style.visibility</p:attrName>
                                        </p:attrNameLst>
                                      </p:cBhvr>
                                      <p:to>
                                        <p:strVal val="visible"/>
                                      </p:to>
                                    </p:set>
                                    <p:anim calcmode="lin" valueType="num">
                                      <p:cBhvr>
                                        <p:cTn id="155" dur="300" fill="hold"/>
                                        <p:tgtEl>
                                          <p:spTgt spid="46"/>
                                        </p:tgtEl>
                                        <p:attrNameLst>
                                          <p:attrName>ppt_w</p:attrName>
                                        </p:attrNameLst>
                                      </p:cBhvr>
                                      <p:tavLst>
                                        <p:tav tm="0">
                                          <p:val>
                                            <p:fltVal val="0"/>
                                          </p:val>
                                        </p:tav>
                                        <p:tav tm="100000">
                                          <p:val>
                                            <p:strVal val="#ppt_w"/>
                                          </p:val>
                                        </p:tav>
                                      </p:tavLst>
                                    </p:anim>
                                    <p:anim calcmode="lin" valueType="num">
                                      <p:cBhvr>
                                        <p:cTn id="156" dur="300" fill="hold"/>
                                        <p:tgtEl>
                                          <p:spTgt spid="46"/>
                                        </p:tgtEl>
                                        <p:attrNameLst>
                                          <p:attrName>ppt_h</p:attrName>
                                        </p:attrNameLst>
                                      </p:cBhvr>
                                      <p:tavLst>
                                        <p:tav tm="0">
                                          <p:val>
                                            <p:fltVal val="0"/>
                                          </p:val>
                                        </p:tav>
                                        <p:tav tm="100000">
                                          <p:val>
                                            <p:strVal val="#ppt_h"/>
                                          </p:val>
                                        </p:tav>
                                      </p:tavLst>
                                    </p:anim>
                                    <p:animEffect transition="in" filter="fade">
                                      <p:cBhvr>
                                        <p:cTn id="157" dur="300"/>
                                        <p:tgtEl>
                                          <p:spTgt spid="46"/>
                                        </p:tgtEl>
                                      </p:cBhvr>
                                    </p:animEffect>
                                  </p:childTnLst>
                                </p:cTn>
                              </p:par>
                            </p:childTnLst>
                          </p:cTn>
                        </p:par>
                        <p:par>
                          <p:cTn id="158" fill="hold">
                            <p:stCondLst>
                              <p:cond delay="8000"/>
                            </p:stCondLst>
                            <p:childTnLst>
                              <p:par>
                                <p:cTn id="159" presetID="2" presetClass="entr" presetSubtype="2" fill="hold" grpId="0" nodeType="afterEffect">
                                  <p:stCondLst>
                                    <p:cond delay="0"/>
                                  </p:stCondLst>
                                  <p:childTnLst>
                                    <p:set>
                                      <p:cBhvr>
                                        <p:cTn id="160" dur="1" fill="hold">
                                          <p:stCondLst>
                                            <p:cond delay="0"/>
                                          </p:stCondLst>
                                        </p:cTn>
                                        <p:tgtEl>
                                          <p:spTgt spid="34"/>
                                        </p:tgtEl>
                                        <p:attrNameLst>
                                          <p:attrName>style.visibility</p:attrName>
                                        </p:attrNameLst>
                                      </p:cBhvr>
                                      <p:to>
                                        <p:strVal val="visible"/>
                                      </p:to>
                                    </p:set>
                                    <p:anim calcmode="lin" valueType="num">
                                      <p:cBhvr additive="base">
                                        <p:cTn id="161" dur="300" fill="hold"/>
                                        <p:tgtEl>
                                          <p:spTgt spid="34"/>
                                        </p:tgtEl>
                                        <p:attrNameLst>
                                          <p:attrName>ppt_x</p:attrName>
                                        </p:attrNameLst>
                                      </p:cBhvr>
                                      <p:tavLst>
                                        <p:tav tm="0">
                                          <p:val>
                                            <p:strVal val="1+#ppt_w/2"/>
                                          </p:val>
                                        </p:tav>
                                        <p:tav tm="100000">
                                          <p:val>
                                            <p:strVal val="#ppt_x"/>
                                          </p:val>
                                        </p:tav>
                                      </p:tavLst>
                                    </p:anim>
                                    <p:anim calcmode="lin" valueType="num">
                                      <p:cBhvr additive="base">
                                        <p:cTn id="162" dur="300" fill="hold"/>
                                        <p:tgtEl>
                                          <p:spTgt spid="34"/>
                                        </p:tgtEl>
                                        <p:attrNameLst>
                                          <p:attrName>ppt_y</p:attrName>
                                        </p:attrNameLst>
                                      </p:cBhvr>
                                      <p:tavLst>
                                        <p:tav tm="0">
                                          <p:val>
                                            <p:strVal val="#ppt_y"/>
                                          </p:val>
                                        </p:tav>
                                        <p:tav tm="100000">
                                          <p:val>
                                            <p:strVal val="#ppt_y"/>
                                          </p:val>
                                        </p:tav>
                                      </p:tavLst>
                                    </p:anim>
                                  </p:childTnLst>
                                </p:cTn>
                              </p:par>
                            </p:childTnLst>
                          </p:cTn>
                        </p:par>
                        <p:par>
                          <p:cTn id="163" fill="hold">
                            <p:stCondLst>
                              <p:cond delay="8300"/>
                            </p:stCondLst>
                            <p:childTnLst>
                              <p:par>
                                <p:cTn id="164" presetID="2" presetClass="entr" presetSubtype="2" fill="hold" grpId="0" nodeType="afterEffect">
                                  <p:stCondLst>
                                    <p:cond delay="0"/>
                                  </p:stCondLst>
                                  <p:childTnLst>
                                    <p:set>
                                      <p:cBhvr>
                                        <p:cTn id="165" dur="1" fill="hold">
                                          <p:stCondLst>
                                            <p:cond delay="0"/>
                                          </p:stCondLst>
                                        </p:cTn>
                                        <p:tgtEl>
                                          <p:spTgt spid="33"/>
                                        </p:tgtEl>
                                        <p:attrNameLst>
                                          <p:attrName>style.visibility</p:attrName>
                                        </p:attrNameLst>
                                      </p:cBhvr>
                                      <p:to>
                                        <p:strVal val="visible"/>
                                      </p:to>
                                    </p:set>
                                    <p:anim calcmode="lin" valueType="num">
                                      <p:cBhvr additive="base">
                                        <p:cTn id="166" dur="300" fill="hold"/>
                                        <p:tgtEl>
                                          <p:spTgt spid="33"/>
                                        </p:tgtEl>
                                        <p:attrNameLst>
                                          <p:attrName>ppt_x</p:attrName>
                                        </p:attrNameLst>
                                      </p:cBhvr>
                                      <p:tavLst>
                                        <p:tav tm="0">
                                          <p:val>
                                            <p:strVal val="1+#ppt_w/2"/>
                                          </p:val>
                                        </p:tav>
                                        <p:tav tm="100000">
                                          <p:val>
                                            <p:strVal val="#ppt_x"/>
                                          </p:val>
                                        </p:tav>
                                      </p:tavLst>
                                    </p:anim>
                                    <p:anim calcmode="lin" valueType="num">
                                      <p:cBhvr additive="base">
                                        <p:cTn id="167" dur="300" fill="hold"/>
                                        <p:tgtEl>
                                          <p:spTgt spid="33"/>
                                        </p:tgtEl>
                                        <p:attrNameLst>
                                          <p:attrName>ppt_y</p:attrName>
                                        </p:attrNameLst>
                                      </p:cBhvr>
                                      <p:tavLst>
                                        <p:tav tm="0">
                                          <p:val>
                                            <p:strVal val="#ppt_y"/>
                                          </p:val>
                                        </p:tav>
                                        <p:tav tm="100000">
                                          <p:val>
                                            <p:strVal val="#ppt_y"/>
                                          </p:val>
                                        </p:tav>
                                      </p:tavLst>
                                    </p:anim>
                                  </p:childTnLst>
                                </p:cTn>
                              </p:par>
                            </p:childTnLst>
                          </p:cTn>
                        </p:par>
                        <p:par>
                          <p:cTn id="168" fill="hold">
                            <p:stCondLst>
                              <p:cond delay="8600"/>
                            </p:stCondLst>
                            <p:childTnLst>
                              <p:par>
                                <p:cTn id="169" presetID="22" presetClass="entr" presetSubtype="8" fill="hold" grpId="0" nodeType="afterEffect">
                                  <p:stCondLst>
                                    <p:cond delay="0"/>
                                  </p:stCondLst>
                                  <p:childTnLst>
                                    <p:set>
                                      <p:cBhvr>
                                        <p:cTn id="170" dur="1" fill="hold">
                                          <p:stCondLst>
                                            <p:cond delay="0"/>
                                          </p:stCondLst>
                                        </p:cTn>
                                        <p:tgtEl>
                                          <p:spTgt spid="36"/>
                                        </p:tgtEl>
                                        <p:attrNameLst>
                                          <p:attrName>style.visibility</p:attrName>
                                        </p:attrNameLst>
                                      </p:cBhvr>
                                      <p:to>
                                        <p:strVal val="visible"/>
                                      </p:to>
                                    </p:set>
                                    <p:animEffect transition="in" filter="wipe(left)">
                                      <p:cBhvr>
                                        <p:cTn id="171" dur="500"/>
                                        <p:tgtEl>
                                          <p:spTgt spid="36"/>
                                        </p:tgtEl>
                                      </p:cBhvr>
                                    </p:animEffect>
                                  </p:childTnLst>
                                </p:cTn>
                              </p:par>
                            </p:childTnLst>
                          </p:cTn>
                        </p:par>
                        <p:par>
                          <p:cTn id="172" fill="hold">
                            <p:stCondLst>
                              <p:cond delay="9100"/>
                            </p:stCondLst>
                            <p:childTnLst>
                              <p:par>
                                <p:cTn id="173" presetID="22" presetClass="entr" presetSubtype="8" fill="hold" grpId="0" nodeType="afterEffect">
                                  <p:stCondLst>
                                    <p:cond delay="0"/>
                                  </p:stCondLst>
                                  <p:childTnLst>
                                    <p:set>
                                      <p:cBhvr>
                                        <p:cTn id="174" dur="1" fill="hold">
                                          <p:stCondLst>
                                            <p:cond delay="0"/>
                                          </p:stCondLst>
                                        </p:cTn>
                                        <p:tgtEl>
                                          <p:spTgt spid="35"/>
                                        </p:tgtEl>
                                        <p:attrNameLst>
                                          <p:attrName>style.visibility</p:attrName>
                                        </p:attrNameLst>
                                      </p:cBhvr>
                                      <p:to>
                                        <p:strVal val="visible"/>
                                      </p:to>
                                    </p:set>
                                    <p:animEffect transition="in" filter="wipe(left)">
                                      <p:cBhvr>
                                        <p:cTn id="175" dur="500"/>
                                        <p:tgtEl>
                                          <p:spTgt spid="35"/>
                                        </p:tgtEl>
                                      </p:cBhvr>
                                    </p:animEffect>
                                  </p:childTnLst>
                                </p:cTn>
                              </p:par>
                            </p:childTnLst>
                          </p:cTn>
                        </p:par>
                        <p:par>
                          <p:cTn id="176" fill="hold">
                            <p:stCondLst>
                              <p:cond delay="9600"/>
                            </p:stCondLst>
                            <p:childTnLst>
                              <p:par>
                                <p:cTn id="177" presetID="22" presetClass="entr" presetSubtype="8" fill="hold" grpId="0" nodeType="afterEffect">
                                  <p:stCondLst>
                                    <p:cond delay="0"/>
                                  </p:stCondLst>
                                  <p:childTnLst>
                                    <p:set>
                                      <p:cBhvr>
                                        <p:cTn id="178" dur="1" fill="hold">
                                          <p:stCondLst>
                                            <p:cond delay="0"/>
                                          </p:stCondLst>
                                        </p:cTn>
                                        <p:tgtEl>
                                          <p:spTgt spid="37"/>
                                        </p:tgtEl>
                                        <p:attrNameLst>
                                          <p:attrName>style.visibility</p:attrName>
                                        </p:attrNameLst>
                                      </p:cBhvr>
                                      <p:to>
                                        <p:strVal val="visible"/>
                                      </p:to>
                                    </p:set>
                                    <p:animEffect transition="in" filter="wipe(left)">
                                      <p:cBhvr>
                                        <p:cTn id="179" dur="500"/>
                                        <p:tgtEl>
                                          <p:spTgt spid="37"/>
                                        </p:tgtEl>
                                      </p:cBhvr>
                                    </p:animEffect>
                                  </p:childTnLst>
                                </p:cTn>
                              </p:par>
                            </p:childTnLst>
                          </p:cTn>
                        </p:par>
                        <p:par>
                          <p:cTn id="180" fill="hold">
                            <p:stCondLst>
                              <p:cond delay="10100"/>
                            </p:stCondLst>
                            <p:childTnLst>
                              <p:par>
                                <p:cTn id="181" presetID="22" presetClass="entr" presetSubtype="4" fill="hold" grpId="0" nodeType="afterEffect">
                                  <p:stCondLst>
                                    <p:cond delay="0"/>
                                  </p:stCondLst>
                                  <p:childTnLst>
                                    <p:set>
                                      <p:cBhvr>
                                        <p:cTn id="182" dur="1" fill="hold">
                                          <p:stCondLst>
                                            <p:cond delay="0"/>
                                          </p:stCondLst>
                                        </p:cTn>
                                        <p:tgtEl>
                                          <p:spTgt spid="47"/>
                                        </p:tgtEl>
                                        <p:attrNameLst>
                                          <p:attrName>style.visibility</p:attrName>
                                        </p:attrNameLst>
                                      </p:cBhvr>
                                      <p:to>
                                        <p:strVal val="visible"/>
                                      </p:to>
                                    </p:set>
                                    <p:animEffect transition="in" filter="wipe(down)">
                                      <p:cBhvr>
                                        <p:cTn id="183" dur="500"/>
                                        <p:tgtEl>
                                          <p:spTgt spid="47"/>
                                        </p:tgtEl>
                                      </p:cBhvr>
                                    </p:animEffect>
                                  </p:childTnLst>
                                </p:cTn>
                              </p:par>
                            </p:childTnLst>
                          </p:cTn>
                        </p:par>
                        <p:par>
                          <p:cTn id="184" fill="hold">
                            <p:stCondLst>
                              <p:cond delay="10600"/>
                            </p:stCondLst>
                            <p:childTnLst>
                              <p:par>
                                <p:cTn id="185" presetID="22" presetClass="entr" presetSubtype="8" fill="hold" grpId="0" nodeType="afterEffect">
                                  <p:stCondLst>
                                    <p:cond delay="0"/>
                                  </p:stCondLst>
                                  <p:childTnLst>
                                    <p:set>
                                      <p:cBhvr>
                                        <p:cTn id="186" dur="1" fill="hold">
                                          <p:stCondLst>
                                            <p:cond delay="0"/>
                                          </p:stCondLst>
                                        </p:cTn>
                                        <p:tgtEl>
                                          <p:spTgt spid="38"/>
                                        </p:tgtEl>
                                        <p:attrNameLst>
                                          <p:attrName>style.visibility</p:attrName>
                                        </p:attrNameLst>
                                      </p:cBhvr>
                                      <p:to>
                                        <p:strVal val="visible"/>
                                      </p:to>
                                    </p:set>
                                    <p:animEffect transition="in" filter="wipe(left)">
                                      <p:cBhvr>
                                        <p:cTn id="187" dur="500"/>
                                        <p:tgtEl>
                                          <p:spTgt spid="38"/>
                                        </p:tgtEl>
                                      </p:cBhvr>
                                    </p:animEffect>
                                  </p:childTnLst>
                                </p:cTn>
                              </p:par>
                            </p:childTnLst>
                          </p:cTn>
                        </p:par>
                        <p:par>
                          <p:cTn id="188" fill="hold">
                            <p:stCondLst>
                              <p:cond delay="11100"/>
                            </p:stCondLst>
                            <p:childTnLst>
                              <p:par>
                                <p:cTn id="189" presetID="22" presetClass="entr" presetSubtype="4" fill="hold" grpId="0" nodeType="afterEffect">
                                  <p:stCondLst>
                                    <p:cond delay="0"/>
                                  </p:stCondLst>
                                  <p:childTnLst>
                                    <p:set>
                                      <p:cBhvr>
                                        <p:cTn id="190" dur="1" fill="hold">
                                          <p:stCondLst>
                                            <p:cond delay="0"/>
                                          </p:stCondLst>
                                        </p:cTn>
                                        <p:tgtEl>
                                          <p:spTgt spid="48"/>
                                        </p:tgtEl>
                                        <p:attrNameLst>
                                          <p:attrName>style.visibility</p:attrName>
                                        </p:attrNameLst>
                                      </p:cBhvr>
                                      <p:to>
                                        <p:strVal val="visible"/>
                                      </p:to>
                                    </p:set>
                                    <p:animEffect transition="in" filter="wipe(down)">
                                      <p:cBhvr>
                                        <p:cTn id="191"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23" grpId="0"/>
      <p:bldP spid="24" grpId="0"/>
      <p:bldP spid="25" grpId="0" animBg="1"/>
      <p:bldP spid="26" grpId="0" animBg="1"/>
      <p:bldP spid="27" grpId="0" animBg="1"/>
      <p:bldP spid="28" grpId="0" animBg="1"/>
      <p:bldP spid="29" grpId="0" animBg="1"/>
      <p:bldP spid="30" grpId="0" animBg="1"/>
      <p:bldP spid="31" grpId="0" animBg="1"/>
      <p:bldP spid="32" grpId="0" animBg="1"/>
      <p:bldP spid="33" grpId="0"/>
      <p:bldP spid="34" grpId="0"/>
      <p:bldP spid="35" grpId="0"/>
      <p:bldP spid="36" grpId="0"/>
      <p:bldP spid="37" grpId="0"/>
      <p:bldP spid="38" grpId="0"/>
      <p:bldP spid="39" grpId="0"/>
      <p:bldP spid="40" grpId="0"/>
      <p:bldP spid="41" grpId="0"/>
      <p:bldP spid="42" grpId="0"/>
      <p:bldP spid="43" grpId="0"/>
      <p:bldP spid="44" grpId="0"/>
      <p:bldP spid="45" grpId="0"/>
      <p:bldP spid="46" grpId="0"/>
      <p:bldP spid="47" grpId="0" animBg="1"/>
      <p:bldP spid="48" grpId="0" animBg="1"/>
      <p:bldP spid="4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第四部分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78734482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直接连接符 10"/>
          <p:cNvSpPr>
            <a:spLocks noChangeShapeType="1"/>
          </p:cNvSpPr>
          <p:nvPr/>
        </p:nvSpPr>
        <p:spPr bwMode="auto">
          <a:xfrm>
            <a:off x="4571802" y="660366"/>
            <a:ext cx="1587" cy="3960812"/>
          </a:xfrm>
          <a:prstGeom prst="line">
            <a:avLst/>
          </a:prstGeom>
          <a:noFill/>
          <a:ln w="9525" cap="flat" cmpd="sng">
            <a:solidFill>
              <a:schemeClr val="tx1">
                <a:lumMod val="65000"/>
                <a:lumOff val="35000"/>
              </a:schemeClr>
            </a:solidFill>
            <a:bevel/>
            <a:headEnd/>
            <a:tailEnd/>
          </a:ln>
          <a:extLst>
            <a:ext uri="{909E8E84-426E-40DD-AFC4-6F175D3DCCD1}">
              <a14:hiddenFill xmlns:a14="http://schemas.microsoft.com/office/drawing/2010/main">
                <a:noFill/>
              </a14:hiddenFill>
            </a:ext>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 name="椭圆 11"/>
          <p:cNvSpPr>
            <a:spLocks noChangeArrowheads="1"/>
          </p:cNvSpPr>
          <p:nvPr/>
        </p:nvSpPr>
        <p:spPr bwMode="auto">
          <a:xfrm>
            <a:off x="4147939" y="2036728"/>
            <a:ext cx="847725" cy="847726"/>
          </a:xfrm>
          <a:prstGeom prst="ellipse">
            <a:avLst/>
          </a:prstGeom>
          <a:solidFill>
            <a:schemeClr val="tx2"/>
          </a:solidFill>
          <a:ln w="25400" cap="flat" cmpd="sng">
            <a:noFill/>
            <a:bevel/>
            <a:headEnd/>
            <a:tailEnd/>
          </a:ln>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4" name="TextBox 12"/>
          <p:cNvSpPr>
            <a:spLocks noChangeArrowheads="1"/>
          </p:cNvSpPr>
          <p:nvPr/>
        </p:nvSpPr>
        <p:spPr bwMode="auto">
          <a:xfrm>
            <a:off x="539552" y="1347614"/>
            <a:ext cx="3240087"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这里输入简单的文字概述这里输入简单文字概</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述这里输入简单的文字概述这里入简单的文字</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概述这里输入述简单的文字概述这里输入简单</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的文字概述这里输入简单的文字概述这里输入</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简单的文字概述这里输入</a:t>
            </a:r>
          </a:p>
        </p:txBody>
      </p:sp>
      <p:sp>
        <p:nvSpPr>
          <p:cNvPr id="5" name="TextBox 13"/>
          <p:cNvSpPr>
            <a:spLocks noChangeArrowheads="1"/>
          </p:cNvSpPr>
          <p:nvPr/>
        </p:nvSpPr>
        <p:spPr bwMode="auto">
          <a:xfrm>
            <a:off x="1331714" y="1011202"/>
            <a:ext cx="24479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81633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smtClean="0">
                <a:ln>
                  <a:noFill/>
                </a:ln>
                <a:solidFill>
                  <a:srgbClr val="C00000"/>
                </a:solidFill>
                <a:effectLst/>
                <a:uLnTx/>
                <a:uFillTx/>
                <a:latin typeface="微软雅黑" pitchFamily="34" charset="-122"/>
                <a:ea typeface="微软雅黑" pitchFamily="34" charset="-122"/>
                <a:cs typeface="+mn-cs"/>
                <a:sym typeface="方正正大黑简体" pitchFamily="2" charset="-122"/>
              </a:rPr>
              <a:t>2014</a:t>
            </a:r>
            <a:r>
              <a:rPr kumimoji="0" lang="zh-CN" altLang="en-US" sz="2000" b="1" i="0" u="none" strike="noStrike" kern="1200" cap="none" spc="0" normalizeH="0" baseline="0" noProof="0" dirty="0" smtClean="0">
                <a:ln>
                  <a:noFill/>
                </a:ln>
                <a:solidFill>
                  <a:srgbClr val="C00000"/>
                </a:solidFill>
                <a:effectLst/>
                <a:uLnTx/>
                <a:uFillTx/>
                <a:latin typeface="微软雅黑" pitchFamily="34" charset="-122"/>
                <a:ea typeface="微软雅黑" pitchFamily="34" charset="-122"/>
                <a:cs typeface="+mn-cs"/>
                <a:sym typeface="方正正大黑简体" pitchFamily="2" charset="-122"/>
              </a:rPr>
              <a:t>年</a:t>
            </a:r>
            <a:r>
              <a:rPr kumimoji="0" lang="zh-CN" alt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工作情况</a:t>
            </a:r>
          </a:p>
        </p:txBody>
      </p:sp>
      <p:sp>
        <p:nvSpPr>
          <p:cNvPr id="6" name="TextBox 14"/>
          <p:cNvSpPr>
            <a:spLocks noChangeArrowheads="1"/>
          </p:cNvSpPr>
          <p:nvPr/>
        </p:nvSpPr>
        <p:spPr bwMode="auto">
          <a:xfrm>
            <a:off x="5292524" y="1020728"/>
            <a:ext cx="24479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smtClean="0">
                <a:ln>
                  <a:noFill/>
                </a:ln>
                <a:solidFill>
                  <a:srgbClr val="C00000"/>
                </a:solidFill>
                <a:effectLst/>
                <a:uLnTx/>
                <a:uFillTx/>
                <a:latin typeface="微软雅黑" pitchFamily="34" charset="-122"/>
                <a:ea typeface="微软雅黑" pitchFamily="34" charset="-122"/>
                <a:cs typeface="+mn-cs"/>
                <a:sym typeface="方正正大黑简体" pitchFamily="2" charset="-122"/>
              </a:rPr>
              <a:t>2015</a:t>
            </a:r>
            <a:r>
              <a:rPr kumimoji="0" lang="zh-CN" altLang="en-US" sz="2000" b="1" i="0" u="none" strike="noStrike" kern="1200" cap="none" spc="0" normalizeH="0" baseline="0" noProof="0" dirty="0" smtClean="0">
                <a:ln>
                  <a:noFill/>
                </a:ln>
                <a:solidFill>
                  <a:srgbClr val="C00000"/>
                </a:solidFill>
                <a:effectLst/>
                <a:uLnTx/>
                <a:uFillTx/>
                <a:latin typeface="微软雅黑" pitchFamily="34" charset="-122"/>
                <a:ea typeface="微软雅黑" pitchFamily="34" charset="-122"/>
                <a:cs typeface="+mn-cs"/>
                <a:sym typeface="方正正大黑简体" pitchFamily="2" charset="-122"/>
              </a:rPr>
              <a:t>年</a:t>
            </a:r>
            <a:r>
              <a:rPr kumimoji="0" lang="zh-CN" alt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工作情况</a:t>
            </a:r>
          </a:p>
        </p:txBody>
      </p:sp>
      <p:sp>
        <p:nvSpPr>
          <p:cNvPr id="7" name="TextBox 15"/>
          <p:cNvSpPr>
            <a:spLocks noChangeArrowheads="1"/>
          </p:cNvSpPr>
          <p:nvPr/>
        </p:nvSpPr>
        <p:spPr bwMode="auto">
          <a:xfrm>
            <a:off x="5313164" y="1374601"/>
            <a:ext cx="329247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这里输入简单的文字概述这里输入简单字概述这里输入简单简单的文字概述这里输入简单的文字概述简单的文字概述这里输入简单的文字概述这里输入简单的文字概述这里输入简单的文字概述这里输入简单的文字概述这里输入</a:t>
            </a:r>
            <a:endParaRPr kumimoji="0" lang="zh-CN" altLang="en-US" sz="16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8" name="矩形 16"/>
          <p:cNvSpPr>
            <a:spLocks noChangeArrowheads="1"/>
          </p:cNvSpPr>
          <p:nvPr/>
        </p:nvSpPr>
        <p:spPr bwMode="auto">
          <a:xfrm>
            <a:off x="1871464" y="3284504"/>
            <a:ext cx="1692275" cy="227013"/>
          </a:xfrm>
          <a:prstGeom prst="rect">
            <a:avLst/>
          </a:prstGeom>
          <a:solidFill>
            <a:schemeClr val="accent1"/>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9" name="矩形 17"/>
          <p:cNvSpPr>
            <a:spLocks noChangeArrowheads="1"/>
          </p:cNvSpPr>
          <p:nvPr/>
        </p:nvSpPr>
        <p:spPr bwMode="auto">
          <a:xfrm>
            <a:off x="899914" y="3644866"/>
            <a:ext cx="2652713" cy="227012"/>
          </a:xfrm>
          <a:prstGeom prst="rect">
            <a:avLst/>
          </a:prstGeom>
          <a:solidFill>
            <a:schemeClr val="accent2"/>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0" name="矩形 18"/>
          <p:cNvSpPr>
            <a:spLocks noChangeArrowheads="1"/>
          </p:cNvSpPr>
          <p:nvPr/>
        </p:nvSpPr>
        <p:spPr bwMode="auto">
          <a:xfrm>
            <a:off x="1404737" y="4065554"/>
            <a:ext cx="2159000" cy="227013"/>
          </a:xfrm>
          <a:prstGeom prst="rect">
            <a:avLst/>
          </a:prstGeom>
          <a:solidFill>
            <a:schemeClr val="accent3"/>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1" name="TextBox 19"/>
          <p:cNvSpPr>
            <a:spLocks noChangeArrowheads="1"/>
          </p:cNvSpPr>
          <p:nvPr/>
        </p:nvSpPr>
        <p:spPr bwMode="auto">
          <a:xfrm>
            <a:off x="2081013" y="3284503"/>
            <a:ext cx="117211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a:t>
            </a:r>
          </a:p>
        </p:txBody>
      </p:sp>
      <p:sp>
        <p:nvSpPr>
          <p:cNvPr id="12" name="TextBox 20"/>
          <p:cNvSpPr>
            <a:spLocks noChangeArrowheads="1"/>
          </p:cNvSpPr>
          <p:nvPr/>
        </p:nvSpPr>
        <p:spPr bwMode="auto">
          <a:xfrm>
            <a:off x="1692076" y="3644866"/>
            <a:ext cx="152477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3" name="TextBox 21"/>
          <p:cNvSpPr>
            <a:spLocks noChangeArrowheads="1"/>
          </p:cNvSpPr>
          <p:nvPr/>
        </p:nvSpPr>
        <p:spPr bwMode="auto">
          <a:xfrm>
            <a:off x="2123876" y="4070316"/>
            <a:ext cx="11015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4" name="矩形 22"/>
          <p:cNvSpPr>
            <a:spLocks noChangeArrowheads="1"/>
          </p:cNvSpPr>
          <p:nvPr/>
        </p:nvSpPr>
        <p:spPr bwMode="auto">
          <a:xfrm>
            <a:off x="5436989" y="3284504"/>
            <a:ext cx="1692275" cy="227013"/>
          </a:xfrm>
          <a:prstGeom prst="rect">
            <a:avLst/>
          </a:prstGeom>
          <a:solidFill>
            <a:schemeClr val="accent4"/>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5" name="矩形 23"/>
          <p:cNvSpPr>
            <a:spLocks noChangeArrowheads="1"/>
          </p:cNvSpPr>
          <p:nvPr/>
        </p:nvSpPr>
        <p:spPr bwMode="auto">
          <a:xfrm>
            <a:off x="5448100" y="3644866"/>
            <a:ext cx="2652712" cy="227012"/>
          </a:xfrm>
          <a:prstGeom prst="rect">
            <a:avLst/>
          </a:prstGeom>
          <a:solidFill>
            <a:schemeClr val="accent5"/>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6" name="矩形 24"/>
          <p:cNvSpPr>
            <a:spLocks noChangeArrowheads="1"/>
          </p:cNvSpPr>
          <p:nvPr/>
        </p:nvSpPr>
        <p:spPr bwMode="auto">
          <a:xfrm>
            <a:off x="5436987" y="4065554"/>
            <a:ext cx="2159000" cy="227013"/>
          </a:xfrm>
          <a:prstGeom prst="rect">
            <a:avLst/>
          </a:prstGeom>
          <a:solidFill>
            <a:schemeClr val="accent6"/>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7" name="TextBox 25"/>
          <p:cNvSpPr>
            <a:spLocks noChangeArrowheads="1"/>
          </p:cNvSpPr>
          <p:nvPr/>
        </p:nvSpPr>
        <p:spPr bwMode="auto">
          <a:xfrm>
            <a:off x="5644950" y="3284503"/>
            <a:ext cx="117211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a:t>
            </a:r>
          </a:p>
        </p:txBody>
      </p:sp>
      <p:sp>
        <p:nvSpPr>
          <p:cNvPr id="18" name="TextBox 26"/>
          <p:cNvSpPr>
            <a:spLocks noChangeArrowheads="1"/>
          </p:cNvSpPr>
          <p:nvPr/>
        </p:nvSpPr>
        <p:spPr bwMode="auto">
          <a:xfrm>
            <a:off x="5652887" y="3644866"/>
            <a:ext cx="152477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9" name="TextBox 27"/>
          <p:cNvSpPr>
            <a:spLocks noChangeArrowheads="1"/>
          </p:cNvSpPr>
          <p:nvPr/>
        </p:nvSpPr>
        <p:spPr bwMode="auto">
          <a:xfrm>
            <a:off x="5664001" y="4070316"/>
            <a:ext cx="11015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20" name="TextBox 28"/>
          <p:cNvSpPr>
            <a:spLocks noChangeArrowheads="1"/>
          </p:cNvSpPr>
          <p:nvPr/>
        </p:nvSpPr>
        <p:spPr bwMode="auto">
          <a:xfrm>
            <a:off x="4234208" y="2193940"/>
            <a:ext cx="67518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Times New Roman" pitchFamily="18" charset="0"/>
                <a:ea typeface="方正兰亭粗黑_GBK" charset="-122"/>
                <a:cs typeface="Times New Roman" pitchFamily="18" charset="0"/>
                <a:sym typeface="方正兰亭粗黑_GBK" charset="-122"/>
              </a:rPr>
              <a:t>VS</a:t>
            </a:r>
          </a:p>
        </p:txBody>
      </p:sp>
    </p:spTree>
    <p:extLst>
      <p:ext uri="{BB962C8B-B14F-4D97-AF65-F5344CB8AC3E}">
        <p14:creationId xmlns:p14="http://schemas.microsoft.com/office/powerpoint/2010/main" val="1763095089"/>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p:cBhvr>
                                        <p:cTn id="7" dur="500"/>
                                        <p:tgtEl>
                                          <p:spTgt spid="2"/>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p:cBhvr>
                                        <p:cTn id="11" dur="2000"/>
                                        <p:tgtEl>
                                          <p:spTgt spid="3"/>
                                        </p:tgtEl>
                                      </p:cBhvr>
                                    </p:animEffect>
                                  </p:childTnLst>
                                </p:cTn>
                              </p:par>
                            </p:childTnLst>
                          </p:cTn>
                        </p:par>
                        <p:par>
                          <p:cTn id="12" fill="hold">
                            <p:stCondLst>
                              <p:cond delay="25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5"/>
                                        </p:tgtEl>
                                        <p:attrNameLst>
                                          <p:attrName>ppt_y</p:attrName>
                                        </p:attrNameLst>
                                      </p:cBhvr>
                                      <p:tavLst>
                                        <p:tav tm="0">
                                          <p:val>
                                            <p:strVal val="#ppt_y"/>
                                          </p:val>
                                        </p:tav>
                                        <p:tav tm="100000">
                                          <p:val>
                                            <p:strVal val="#ppt_y"/>
                                          </p:val>
                                        </p:tav>
                                      </p:tavLst>
                                    </p:anim>
                                    <p:anim calcmode="lin" valueType="num">
                                      <p:cBhvr>
                                        <p:cTn id="17"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5"/>
                                        </p:tgtEl>
                                        <p:attrNameLst>
                                          <p:attrName>ppt_w</p:attrName>
                                        </p:attrNameLst>
                                      </p:cBhvr>
                                      <p:tavLst>
                                        <p:tav tm="0">
                                          <p:val>
                                            <p:strVal val="#ppt_w/10"/>
                                          </p:val>
                                        </p:tav>
                                        <p:tav tm="50000">
                                          <p:val>
                                            <p:strVal val="#ppt_w+.01"/>
                                          </p:val>
                                        </p:tav>
                                        <p:tav tm="100000">
                                          <p:val>
                                            <p:strVal val="#ppt_w"/>
                                          </p:val>
                                        </p:tav>
                                      </p:tavLst>
                                    </p:anim>
                                    <p:animEffect>
                                      <p:cBhvr>
                                        <p:cTn id="19" dur="500" tmFilter="0,0; .5, 1; 1, 1"/>
                                        <p:tgtEl>
                                          <p:spTgt spid="5"/>
                                        </p:tgtEl>
                                      </p:cBhvr>
                                    </p:animEffect>
                                  </p:childTnLst>
                                </p:cTn>
                              </p:par>
                            </p:childTnLst>
                          </p:cTn>
                        </p:par>
                        <p:par>
                          <p:cTn id="20" fill="hold">
                            <p:stCondLst>
                              <p:cond delay="3400"/>
                            </p:stCondLst>
                            <p:childTnLst>
                              <p:par>
                                <p:cTn id="21" presetID="2" presetClass="entr" presetSubtype="4"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1+#ppt_h/2"/>
                                          </p:val>
                                        </p:tav>
                                        <p:tav tm="100000">
                                          <p:val>
                                            <p:strVal val="#ppt_y"/>
                                          </p:val>
                                        </p:tav>
                                      </p:tavLst>
                                    </p:anim>
                                  </p:childTnLst>
                                </p:cTn>
                              </p:par>
                            </p:childTnLst>
                          </p:cTn>
                        </p:par>
                        <p:par>
                          <p:cTn id="25" fill="hold">
                            <p:stCondLst>
                              <p:cond delay="39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6"/>
                                        </p:tgtEl>
                                        <p:attrNameLst>
                                          <p:attrName>ppt_y</p:attrName>
                                        </p:attrNameLst>
                                      </p:cBhvr>
                                      <p:tavLst>
                                        <p:tav tm="0">
                                          <p:val>
                                            <p:strVal val="#ppt_y"/>
                                          </p:val>
                                        </p:tav>
                                        <p:tav tm="100000">
                                          <p:val>
                                            <p:strVal val="#ppt_y"/>
                                          </p:val>
                                        </p:tav>
                                      </p:tavLst>
                                    </p:anim>
                                    <p:anim calcmode="lin" valueType="num">
                                      <p:cBhvr>
                                        <p:cTn id="30"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6"/>
                                        </p:tgtEl>
                                        <p:attrNameLst>
                                          <p:attrName>ppt_w</p:attrName>
                                        </p:attrNameLst>
                                      </p:cBhvr>
                                      <p:tavLst>
                                        <p:tav tm="0">
                                          <p:val>
                                            <p:strVal val="#ppt_w/10"/>
                                          </p:val>
                                        </p:tav>
                                        <p:tav tm="50000">
                                          <p:val>
                                            <p:strVal val="#ppt_w+.01"/>
                                          </p:val>
                                        </p:tav>
                                        <p:tav tm="100000">
                                          <p:val>
                                            <p:strVal val="#ppt_w"/>
                                          </p:val>
                                        </p:tav>
                                      </p:tavLst>
                                    </p:anim>
                                    <p:animEffect>
                                      <p:cBhvr>
                                        <p:cTn id="32" dur="500" tmFilter="0,0; .5, 1; 1, 1"/>
                                        <p:tgtEl>
                                          <p:spTgt spid="6"/>
                                        </p:tgtEl>
                                      </p:cBhvr>
                                    </p:animEffect>
                                  </p:childTnLst>
                                </p:cTn>
                              </p:par>
                            </p:childTnLst>
                          </p:cTn>
                        </p:par>
                        <p:par>
                          <p:cTn id="33" fill="hold">
                            <p:stCondLst>
                              <p:cond delay="4800"/>
                            </p:stCondLst>
                            <p:childTnLst>
                              <p:par>
                                <p:cTn id="34" presetID="2" presetClass="entr" presetSubtype="4" fill="hold" grpId="0" nodeType="after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ppt_x</p:attrName>
                                        </p:attrNameLst>
                                      </p:cBhvr>
                                      <p:tavLst>
                                        <p:tav tm="0">
                                          <p:val>
                                            <p:strVal val="#ppt_x"/>
                                          </p:val>
                                        </p:tav>
                                        <p:tav tm="100000">
                                          <p:val>
                                            <p:strVal val="#ppt_x"/>
                                          </p:val>
                                        </p:tav>
                                      </p:tavLst>
                                    </p:anim>
                                    <p:anim calcmode="lin" valueType="num">
                                      <p:cBhvr>
                                        <p:cTn id="37" dur="500" fill="hold"/>
                                        <p:tgtEl>
                                          <p:spTgt spid="7"/>
                                        </p:tgtEl>
                                        <p:attrNameLst>
                                          <p:attrName>ppt_y</p:attrName>
                                        </p:attrNameLst>
                                      </p:cBhvr>
                                      <p:tavLst>
                                        <p:tav tm="0">
                                          <p:val>
                                            <p:strVal val="1+#ppt_h/2"/>
                                          </p:val>
                                        </p:tav>
                                        <p:tav tm="100000">
                                          <p:val>
                                            <p:strVal val="#ppt_y"/>
                                          </p:val>
                                        </p:tav>
                                      </p:tavLst>
                                    </p:anim>
                                  </p:childTnLst>
                                </p:cTn>
                              </p:par>
                            </p:childTnLst>
                          </p:cTn>
                        </p:par>
                        <p:par>
                          <p:cTn id="38" fill="hold">
                            <p:stCondLst>
                              <p:cond delay="5300"/>
                            </p:stCondLst>
                            <p:childTnLst>
                              <p:par>
                                <p:cTn id="39" presetID="22" presetClass="entr" presetSubtype="2"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p:cBhvr>
                                        <p:cTn id="41" dur="400"/>
                                        <p:tgtEl>
                                          <p:spTgt spid="8"/>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Effect>
                                      <p:cBhvr>
                                        <p:cTn id="44" dur="500"/>
                                        <p:tgtEl>
                                          <p:spTgt spid="11"/>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p:cBhvr>
                                        <p:cTn id="47" dur="500"/>
                                        <p:tgtEl>
                                          <p:spTgt spid="17"/>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p:cBhvr>
                                        <p:cTn id="50" dur="500"/>
                                        <p:tgtEl>
                                          <p:spTgt spid="14"/>
                                        </p:tgtEl>
                                      </p:cBhvr>
                                    </p:animEffect>
                                  </p:childTnLst>
                                </p:cTn>
                              </p:par>
                            </p:childTnLst>
                          </p:cTn>
                        </p:par>
                        <p:par>
                          <p:cTn id="51" fill="hold">
                            <p:stCondLst>
                              <p:cond delay="5800"/>
                            </p:stCondLst>
                            <p:childTnLst>
                              <p:par>
                                <p:cTn id="52" presetID="22" presetClass="entr" presetSubtype="2" fill="hold" grpId="0"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p:cBhvr>
                                        <p:cTn id="54" dur="500"/>
                                        <p:tgtEl>
                                          <p:spTgt spid="9"/>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p:cBhvr>
                                        <p:cTn id="57" dur="500"/>
                                        <p:tgtEl>
                                          <p:spTgt spid="12"/>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5"/>
                                        </p:tgtEl>
                                        <p:attrNameLst>
                                          <p:attrName>style.visibility</p:attrName>
                                        </p:attrNameLst>
                                      </p:cBhvr>
                                      <p:to>
                                        <p:strVal val="visible"/>
                                      </p:to>
                                    </p:set>
                                    <p:animEffect>
                                      <p:cBhvr>
                                        <p:cTn id="60" dur="500"/>
                                        <p:tgtEl>
                                          <p:spTgt spid="15"/>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p:cBhvr>
                                        <p:cTn id="63" dur="500"/>
                                        <p:tgtEl>
                                          <p:spTgt spid="18"/>
                                        </p:tgtEl>
                                      </p:cBhvr>
                                    </p:animEffect>
                                  </p:childTnLst>
                                </p:cTn>
                              </p:par>
                            </p:childTnLst>
                          </p:cTn>
                        </p:par>
                        <p:par>
                          <p:cTn id="64" fill="hold">
                            <p:stCondLst>
                              <p:cond delay="6300"/>
                            </p:stCondLst>
                            <p:childTnLst>
                              <p:par>
                                <p:cTn id="65" presetID="22" presetClass="entr" presetSubtype="2" fill="hold" grpId="0" nodeType="afterEffect">
                                  <p:stCondLst>
                                    <p:cond delay="0"/>
                                  </p:stCondLst>
                                  <p:childTnLst>
                                    <p:set>
                                      <p:cBhvr>
                                        <p:cTn id="66" dur="1" fill="hold">
                                          <p:stCondLst>
                                            <p:cond delay="0"/>
                                          </p:stCondLst>
                                        </p:cTn>
                                        <p:tgtEl>
                                          <p:spTgt spid="13"/>
                                        </p:tgtEl>
                                        <p:attrNameLst>
                                          <p:attrName>style.visibility</p:attrName>
                                        </p:attrNameLst>
                                      </p:cBhvr>
                                      <p:to>
                                        <p:strVal val="visible"/>
                                      </p:to>
                                    </p:set>
                                    <p:animEffect>
                                      <p:cBhvr>
                                        <p:cTn id="67" dur="500"/>
                                        <p:tgtEl>
                                          <p:spTgt spid="13"/>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10"/>
                                        </p:tgtEl>
                                        <p:attrNameLst>
                                          <p:attrName>style.visibility</p:attrName>
                                        </p:attrNameLst>
                                      </p:cBhvr>
                                      <p:to>
                                        <p:strVal val="visible"/>
                                      </p:to>
                                    </p:set>
                                    <p:animEffect>
                                      <p:cBhvr>
                                        <p:cTn id="70" dur="500"/>
                                        <p:tgtEl>
                                          <p:spTgt spid="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p:cBhvr>
                                        <p:cTn id="73" dur="500"/>
                                        <p:tgtEl>
                                          <p:spTgt spid="16"/>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9"/>
                                        </p:tgtEl>
                                        <p:attrNameLst>
                                          <p:attrName>style.visibility</p:attrName>
                                        </p:attrNameLst>
                                      </p:cBhvr>
                                      <p:to>
                                        <p:strVal val="visible"/>
                                      </p:to>
                                    </p:set>
                                    <p:animEffect>
                                      <p:cBhvr>
                                        <p:cTn id="76" dur="500"/>
                                        <p:tgtEl>
                                          <p:spTgt spid="19"/>
                                        </p:tgtEl>
                                      </p:cBhvr>
                                    </p:animEffect>
                                  </p:childTnLst>
                                </p:cTn>
                              </p:par>
                            </p:childTnLst>
                          </p:cTn>
                        </p:par>
                        <p:par>
                          <p:cTn id="77" fill="hold">
                            <p:stCondLst>
                              <p:cond delay="6800"/>
                            </p:stCondLst>
                            <p:childTnLst>
                              <p:par>
                                <p:cTn id="78" presetID="2" presetClass="entr" presetSubtype="4"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ppt_x</p:attrName>
                                        </p:attrNameLst>
                                      </p:cBhvr>
                                      <p:tavLst>
                                        <p:tav tm="0">
                                          <p:val>
                                            <p:strVal val="#ppt_x"/>
                                          </p:val>
                                        </p:tav>
                                        <p:tav tm="100000">
                                          <p:val>
                                            <p:strVal val="#ppt_x"/>
                                          </p:val>
                                        </p:tav>
                                      </p:tavLst>
                                    </p:anim>
                                    <p:anim calcmode="lin" valueType="num">
                                      <p:cBhvr>
                                        <p:cTn id="8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ldLvl="0" animBg="1" autoUpdateAnimBg="0"/>
      <p:bldP spid="4" grpId="0" bldLvl="0" autoUpdateAnimBg="0"/>
      <p:bldP spid="5" grpId="0" bldLvl="0" autoUpdateAnimBg="0"/>
      <p:bldP spid="6" grpId="0" bldLvl="0" autoUpdateAnimBg="0"/>
      <p:bldP spid="7" grpId="0" bldLvl="0" autoUpdateAnimBg="0"/>
      <p:bldP spid="8" grpId="0" bldLvl="0" animBg="1" autoUpdateAnimBg="0"/>
      <p:bldP spid="9" grpId="0" bldLvl="0" animBg="1" autoUpdateAnimBg="0"/>
      <p:bldP spid="10" grpId="0" bldLvl="0" animBg="1" autoUpdateAnimBg="0"/>
      <p:bldP spid="11" grpId="0" bldLvl="0" autoUpdateAnimBg="0"/>
      <p:bldP spid="12" grpId="0" bldLvl="0" autoUpdateAnimBg="0"/>
      <p:bldP spid="13" grpId="0" bldLvl="0" autoUpdateAnimBg="0"/>
      <p:bldP spid="14" grpId="0" bldLvl="0" animBg="1" autoUpdateAnimBg="0"/>
      <p:bldP spid="15" grpId="0" bldLvl="0" animBg="1" autoUpdateAnimBg="0"/>
      <p:bldP spid="16" grpId="0" bldLvl="0" animBg="1" autoUpdateAnimBg="0"/>
      <p:bldP spid="17" grpId="0" bldLvl="0" autoUpdateAnimBg="0"/>
      <p:bldP spid="18" grpId="0" bldLvl="0" autoUpdateAnimBg="0"/>
      <p:bldP spid="19" grpId="0" bldLvl="0" autoUpdateAnimBg="0"/>
      <p:bldP spid="20" grpId="0" bldLvl="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1041743" y="1858056"/>
            <a:ext cx="3210735" cy="1808003"/>
            <a:chOff x="1272773" y="2720936"/>
            <a:chExt cx="4280980" cy="2410671"/>
          </a:xfrm>
          <a:solidFill>
            <a:schemeClr val="bg1">
              <a:lumMod val="75000"/>
            </a:schemeClr>
          </a:solidFill>
        </p:grpSpPr>
        <p:sp>
          <p:nvSpPr>
            <p:cNvPr id="27" name="Freeform 5"/>
            <p:cNvSpPr/>
            <p:nvPr/>
          </p:nvSpPr>
          <p:spPr bwMode="auto">
            <a:xfrm>
              <a:off x="1272773" y="2942205"/>
              <a:ext cx="221270" cy="1022498"/>
            </a:xfrm>
            <a:custGeom>
              <a:avLst/>
              <a:gdLst>
                <a:gd name="T0" fmla="*/ 0 w 95"/>
                <a:gd name="T1" fmla="*/ 0 h 439"/>
                <a:gd name="T2" fmla="*/ 10 w 95"/>
                <a:gd name="T3" fmla="*/ 0 h 439"/>
                <a:gd name="T4" fmla="*/ 95 w 95"/>
                <a:gd name="T5" fmla="*/ 437 h 439"/>
                <a:gd name="T6" fmla="*/ 85 w 95"/>
                <a:gd name="T7" fmla="*/ 439 h 439"/>
                <a:gd name="T8" fmla="*/ 0 w 95"/>
                <a:gd name="T9" fmla="*/ 0 h 439"/>
                <a:gd name="T10" fmla="*/ 0 w 95"/>
                <a:gd name="T11" fmla="*/ 0 h 439"/>
              </a:gdLst>
              <a:ahLst/>
              <a:cxnLst>
                <a:cxn ang="0">
                  <a:pos x="T0" y="T1"/>
                </a:cxn>
                <a:cxn ang="0">
                  <a:pos x="T2" y="T3"/>
                </a:cxn>
                <a:cxn ang="0">
                  <a:pos x="T4" y="T5"/>
                </a:cxn>
                <a:cxn ang="0">
                  <a:pos x="T6" y="T7"/>
                </a:cxn>
                <a:cxn ang="0">
                  <a:pos x="T8" y="T9"/>
                </a:cxn>
                <a:cxn ang="0">
                  <a:pos x="T10" y="T11"/>
                </a:cxn>
              </a:cxnLst>
              <a:rect l="0" t="0" r="r" b="b"/>
              <a:pathLst>
                <a:path w="95" h="439">
                  <a:moveTo>
                    <a:pt x="0" y="0"/>
                  </a:moveTo>
                  <a:lnTo>
                    <a:pt x="10" y="0"/>
                  </a:lnTo>
                  <a:lnTo>
                    <a:pt x="95" y="437"/>
                  </a:lnTo>
                  <a:lnTo>
                    <a:pt x="85" y="43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8" name="Freeform 6"/>
            <p:cNvSpPr/>
            <p:nvPr/>
          </p:nvSpPr>
          <p:spPr bwMode="auto">
            <a:xfrm>
              <a:off x="2474615" y="4989528"/>
              <a:ext cx="1043460" cy="142079"/>
            </a:xfrm>
            <a:custGeom>
              <a:avLst/>
              <a:gdLst>
                <a:gd name="T0" fmla="*/ 0 w 448"/>
                <a:gd name="T1" fmla="*/ 9 h 61"/>
                <a:gd name="T2" fmla="*/ 3 w 448"/>
                <a:gd name="T3" fmla="*/ 0 h 61"/>
                <a:gd name="T4" fmla="*/ 448 w 448"/>
                <a:gd name="T5" fmla="*/ 52 h 61"/>
                <a:gd name="T6" fmla="*/ 446 w 448"/>
                <a:gd name="T7" fmla="*/ 61 h 61"/>
                <a:gd name="T8" fmla="*/ 0 w 448"/>
                <a:gd name="T9" fmla="*/ 9 h 61"/>
                <a:gd name="T10" fmla="*/ 0 w 448"/>
                <a:gd name="T11" fmla="*/ 9 h 61"/>
              </a:gdLst>
              <a:ahLst/>
              <a:cxnLst>
                <a:cxn ang="0">
                  <a:pos x="T0" y="T1"/>
                </a:cxn>
                <a:cxn ang="0">
                  <a:pos x="T2" y="T3"/>
                </a:cxn>
                <a:cxn ang="0">
                  <a:pos x="T4" y="T5"/>
                </a:cxn>
                <a:cxn ang="0">
                  <a:pos x="T6" y="T7"/>
                </a:cxn>
                <a:cxn ang="0">
                  <a:pos x="T8" y="T9"/>
                </a:cxn>
                <a:cxn ang="0">
                  <a:pos x="T10" y="T11"/>
                </a:cxn>
              </a:cxnLst>
              <a:rect l="0" t="0" r="r" b="b"/>
              <a:pathLst>
                <a:path w="448" h="61">
                  <a:moveTo>
                    <a:pt x="0" y="9"/>
                  </a:moveTo>
                  <a:lnTo>
                    <a:pt x="3" y="0"/>
                  </a:lnTo>
                  <a:lnTo>
                    <a:pt x="448" y="52"/>
                  </a:lnTo>
                  <a:lnTo>
                    <a:pt x="446" y="6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9" name="Freeform 7"/>
            <p:cNvSpPr/>
            <p:nvPr/>
          </p:nvSpPr>
          <p:spPr bwMode="auto">
            <a:xfrm>
              <a:off x="3203639" y="3540797"/>
              <a:ext cx="440210" cy="1385845"/>
            </a:xfrm>
            <a:custGeom>
              <a:avLst/>
              <a:gdLst>
                <a:gd name="T0" fmla="*/ 0 w 189"/>
                <a:gd name="T1" fmla="*/ 2 h 595"/>
                <a:gd name="T2" fmla="*/ 9 w 189"/>
                <a:gd name="T3" fmla="*/ 0 h 595"/>
                <a:gd name="T4" fmla="*/ 189 w 189"/>
                <a:gd name="T5" fmla="*/ 591 h 595"/>
                <a:gd name="T6" fmla="*/ 180 w 189"/>
                <a:gd name="T7" fmla="*/ 595 h 595"/>
                <a:gd name="T8" fmla="*/ 0 w 189"/>
                <a:gd name="T9" fmla="*/ 2 h 595"/>
                <a:gd name="T10" fmla="*/ 0 w 189"/>
                <a:gd name="T11" fmla="*/ 2 h 595"/>
              </a:gdLst>
              <a:ahLst/>
              <a:cxnLst>
                <a:cxn ang="0">
                  <a:pos x="T0" y="T1"/>
                </a:cxn>
                <a:cxn ang="0">
                  <a:pos x="T2" y="T3"/>
                </a:cxn>
                <a:cxn ang="0">
                  <a:pos x="T4" y="T5"/>
                </a:cxn>
                <a:cxn ang="0">
                  <a:pos x="T6" y="T7"/>
                </a:cxn>
                <a:cxn ang="0">
                  <a:pos x="T8" y="T9"/>
                </a:cxn>
                <a:cxn ang="0">
                  <a:pos x="T10" y="T11"/>
                </a:cxn>
              </a:cxnLst>
              <a:rect l="0" t="0" r="r" b="b"/>
              <a:pathLst>
                <a:path w="189" h="595">
                  <a:moveTo>
                    <a:pt x="0" y="2"/>
                  </a:moveTo>
                  <a:lnTo>
                    <a:pt x="9" y="0"/>
                  </a:lnTo>
                  <a:lnTo>
                    <a:pt x="189" y="591"/>
                  </a:lnTo>
                  <a:lnTo>
                    <a:pt x="180" y="595"/>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0" name="Freeform 8"/>
            <p:cNvSpPr/>
            <p:nvPr/>
          </p:nvSpPr>
          <p:spPr bwMode="auto">
            <a:xfrm>
              <a:off x="2437349" y="2953851"/>
              <a:ext cx="3116404" cy="1437086"/>
            </a:xfrm>
            <a:custGeom>
              <a:avLst/>
              <a:gdLst>
                <a:gd name="T0" fmla="*/ 0 w 1338"/>
                <a:gd name="T1" fmla="*/ 610 h 617"/>
                <a:gd name="T2" fmla="*/ 1333 w 1338"/>
                <a:gd name="T3" fmla="*/ 0 h 617"/>
                <a:gd name="T4" fmla="*/ 1338 w 1338"/>
                <a:gd name="T5" fmla="*/ 10 h 617"/>
                <a:gd name="T6" fmla="*/ 2 w 1338"/>
                <a:gd name="T7" fmla="*/ 617 h 617"/>
                <a:gd name="T8" fmla="*/ 0 w 1338"/>
                <a:gd name="T9" fmla="*/ 610 h 617"/>
                <a:gd name="T10" fmla="*/ 0 w 1338"/>
                <a:gd name="T11" fmla="*/ 610 h 617"/>
              </a:gdLst>
              <a:ahLst/>
              <a:cxnLst>
                <a:cxn ang="0">
                  <a:pos x="T0" y="T1"/>
                </a:cxn>
                <a:cxn ang="0">
                  <a:pos x="T2" y="T3"/>
                </a:cxn>
                <a:cxn ang="0">
                  <a:pos x="T4" y="T5"/>
                </a:cxn>
                <a:cxn ang="0">
                  <a:pos x="T6" y="T7"/>
                </a:cxn>
                <a:cxn ang="0">
                  <a:pos x="T8" y="T9"/>
                </a:cxn>
                <a:cxn ang="0">
                  <a:pos x="T10" y="T11"/>
                </a:cxn>
              </a:cxnLst>
              <a:rect l="0" t="0" r="r" b="b"/>
              <a:pathLst>
                <a:path w="1338" h="617">
                  <a:moveTo>
                    <a:pt x="0" y="610"/>
                  </a:moveTo>
                  <a:lnTo>
                    <a:pt x="1333" y="0"/>
                  </a:lnTo>
                  <a:lnTo>
                    <a:pt x="1338" y="10"/>
                  </a:lnTo>
                  <a:lnTo>
                    <a:pt x="2" y="617"/>
                  </a:lnTo>
                  <a:lnTo>
                    <a:pt x="0" y="610"/>
                  </a:lnTo>
                  <a:lnTo>
                    <a:pt x="0" y="6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1" name="Freeform 9"/>
            <p:cNvSpPr/>
            <p:nvPr/>
          </p:nvSpPr>
          <p:spPr bwMode="auto">
            <a:xfrm>
              <a:off x="3529720" y="3275274"/>
              <a:ext cx="1504632" cy="1078397"/>
            </a:xfrm>
            <a:custGeom>
              <a:avLst/>
              <a:gdLst>
                <a:gd name="T0" fmla="*/ 0 w 646"/>
                <a:gd name="T1" fmla="*/ 7 h 463"/>
                <a:gd name="T2" fmla="*/ 4 w 646"/>
                <a:gd name="T3" fmla="*/ 0 h 463"/>
                <a:gd name="T4" fmla="*/ 646 w 646"/>
                <a:gd name="T5" fmla="*/ 453 h 463"/>
                <a:gd name="T6" fmla="*/ 641 w 646"/>
                <a:gd name="T7" fmla="*/ 463 h 463"/>
                <a:gd name="T8" fmla="*/ 0 w 646"/>
                <a:gd name="T9" fmla="*/ 7 h 463"/>
                <a:gd name="T10" fmla="*/ 0 w 646"/>
                <a:gd name="T11" fmla="*/ 7 h 463"/>
              </a:gdLst>
              <a:ahLst/>
              <a:cxnLst>
                <a:cxn ang="0">
                  <a:pos x="T0" y="T1"/>
                </a:cxn>
                <a:cxn ang="0">
                  <a:pos x="T2" y="T3"/>
                </a:cxn>
                <a:cxn ang="0">
                  <a:pos x="T4" y="T5"/>
                </a:cxn>
                <a:cxn ang="0">
                  <a:pos x="T6" y="T7"/>
                </a:cxn>
                <a:cxn ang="0">
                  <a:pos x="T8" y="T9"/>
                </a:cxn>
                <a:cxn ang="0">
                  <a:pos x="T10" y="T11"/>
                </a:cxn>
              </a:cxnLst>
              <a:rect l="0" t="0" r="r" b="b"/>
              <a:pathLst>
                <a:path w="646" h="463">
                  <a:moveTo>
                    <a:pt x="0" y="7"/>
                  </a:moveTo>
                  <a:lnTo>
                    <a:pt x="4" y="0"/>
                  </a:lnTo>
                  <a:lnTo>
                    <a:pt x="646" y="453"/>
                  </a:lnTo>
                  <a:lnTo>
                    <a:pt x="641" y="463"/>
                  </a:lnTo>
                  <a:lnTo>
                    <a:pt x="0" y="7"/>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2" name="Freeform 10"/>
            <p:cNvSpPr/>
            <p:nvPr/>
          </p:nvSpPr>
          <p:spPr bwMode="auto">
            <a:xfrm>
              <a:off x="4719917" y="2720936"/>
              <a:ext cx="600921" cy="1388173"/>
            </a:xfrm>
            <a:custGeom>
              <a:avLst/>
              <a:gdLst>
                <a:gd name="T0" fmla="*/ 0 w 258"/>
                <a:gd name="T1" fmla="*/ 3 h 596"/>
                <a:gd name="T2" fmla="*/ 10 w 258"/>
                <a:gd name="T3" fmla="*/ 0 h 596"/>
                <a:gd name="T4" fmla="*/ 258 w 258"/>
                <a:gd name="T5" fmla="*/ 591 h 596"/>
                <a:gd name="T6" fmla="*/ 249 w 258"/>
                <a:gd name="T7" fmla="*/ 596 h 596"/>
                <a:gd name="T8" fmla="*/ 0 w 258"/>
                <a:gd name="T9" fmla="*/ 3 h 596"/>
                <a:gd name="T10" fmla="*/ 0 w 258"/>
                <a:gd name="T11" fmla="*/ 3 h 596"/>
              </a:gdLst>
              <a:ahLst/>
              <a:cxnLst>
                <a:cxn ang="0">
                  <a:pos x="T0" y="T1"/>
                </a:cxn>
                <a:cxn ang="0">
                  <a:pos x="T2" y="T3"/>
                </a:cxn>
                <a:cxn ang="0">
                  <a:pos x="T4" y="T5"/>
                </a:cxn>
                <a:cxn ang="0">
                  <a:pos x="T6" y="T7"/>
                </a:cxn>
                <a:cxn ang="0">
                  <a:pos x="T8" y="T9"/>
                </a:cxn>
                <a:cxn ang="0">
                  <a:pos x="T10" y="T11"/>
                </a:cxn>
              </a:cxnLst>
              <a:rect l="0" t="0" r="r" b="b"/>
              <a:pathLst>
                <a:path w="258" h="596">
                  <a:moveTo>
                    <a:pt x="0" y="3"/>
                  </a:moveTo>
                  <a:lnTo>
                    <a:pt x="10" y="0"/>
                  </a:lnTo>
                  <a:lnTo>
                    <a:pt x="258" y="591"/>
                  </a:lnTo>
                  <a:lnTo>
                    <a:pt x="249" y="596"/>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3" name="Freeform 11"/>
            <p:cNvSpPr/>
            <p:nvPr/>
          </p:nvSpPr>
          <p:spPr bwMode="auto">
            <a:xfrm>
              <a:off x="1582550" y="2732581"/>
              <a:ext cx="815203" cy="100154"/>
            </a:xfrm>
            <a:custGeom>
              <a:avLst/>
              <a:gdLst>
                <a:gd name="T0" fmla="*/ 0 w 350"/>
                <a:gd name="T1" fmla="*/ 10 h 43"/>
                <a:gd name="T2" fmla="*/ 0 w 350"/>
                <a:gd name="T3" fmla="*/ 0 h 43"/>
                <a:gd name="T4" fmla="*/ 350 w 350"/>
                <a:gd name="T5" fmla="*/ 33 h 43"/>
                <a:gd name="T6" fmla="*/ 350 w 350"/>
                <a:gd name="T7" fmla="*/ 43 h 43"/>
                <a:gd name="T8" fmla="*/ 0 w 350"/>
                <a:gd name="T9" fmla="*/ 10 h 43"/>
                <a:gd name="T10" fmla="*/ 0 w 350"/>
                <a:gd name="T11" fmla="*/ 10 h 43"/>
              </a:gdLst>
              <a:ahLst/>
              <a:cxnLst>
                <a:cxn ang="0">
                  <a:pos x="T0" y="T1"/>
                </a:cxn>
                <a:cxn ang="0">
                  <a:pos x="T2" y="T3"/>
                </a:cxn>
                <a:cxn ang="0">
                  <a:pos x="T4" y="T5"/>
                </a:cxn>
                <a:cxn ang="0">
                  <a:pos x="T6" y="T7"/>
                </a:cxn>
                <a:cxn ang="0">
                  <a:pos x="T8" y="T9"/>
                </a:cxn>
                <a:cxn ang="0">
                  <a:pos x="T10" y="T11"/>
                </a:cxn>
              </a:cxnLst>
              <a:rect l="0" t="0" r="r" b="b"/>
              <a:pathLst>
                <a:path w="350" h="43">
                  <a:moveTo>
                    <a:pt x="0" y="10"/>
                  </a:moveTo>
                  <a:lnTo>
                    <a:pt x="0" y="0"/>
                  </a:lnTo>
                  <a:lnTo>
                    <a:pt x="350" y="33"/>
                  </a:lnTo>
                  <a:lnTo>
                    <a:pt x="350" y="43"/>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sp>
        <p:nvSpPr>
          <p:cNvPr id="34" name="Oval 12"/>
          <p:cNvSpPr>
            <a:spLocks noChangeArrowheads="1"/>
          </p:cNvSpPr>
          <p:nvPr/>
        </p:nvSpPr>
        <p:spPr bwMode="auto">
          <a:xfrm>
            <a:off x="673233" y="1477186"/>
            <a:ext cx="703987" cy="70922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7" name="Oval 15"/>
          <p:cNvSpPr>
            <a:spLocks noChangeArrowheads="1"/>
          </p:cNvSpPr>
          <p:nvPr/>
        </p:nvSpPr>
        <p:spPr bwMode="auto">
          <a:xfrm>
            <a:off x="3382537" y="1552384"/>
            <a:ext cx="414008" cy="414007"/>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0" name="Oval 18"/>
          <p:cNvSpPr>
            <a:spLocks noChangeArrowheads="1"/>
          </p:cNvSpPr>
          <p:nvPr/>
        </p:nvSpPr>
        <p:spPr bwMode="auto">
          <a:xfrm>
            <a:off x="2610503" y="3409213"/>
            <a:ext cx="496109" cy="49785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nvGrpSpPr>
          <p:cNvPr id="5" name="组合 4"/>
          <p:cNvGrpSpPr/>
          <p:nvPr/>
        </p:nvGrpSpPr>
        <p:grpSpPr>
          <a:xfrm>
            <a:off x="536896" y="2612720"/>
            <a:ext cx="1580912" cy="1587899"/>
            <a:chOff x="536896" y="2612720"/>
            <a:chExt cx="1580912" cy="1587899"/>
          </a:xfrm>
        </p:grpSpPr>
        <p:sp>
          <p:nvSpPr>
            <p:cNvPr id="38" name="Oval 16"/>
            <p:cNvSpPr>
              <a:spLocks noChangeArrowheads="1"/>
            </p:cNvSpPr>
            <p:nvPr/>
          </p:nvSpPr>
          <p:spPr bwMode="auto">
            <a:xfrm>
              <a:off x="536896" y="2612720"/>
              <a:ext cx="1580912" cy="1587899"/>
            </a:xfrm>
            <a:prstGeom prst="star7">
              <a:avLst/>
            </a:prstGeom>
            <a:solidFill>
              <a:schemeClr val="accent1"/>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1" name="文本框 19"/>
            <p:cNvSpPr txBox="1"/>
            <p:nvPr/>
          </p:nvSpPr>
          <p:spPr>
            <a:xfrm>
              <a:off x="776276" y="3118807"/>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4" name="组合 3"/>
          <p:cNvGrpSpPr/>
          <p:nvPr/>
        </p:nvGrpSpPr>
        <p:grpSpPr>
          <a:xfrm>
            <a:off x="3599147" y="2717521"/>
            <a:ext cx="1479594" cy="1483087"/>
            <a:chOff x="3599147" y="2717521"/>
            <a:chExt cx="1479594" cy="1483087"/>
          </a:xfrm>
        </p:grpSpPr>
        <p:sp>
          <p:nvSpPr>
            <p:cNvPr id="39" name="Oval 17"/>
            <p:cNvSpPr>
              <a:spLocks noChangeArrowheads="1"/>
            </p:cNvSpPr>
            <p:nvPr/>
          </p:nvSpPr>
          <p:spPr bwMode="auto">
            <a:xfrm>
              <a:off x="3599147" y="2717521"/>
              <a:ext cx="1479594" cy="1483087"/>
            </a:xfrm>
            <a:prstGeom prst="star7">
              <a:avLst/>
            </a:prstGeom>
            <a:solidFill>
              <a:schemeClr val="accent4"/>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2" name="文本框 20"/>
            <p:cNvSpPr txBox="1"/>
            <p:nvPr/>
          </p:nvSpPr>
          <p:spPr>
            <a:xfrm>
              <a:off x="3796543" y="3171104"/>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2" name="组合 1"/>
          <p:cNvGrpSpPr/>
          <p:nvPr/>
        </p:nvGrpSpPr>
        <p:grpSpPr>
          <a:xfrm>
            <a:off x="1778916" y="1419622"/>
            <a:ext cx="1173892" cy="1177385"/>
            <a:chOff x="1778916" y="1419622"/>
            <a:chExt cx="1173892" cy="1177385"/>
          </a:xfrm>
        </p:grpSpPr>
        <p:sp>
          <p:nvSpPr>
            <p:cNvPr id="36" name="Oval 14"/>
            <p:cNvSpPr>
              <a:spLocks noChangeArrowheads="1"/>
            </p:cNvSpPr>
            <p:nvPr/>
          </p:nvSpPr>
          <p:spPr bwMode="auto">
            <a:xfrm>
              <a:off x="1778916" y="1419622"/>
              <a:ext cx="1173892" cy="1177385"/>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3" name="文本框 21"/>
            <p:cNvSpPr txBox="1"/>
            <p:nvPr/>
          </p:nvSpPr>
          <p:spPr>
            <a:xfrm>
              <a:off x="1819124" y="1755100"/>
              <a:ext cx="1093476"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white"/>
                  </a:solidFill>
                  <a:cs typeface="+mn-ea"/>
                  <a:sym typeface="+mn-lt"/>
                </a:rPr>
                <a:t>标题</a:t>
              </a:r>
            </a:p>
          </p:txBody>
        </p:sp>
      </p:grpSp>
      <p:grpSp>
        <p:nvGrpSpPr>
          <p:cNvPr id="3" name="组合 2"/>
          <p:cNvGrpSpPr/>
          <p:nvPr/>
        </p:nvGrpSpPr>
        <p:grpSpPr>
          <a:xfrm>
            <a:off x="4083032" y="1447572"/>
            <a:ext cx="904875" cy="908369"/>
            <a:chOff x="4083032" y="1447572"/>
            <a:chExt cx="904875" cy="908369"/>
          </a:xfrm>
        </p:grpSpPr>
        <p:sp>
          <p:nvSpPr>
            <p:cNvPr id="35" name="Oval 13"/>
            <p:cNvSpPr>
              <a:spLocks noChangeArrowheads="1"/>
            </p:cNvSpPr>
            <p:nvPr/>
          </p:nvSpPr>
          <p:spPr bwMode="auto">
            <a:xfrm>
              <a:off x="4083032" y="1447572"/>
              <a:ext cx="904875" cy="908369"/>
            </a:xfrm>
            <a:prstGeom prst="star7">
              <a:avLst/>
            </a:prstGeom>
            <a:solidFill>
              <a:schemeClr val="accent2"/>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4" name="文本框 22"/>
            <p:cNvSpPr txBox="1"/>
            <p:nvPr/>
          </p:nvSpPr>
          <p:spPr>
            <a:xfrm>
              <a:off x="4142451" y="1684623"/>
              <a:ext cx="786028" cy="438581"/>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400" b="1" dirty="0">
                  <a:solidFill>
                    <a:prstClr val="white"/>
                  </a:solidFill>
                  <a:cs typeface="+mn-ea"/>
                  <a:sym typeface="+mn-lt"/>
                </a:rPr>
                <a:t>标题</a:t>
              </a:r>
            </a:p>
          </p:txBody>
        </p:sp>
      </p:grpSp>
      <p:sp>
        <p:nvSpPr>
          <p:cNvPr id="47" name="TextBox 14"/>
          <p:cNvSpPr txBox="1"/>
          <p:nvPr/>
        </p:nvSpPr>
        <p:spPr>
          <a:xfrm>
            <a:off x="5807352" y="1575052"/>
            <a:ext cx="2600074"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black">
                    <a:lumMod val="75000"/>
                    <a:lumOff val="25000"/>
                  </a:prstClr>
                </a:solidFill>
                <a:cs typeface="+mn-ea"/>
                <a:sym typeface="+mn-lt"/>
              </a:rPr>
              <a:t>请输入标题</a:t>
            </a:r>
          </a:p>
        </p:txBody>
      </p:sp>
      <p:sp>
        <p:nvSpPr>
          <p:cNvPr id="48" name="矩形 47"/>
          <p:cNvSpPr>
            <a:spLocks noChangeArrowheads="1"/>
          </p:cNvSpPr>
          <p:nvPr/>
        </p:nvSpPr>
        <p:spPr bwMode="auto">
          <a:xfrm>
            <a:off x="5903738" y="2327076"/>
            <a:ext cx="2407475" cy="2146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42" tIns="34283" rIns="68442" bIns="34283">
            <a:spAutoFit/>
          </a:bodyPr>
          <a:lstStyle/>
          <a:p>
            <a:pPr algn="just" defTabSz="683895" fontAlgn="base">
              <a:spcBef>
                <a:spcPct val="0"/>
              </a:spcBef>
              <a:spcAft>
                <a:spcPct val="0"/>
              </a:spcAft>
            </a:pPr>
            <a:r>
              <a:rPr lang="zh-CN" altLang="en-US" sz="1500" dirty="0">
                <a:solidFill>
                  <a:prstClr val="black">
                    <a:lumMod val="75000"/>
                    <a:lumOff val="25000"/>
                  </a:prst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grpSp>
        <p:nvGrpSpPr>
          <p:cNvPr id="6" name="组合 5"/>
          <p:cNvGrpSpPr/>
          <p:nvPr/>
        </p:nvGrpSpPr>
        <p:grpSpPr>
          <a:xfrm>
            <a:off x="5730815" y="2102287"/>
            <a:ext cx="2801625" cy="75239"/>
            <a:chOff x="5730815" y="2102287"/>
            <a:chExt cx="2801625" cy="75239"/>
          </a:xfrm>
        </p:grpSpPr>
        <p:cxnSp>
          <p:nvCxnSpPr>
            <p:cNvPr id="45" name="直接连接符 44"/>
            <p:cNvCxnSpPr/>
            <p:nvPr/>
          </p:nvCxnSpPr>
          <p:spPr>
            <a:xfrm>
              <a:off x="5759288" y="2135479"/>
              <a:ext cx="2696372" cy="1588"/>
            </a:xfrm>
            <a:prstGeom prst="line">
              <a:avLst/>
            </a:prstGeom>
            <a:solidFill>
              <a:schemeClr val="tx1">
                <a:lumMod val="50000"/>
                <a:lumOff val="50000"/>
              </a:schemeClr>
            </a:solidFill>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6" name="椭圆 45"/>
            <p:cNvSpPr/>
            <p:nvPr/>
          </p:nvSpPr>
          <p:spPr>
            <a:xfrm>
              <a:off x="5730815" y="2106088"/>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3895" fontAlgn="base">
                <a:spcBef>
                  <a:spcPct val="0"/>
                </a:spcBef>
                <a:spcAft>
                  <a:spcPct val="0"/>
                </a:spcAft>
              </a:pPr>
              <a:endParaRPr lang="zh-CN" altLang="en-US" sz="2700">
                <a:solidFill>
                  <a:prstClr val="white"/>
                </a:solidFill>
                <a:cs typeface="+mn-ea"/>
                <a:sym typeface="+mn-lt"/>
              </a:endParaRPr>
            </a:p>
          </p:txBody>
        </p:sp>
        <p:sp>
          <p:nvSpPr>
            <p:cNvPr id="49" name="椭圆 48"/>
            <p:cNvSpPr/>
            <p:nvPr/>
          </p:nvSpPr>
          <p:spPr>
            <a:xfrm>
              <a:off x="8436141" y="2102287"/>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442" tIns="34283" rIns="68442" bIns="34283" rtlCol="0" anchor="ctr"/>
            <a:lstStyle/>
            <a:p>
              <a:pPr algn="ctr" defTabSz="683895" fontAlgn="base">
                <a:spcBef>
                  <a:spcPct val="0"/>
                </a:spcBef>
                <a:spcAft>
                  <a:spcPct val="0"/>
                </a:spcAft>
              </a:pPr>
              <a:endParaRPr lang="zh-CN" altLang="en-US" sz="2700">
                <a:solidFill>
                  <a:srgbClr val="FEFA00"/>
                </a:solidFill>
                <a:cs typeface="+mn-ea"/>
                <a:sym typeface="+mn-lt"/>
              </a:endParaRPr>
            </a:p>
          </p:txBody>
        </p:sp>
      </p:grpSp>
    </p:spTree>
    <p:extLst>
      <p:ext uri="{BB962C8B-B14F-4D97-AF65-F5344CB8AC3E}">
        <p14:creationId xmlns:p14="http://schemas.microsoft.com/office/powerpoint/2010/main" val="2635717293"/>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360"/>
                                          </p:val>
                                        </p:tav>
                                        <p:tav tm="100000">
                                          <p:val>
                                            <p:fltVal val="0"/>
                                          </p:val>
                                        </p:tav>
                                      </p:tavLst>
                                    </p:anim>
                                    <p:animEffect transition="in" filter="fade">
                                      <p:cBhvr>
                                        <p:cTn id="10" dur="1000"/>
                                        <p:tgtEl>
                                          <p:spTgt spid="2"/>
                                        </p:tgtEl>
                                      </p:cBhvr>
                                    </p:animEffect>
                                  </p:childTnLst>
                                </p:cTn>
                              </p:par>
                              <p:par>
                                <p:cTn id="11" presetID="49" presetClass="entr" presetSubtype="0" decel="100000" fill="hold"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360"/>
                                          </p:val>
                                        </p:tav>
                                        <p:tav tm="100000">
                                          <p:val>
                                            <p:fltVal val="0"/>
                                          </p:val>
                                        </p:tav>
                                      </p:tavLst>
                                    </p:anim>
                                    <p:animEffect transition="in" filter="fade">
                                      <p:cBhvr>
                                        <p:cTn id="16" dur="1000"/>
                                        <p:tgtEl>
                                          <p:spTgt spid="5"/>
                                        </p:tgtEl>
                                      </p:cBhvr>
                                    </p:animEffect>
                                  </p:childTnLst>
                                </p:cTn>
                              </p:par>
                              <p:par>
                                <p:cTn id="17" presetID="49" presetClass="entr" presetSubtype="0" decel="100000" fill="hold" nodeType="withEffect">
                                  <p:stCondLst>
                                    <p:cond delay="60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fltVal val="0"/>
                                          </p:val>
                                        </p:tav>
                                        <p:tav tm="100000">
                                          <p:val>
                                            <p:strVal val="#ppt_w"/>
                                          </p:val>
                                        </p:tav>
                                      </p:tavLst>
                                    </p:anim>
                                    <p:anim calcmode="lin" valueType="num">
                                      <p:cBhvr>
                                        <p:cTn id="20" dur="1000" fill="hold"/>
                                        <p:tgtEl>
                                          <p:spTgt spid="4"/>
                                        </p:tgtEl>
                                        <p:attrNameLst>
                                          <p:attrName>ppt_h</p:attrName>
                                        </p:attrNameLst>
                                      </p:cBhvr>
                                      <p:tavLst>
                                        <p:tav tm="0">
                                          <p:val>
                                            <p:fltVal val="0"/>
                                          </p:val>
                                        </p:tav>
                                        <p:tav tm="100000">
                                          <p:val>
                                            <p:strVal val="#ppt_h"/>
                                          </p:val>
                                        </p:tav>
                                      </p:tavLst>
                                    </p:anim>
                                    <p:anim calcmode="lin" valueType="num">
                                      <p:cBhvr>
                                        <p:cTn id="21" dur="1000" fill="hold"/>
                                        <p:tgtEl>
                                          <p:spTgt spid="4"/>
                                        </p:tgtEl>
                                        <p:attrNameLst>
                                          <p:attrName>style.rotation</p:attrName>
                                        </p:attrNameLst>
                                      </p:cBhvr>
                                      <p:tavLst>
                                        <p:tav tm="0">
                                          <p:val>
                                            <p:fltVal val="360"/>
                                          </p:val>
                                        </p:tav>
                                        <p:tav tm="100000">
                                          <p:val>
                                            <p:fltVal val="0"/>
                                          </p:val>
                                        </p:tav>
                                      </p:tavLst>
                                    </p:anim>
                                    <p:animEffect transition="in" filter="fade">
                                      <p:cBhvr>
                                        <p:cTn id="22" dur="1000"/>
                                        <p:tgtEl>
                                          <p:spTgt spid="4"/>
                                        </p:tgtEl>
                                      </p:cBhvr>
                                    </p:animEffect>
                                  </p:childTnLst>
                                </p:cTn>
                              </p:par>
                              <p:par>
                                <p:cTn id="23" presetID="49" presetClass="entr" presetSubtype="0" decel="10000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 calcmode="lin" valueType="num">
                                      <p:cBhvr>
                                        <p:cTn id="25" dur="1000" fill="hold"/>
                                        <p:tgtEl>
                                          <p:spTgt spid="3"/>
                                        </p:tgtEl>
                                        <p:attrNameLst>
                                          <p:attrName>ppt_w</p:attrName>
                                        </p:attrNameLst>
                                      </p:cBhvr>
                                      <p:tavLst>
                                        <p:tav tm="0">
                                          <p:val>
                                            <p:fltVal val="0"/>
                                          </p:val>
                                        </p:tav>
                                        <p:tav tm="100000">
                                          <p:val>
                                            <p:strVal val="#ppt_w"/>
                                          </p:val>
                                        </p:tav>
                                      </p:tavLst>
                                    </p:anim>
                                    <p:anim calcmode="lin" valueType="num">
                                      <p:cBhvr>
                                        <p:cTn id="26" dur="1000" fill="hold"/>
                                        <p:tgtEl>
                                          <p:spTgt spid="3"/>
                                        </p:tgtEl>
                                        <p:attrNameLst>
                                          <p:attrName>ppt_h</p:attrName>
                                        </p:attrNameLst>
                                      </p:cBhvr>
                                      <p:tavLst>
                                        <p:tav tm="0">
                                          <p:val>
                                            <p:fltVal val="0"/>
                                          </p:val>
                                        </p:tav>
                                        <p:tav tm="100000">
                                          <p:val>
                                            <p:strVal val="#ppt_h"/>
                                          </p:val>
                                        </p:tav>
                                      </p:tavLst>
                                    </p:anim>
                                    <p:anim calcmode="lin" valueType="num">
                                      <p:cBhvr>
                                        <p:cTn id="27" dur="1000" fill="hold"/>
                                        <p:tgtEl>
                                          <p:spTgt spid="3"/>
                                        </p:tgtEl>
                                        <p:attrNameLst>
                                          <p:attrName>style.rotation</p:attrName>
                                        </p:attrNameLst>
                                      </p:cBhvr>
                                      <p:tavLst>
                                        <p:tav tm="0">
                                          <p:val>
                                            <p:fltVal val="360"/>
                                          </p:val>
                                        </p:tav>
                                        <p:tav tm="100000">
                                          <p:val>
                                            <p:fltVal val="0"/>
                                          </p:val>
                                        </p:tav>
                                      </p:tavLst>
                                    </p:anim>
                                    <p:animEffect transition="in" filter="fade">
                                      <p:cBhvr>
                                        <p:cTn id="28" dur="1000"/>
                                        <p:tgtEl>
                                          <p:spTgt spid="3"/>
                                        </p:tgtEl>
                                      </p:cBhvr>
                                    </p:animEffect>
                                  </p:childTnLst>
                                </p:cTn>
                              </p:par>
                              <p:par>
                                <p:cTn id="29" presetID="49" presetClass="entr" presetSubtype="0" decel="100000" fill="hold" grpId="0" nodeType="withEffect">
                                  <p:stCondLst>
                                    <p:cond delay="900"/>
                                  </p:stCondLst>
                                  <p:childTnLst>
                                    <p:set>
                                      <p:cBhvr>
                                        <p:cTn id="30" dur="1" fill="hold">
                                          <p:stCondLst>
                                            <p:cond delay="0"/>
                                          </p:stCondLst>
                                        </p:cTn>
                                        <p:tgtEl>
                                          <p:spTgt spid="37"/>
                                        </p:tgtEl>
                                        <p:attrNameLst>
                                          <p:attrName>style.visibility</p:attrName>
                                        </p:attrNameLst>
                                      </p:cBhvr>
                                      <p:to>
                                        <p:strVal val="visible"/>
                                      </p:to>
                                    </p:set>
                                    <p:anim calcmode="lin" valueType="num">
                                      <p:cBhvr>
                                        <p:cTn id="31" dur="1000" fill="hold"/>
                                        <p:tgtEl>
                                          <p:spTgt spid="37"/>
                                        </p:tgtEl>
                                        <p:attrNameLst>
                                          <p:attrName>ppt_w</p:attrName>
                                        </p:attrNameLst>
                                      </p:cBhvr>
                                      <p:tavLst>
                                        <p:tav tm="0">
                                          <p:val>
                                            <p:fltVal val="0"/>
                                          </p:val>
                                        </p:tav>
                                        <p:tav tm="100000">
                                          <p:val>
                                            <p:strVal val="#ppt_w"/>
                                          </p:val>
                                        </p:tav>
                                      </p:tavLst>
                                    </p:anim>
                                    <p:anim calcmode="lin" valueType="num">
                                      <p:cBhvr>
                                        <p:cTn id="32" dur="1000" fill="hold"/>
                                        <p:tgtEl>
                                          <p:spTgt spid="37"/>
                                        </p:tgtEl>
                                        <p:attrNameLst>
                                          <p:attrName>ppt_h</p:attrName>
                                        </p:attrNameLst>
                                      </p:cBhvr>
                                      <p:tavLst>
                                        <p:tav tm="0">
                                          <p:val>
                                            <p:fltVal val="0"/>
                                          </p:val>
                                        </p:tav>
                                        <p:tav tm="100000">
                                          <p:val>
                                            <p:strVal val="#ppt_h"/>
                                          </p:val>
                                        </p:tav>
                                      </p:tavLst>
                                    </p:anim>
                                    <p:anim calcmode="lin" valueType="num">
                                      <p:cBhvr>
                                        <p:cTn id="33" dur="1000" fill="hold"/>
                                        <p:tgtEl>
                                          <p:spTgt spid="37"/>
                                        </p:tgtEl>
                                        <p:attrNameLst>
                                          <p:attrName>style.rotation</p:attrName>
                                        </p:attrNameLst>
                                      </p:cBhvr>
                                      <p:tavLst>
                                        <p:tav tm="0">
                                          <p:val>
                                            <p:fltVal val="360"/>
                                          </p:val>
                                        </p:tav>
                                        <p:tav tm="100000">
                                          <p:val>
                                            <p:fltVal val="0"/>
                                          </p:val>
                                        </p:tav>
                                      </p:tavLst>
                                    </p:anim>
                                    <p:animEffect transition="in" filter="fade">
                                      <p:cBhvr>
                                        <p:cTn id="34" dur="1000"/>
                                        <p:tgtEl>
                                          <p:spTgt spid="37"/>
                                        </p:tgtEl>
                                      </p:cBhvr>
                                    </p:animEffect>
                                  </p:childTnLst>
                                </p:cTn>
                              </p:par>
                              <p:par>
                                <p:cTn id="35" presetID="49" presetClass="entr" presetSubtype="0" decel="100000" fill="hold" grpId="0" nodeType="withEffect">
                                  <p:stCondLst>
                                    <p:cond delay="130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360"/>
                                          </p:val>
                                        </p:tav>
                                        <p:tav tm="100000">
                                          <p:val>
                                            <p:fltVal val="0"/>
                                          </p:val>
                                        </p:tav>
                                      </p:tavLst>
                                    </p:anim>
                                    <p:animEffect transition="in" filter="fade">
                                      <p:cBhvr>
                                        <p:cTn id="40" dur="1000"/>
                                        <p:tgtEl>
                                          <p:spTgt spid="40"/>
                                        </p:tgtEl>
                                      </p:cBhvr>
                                    </p:animEffect>
                                  </p:childTnLst>
                                </p:cTn>
                              </p:par>
                              <p:par>
                                <p:cTn id="41" presetID="49" presetClass="entr" presetSubtype="0" decel="100000" fill="hold" grpId="0" nodeType="withEffect">
                                  <p:stCondLst>
                                    <p:cond delay="1100"/>
                                  </p:stCondLst>
                                  <p:childTnLst>
                                    <p:set>
                                      <p:cBhvr>
                                        <p:cTn id="42" dur="1" fill="hold">
                                          <p:stCondLst>
                                            <p:cond delay="0"/>
                                          </p:stCondLst>
                                        </p:cTn>
                                        <p:tgtEl>
                                          <p:spTgt spid="34"/>
                                        </p:tgtEl>
                                        <p:attrNameLst>
                                          <p:attrName>style.visibility</p:attrName>
                                        </p:attrNameLst>
                                      </p:cBhvr>
                                      <p:to>
                                        <p:strVal val="visible"/>
                                      </p:to>
                                    </p:set>
                                    <p:anim calcmode="lin" valueType="num">
                                      <p:cBhvr>
                                        <p:cTn id="43" dur="1000" fill="hold"/>
                                        <p:tgtEl>
                                          <p:spTgt spid="34"/>
                                        </p:tgtEl>
                                        <p:attrNameLst>
                                          <p:attrName>ppt_w</p:attrName>
                                        </p:attrNameLst>
                                      </p:cBhvr>
                                      <p:tavLst>
                                        <p:tav tm="0">
                                          <p:val>
                                            <p:fltVal val="0"/>
                                          </p:val>
                                        </p:tav>
                                        <p:tav tm="100000">
                                          <p:val>
                                            <p:strVal val="#ppt_w"/>
                                          </p:val>
                                        </p:tav>
                                      </p:tavLst>
                                    </p:anim>
                                    <p:anim calcmode="lin" valueType="num">
                                      <p:cBhvr>
                                        <p:cTn id="44" dur="1000" fill="hold"/>
                                        <p:tgtEl>
                                          <p:spTgt spid="34"/>
                                        </p:tgtEl>
                                        <p:attrNameLst>
                                          <p:attrName>ppt_h</p:attrName>
                                        </p:attrNameLst>
                                      </p:cBhvr>
                                      <p:tavLst>
                                        <p:tav tm="0">
                                          <p:val>
                                            <p:fltVal val="0"/>
                                          </p:val>
                                        </p:tav>
                                        <p:tav tm="100000">
                                          <p:val>
                                            <p:strVal val="#ppt_h"/>
                                          </p:val>
                                        </p:tav>
                                      </p:tavLst>
                                    </p:anim>
                                    <p:anim calcmode="lin" valueType="num">
                                      <p:cBhvr>
                                        <p:cTn id="45" dur="1000" fill="hold"/>
                                        <p:tgtEl>
                                          <p:spTgt spid="34"/>
                                        </p:tgtEl>
                                        <p:attrNameLst>
                                          <p:attrName>style.rotation</p:attrName>
                                        </p:attrNameLst>
                                      </p:cBhvr>
                                      <p:tavLst>
                                        <p:tav tm="0">
                                          <p:val>
                                            <p:fltVal val="360"/>
                                          </p:val>
                                        </p:tav>
                                        <p:tav tm="100000">
                                          <p:val>
                                            <p:fltVal val="0"/>
                                          </p:val>
                                        </p:tav>
                                      </p:tavLst>
                                    </p:anim>
                                    <p:animEffect transition="in" filter="fade">
                                      <p:cBhvr>
                                        <p:cTn id="46" dur="1000"/>
                                        <p:tgtEl>
                                          <p:spTgt spid="34"/>
                                        </p:tgtEl>
                                      </p:cBhvr>
                                    </p:animEffect>
                                  </p:childTnLst>
                                </p:cTn>
                              </p:par>
                            </p:childTnLst>
                          </p:cTn>
                        </p:par>
                        <p:par>
                          <p:cTn id="47" fill="hold">
                            <p:stCondLst>
                              <p:cond delay="2300"/>
                            </p:stCondLst>
                            <p:childTnLst>
                              <p:par>
                                <p:cTn id="48" presetID="16" presetClass="entr" presetSubtype="21" fill="hold" nodeType="after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barn(inVertical)">
                                      <p:cBhvr>
                                        <p:cTn id="50" dur="500"/>
                                        <p:tgtEl>
                                          <p:spTgt spid="26"/>
                                        </p:tgtEl>
                                      </p:cBhvr>
                                    </p:animEffect>
                                  </p:childTnLst>
                                </p:cTn>
                              </p:par>
                            </p:childTnLst>
                          </p:cTn>
                        </p:par>
                        <p:par>
                          <p:cTn id="51" fill="hold">
                            <p:stCondLst>
                              <p:cond delay="2800"/>
                            </p:stCondLst>
                            <p:childTnLst>
                              <p:par>
                                <p:cTn id="52" presetID="16" presetClass="entr" presetSubtype="21" fill="hold" nodeType="after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barn(inVertical)">
                                      <p:cBhvr>
                                        <p:cTn id="54" dur="500"/>
                                        <p:tgtEl>
                                          <p:spTgt spid="6"/>
                                        </p:tgtEl>
                                      </p:cBhvr>
                                    </p:animEffect>
                                  </p:childTnLst>
                                </p:cTn>
                              </p:par>
                            </p:childTnLst>
                          </p:cTn>
                        </p:par>
                        <p:par>
                          <p:cTn id="55" fill="hold">
                            <p:stCondLst>
                              <p:cond delay="3300"/>
                            </p:stCondLst>
                            <p:childTnLst>
                              <p:par>
                                <p:cTn id="56" presetID="42" presetClass="entr" presetSubtype="0" fill="hold" grpId="0"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fade">
                                      <p:cBhvr>
                                        <p:cTn id="58" dur="1000"/>
                                        <p:tgtEl>
                                          <p:spTgt spid="48"/>
                                        </p:tgtEl>
                                      </p:cBhvr>
                                    </p:animEffect>
                                    <p:anim calcmode="lin" valueType="num">
                                      <p:cBhvr>
                                        <p:cTn id="59" dur="1000" fill="hold"/>
                                        <p:tgtEl>
                                          <p:spTgt spid="48"/>
                                        </p:tgtEl>
                                        <p:attrNameLst>
                                          <p:attrName>ppt_x</p:attrName>
                                        </p:attrNameLst>
                                      </p:cBhvr>
                                      <p:tavLst>
                                        <p:tav tm="0">
                                          <p:val>
                                            <p:strVal val="#ppt_x"/>
                                          </p:val>
                                        </p:tav>
                                        <p:tav tm="100000">
                                          <p:val>
                                            <p:strVal val="#ppt_x"/>
                                          </p:val>
                                        </p:tav>
                                      </p:tavLst>
                                    </p:anim>
                                    <p:anim calcmode="lin" valueType="num">
                                      <p:cBhvr>
                                        <p:cTn id="60" dur="1000" fill="hold"/>
                                        <p:tgtEl>
                                          <p:spTgt spid="48"/>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fade">
                                      <p:cBhvr>
                                        <p:cTn id="63" dur="1000"/>
                                        <p:tgtEl>
                                          <p:spTgt spid="47"/>
                                        </p:tgtEl>
                                      </p:cBhvr>
                                    </p:animEffect>
                                    <p:anim calcmode="lin" valueType="num">
                                      <p:cBhvr>
                                        <p:cTn id="64" dur="1000" fill="hold"/>
                                        <p:tgtEl>
                                          <p:spTgt spid="47"/>
                                        </p:tgtEl>
                                        <p:attrNameLst>
                                          <p:attrName>ppt_x</p:attrName>
                                        </p:attrNameLst>
                                      </p:cBhvr>
                                      <p:tavLst>
                                        <p:tav tm="0">
                                          <p:val>
                                            <p:strVal val="#ppt_x"/>
                                          </p:val>
                                        </p:tav>
                                        <p:tav tm="100000">
                                          <p:val>
                                            <p:strVal val="#ppt_x"/>
                                          </p:val>
                                        </p:tav>
                                      </p:tavLst>
                                    </p:anim>
                                    <p:anim calcmode="lin" valueType="num">
                                      <p:cBhvr>
                                        <p:cTn id="65"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7" grpId="0" animBg="1"/>
      <p:bldP spid="40" grpId="0" animBg="1"/>
      <p:bldP spid="47" grpId="0"/>
      <p:bldP spid="4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矩形 1"/>
          <p:cNvSpPr>
            <a:spLocks noChangeArrowheads="1"/>
          </p:cNvSpPr>
          <p:nvPr/>
        </p:nvSpPr>
        <p:spPr bwMode="auto">
          <a:xfrm>
            <a:off x="5501484" y="2002632"/>
            <a:ext cx="2670916"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a:t>
            </a:r>
            <a:r>
              <a:rPr lang="zh-CN" altLang="en-US" sz="1000" dirty="0" smtClean="0">
                <a:solidFill>
                  <a:prstClr val="black">
                    <a:lumMod val="75000"/>
                    <a:lumOff val="25000"/>
                  </a:prstClr>
                </a:solidFill>
                <a:latin typeface="微软雅黑" pitchFamily="34" charset="-122"/>
                <a:ea typeface="微软雅黑" pitchFamily="34" charset="-122"/>
              </a:rPr>
              <a:t>文本</a:t>
            </a:r>
            <a:endParaRPr lang="zh-CN" altLang="en-US" sz="1000" dirty="0">
              <a:solidFill>
                <a:prstClr val="black">
                  <a:lumMod val="75000"/>
                  <a:lumOff val="25000"/>
                </a:prstClr>
              </a:solidFill>
              <a:latin typeface="微软雅黑" pitchFamily="34" charset="-122"/>
              <a:ea typeface="微软雅黑" pitchFamily="34" charset="-122"/>
            </a:endParaRPr>
          </a:p>
        </p:txBody>
      </p:sp>
      <p:cxnSp>
        <p:nvCxnSpPr>
          <p:cNvPr id="4" name="直接连接符 3"/>
          <p:cNvCxnSpPr/>
          <p:nvPr/>
        </p:nvCxnSpPr>
        <p:spPr>
          <a:xfrm>
            <a:off x="5464413" y="1901342"/>
            <a:ext cx="2707987" cy="0"/>
          </a:xfrm>
          <a:prstGeom prst="line">
            <a:avLst/>
          </a:prstGeom>
          <a:solidFill>
            <a:srgbClr val="070606"/>
          </a:solidFill>
          <a:ln w="15875">
            <a:solidFill>
              <a:schemeClr val="tx1">
                <a:lumMod val="50000"/>
                <a:lumOff val="50000"/>
              </a:schemeClr>
            </a:solidFill>
            <a:round/>
          </a:ln>
        </p:spPr>
      </p:cxnSp>
      <p:sp>
        <p:nvSpPr>
          <p:cNvPr id="231" name="TextBox 230"/>
          <p:cNvSpPr txBox="1"/>
          <p:nvPr/>
        </p:nvSpPr>
        <p:spPr bwMode="auto">
          <a:xfrm>
            <a:off x="5828391" y="1187559"/>
            <a:ext cx="1980029" cy="584775"/>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3200" b="1" dirty="0"/>
              <a:t>添加标题</a:t>
            </a:r>
          </a:p>
        </p:txBody>
      </p:sp>
      <p:grpSp>
        <p:nvGrpSpPr>
          <p:cNvPr id="26" name="组合 25"/>
          <p:cNvGrpSpPr/>
          <p:nvPr/>
        </p:nvGrpSpPr>
        <p:grpSpPr>
          <a:xfrm>
            <a:off x="1201341" y="146446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3" name="组合 462"/>
          <p:cNvGrpSpPr/>
          <p:nvPr/>
        </p:nvGrpSpPr>
        <p:grpSpPr>
          <a:xfrm>
            <a:off x="3719513" y="117276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6" name="组合 465"/>
          <p:cNvGrpSpPr/>
          <p:nvPr/>
        </p:nvGrpSpPr>
        <p:grpSpPr>
          <a:xfrm>
            <a:off x="3394473" y="254079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69" name="任意多边形 468"/>
          <p:cNvSpPr>
            <a:spLocks noChangeArrowheads="1"/>
          </p:cNvSpPr>
          <p:nvPr/>
        </p:nvSpPr>
        <p:spPr bwMode="auto">
          <a:xfrm>
            <a:off x="1593056" y="63222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sp>
        <p:nvSpPr>
          <p:cNvPr id="470" name="任意多边形 469"/>
          <p:cNvSpPr>
            <a:spLocks noChangeArrowheads="1"/>
          </p:cNvSpPr>
          <p:nvPr/>
        </p:nvSpPr>
        <p:spPr bwMode="auto">
          <a:xfrm>
            <a:off x="1022747" y="210264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grpSp>
        <p:nvGrpSpPr>
          <p:cNvPr id="471" name="组合 470"/>
          <p:cNvGrpSpPr/>
          <p:nvPr/>
        </p:nvGrpSpPr>
        <p:grpSpPr>
          <a:xfrm>
            <a:off x="2202657" y="286583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74" name="文本框 460"/>
          <p:cNvSpPr txBox="1"/>
          <p:nvPr/>
        </p:nvSpPr>
        <p:spPr>
          <a:xfrm>
            <a:off x="3779381" y="1417358"/>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32.3</a:t>
            </a:r>
            <a:endParaRPr lang="zh-CN" altLang="en-US" sz="2700" dirty="0">
              <a:solidFill>
                <a:prstClr val="white"/>
              </a:solidFill>
              <a:cs typeface="+mn-ea"/>
              <a:sym typeface="+mn-lt"/>
            </a:endParaRPr>
          </a:p>
        </p:txBody>
      </p:sp>
      <p:sp>
        <p:nvSpPr>
          <p:cNvPr id="475" name="文本框 462"/>
          <p:cNvSpPr txBox="1"/>
          <p:nvPr/>
        </p:nvSpPr>
        <p:spPr>
          <a:xfrm>
            <a:off x="1409104" y="82902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42.3</a:t>
            </a:r>
            <a:endParaRPr lang="zh-CN" altLang="en-US" sz="2700" dirty="0">
              <a:solidFill>
                <a:prstClr val="white"/>
              </a:solidFill>
              <a:cs typeface="+mn-ea"/>
              <a:sym typeface="+mn-lt"/>
            </a:endParaRPr>
          </a:p>
        </p:txBody>
      </p:sp>
      <p:sp>
        <p:nvSpPr>
          <p:cNvPr id="476" name="文本框 463"/>
          <p:cNvSpPr txBox="1"/>
          <p:nvPr/>
        </p:nvSpPr>
        <p:spPr>
          <a:xfrm>
            <a:off x="820339" y="288771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34.3</a:t>
            </a:r>
            <a:endParaRPr lang="zh-CN" altLang="en-US" sz="2700" dirty="0">
              <a:solidFill>
                <a:prstClr val="white"/>
              </a:solidFill>
              <a:cs typeface="+mn-ea"/>
              <a:sym typeface="+mn-lt"/>
            </a:endParaRPr>
          </a:p>
        </p:txBody>
      </p:sp>
      <p:sp>
        <p:nvSpPr>
          <p:cNvPr id="477" name="文本框 464"/>
          <p:cNvSpPr txBox="1"/>
          <p:nvPr/>
        </p:nvSpPr>
        <p:spPr>
          <a:xfrm>
            <a:off x="2027802" y="384623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65.3</a:t>
            </a:r>
            <a:endParaRPr lang="zh-CN" altLang="en-US" sz="2700" dirty="0">
              <a:solidFill>
                <a:prstClr val="white"/>
              </a:solidFill>
              <a:cs typeface="+mn-ea"/>
              <a:sym typeface="+mn-lt"/>
            </a:endParaRPr>
          </a:p>
        </p:txBody>
      </p:sp>
      <p:sp>
        <p:nvSpPr>
          <p:cNvPr id="478" name="文本框 465"/>
          <p:cNvSpPr txBox="1"/>
          <p:nvPr/>
        </p:nvSpPr>
        <p:spPr>
          <a:xfrm>
            <a:off x="3388266" y="349805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82.3</a:t>
            </a:r>
            <a:endParaRPr lang="zh-CN" altLang="en-US" sz="2700" dirty="0">
              <a:solidFill>
                <a:prstClr val="white"/>
              </a:solidFill>
              <a:cs typeface="+mn-ea"/>
              <a:sym typeface="+mn-lt"/>
            </a:endParaRPr>
          </a:p>
        </p:txBody>
      </p:sp>
    </p:spTree>
    <p:extLst>
      <p:ext uri="{BB962C8B-B14F-4D97-AF65-F5344CB8AC3E}">
        <p14:creationId xmlns:p14="http://schemas.microsoft.com/office/powerpoint/2010/main" val="306269700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par>
                          <p:cTn id="30" fill="hold">
                            <p:stCondLst>
                              <p:cond delay="3500"/>
                            </p:stCondLst>
                            <p:childTnLst>
                              <p:par>
                                <p:cTn id="31" presetID="55" presetClass="entr" presetSubtype="0" fill="hold" grpId="0" nodeType="afterEffect">
                                  <p:stCondLst>
                                    <p:cond delay="0"/>
                                  </p:stCondLst>
                                  <p:childTnLst>
                                    <p:set>
                                      <p:cBhvr>
                                        <p:cTn id="32" dur="1" fill="hold">
                                          <p:stCondLst>
                                            <p:cond delay="0"/>
                                          </p:stCondLst>
                                        </p:cTn>
                                        <p:tgtEl>
                                          <p:spTgt spid="231"/>
                                        </p:tgtEl>
                                        <p:attrNameLst>
                                          <p:attrName>style.visibility</p:attrName>
                                        </p:attrNameLst>
                                      </p:cBhvr>
                                      <p:to>
                                        <p:strVal val="visible"/>
                                      </p:to>
                                    </p:set>
                                    <p:anim calcmode="lin" valueType="num">
                                      <p:cBhvr>
                                        <p:cTn id="33" dur="1000" fill="hold"/>
                                        <p:tgtEl>
                                          <p:spTgt spid="231"/>
                                        </p:tgtEl>
                                        <p:attrNameLst>
                                          <p:attrName>ppt_w</p:attrName>
                                        </p:attrNameLst>
                                      </p:cBhvr>
                                      <p:tavLst>
                                        <p:tav tm="0">
                                          <p:val>
                                            <p:strVal val="#ppt_w*0.70"/>
                                          </p:val>
                                        </p:tav>
                                        <p:tav tm="100000">
                                          <p:val>
                                            <p:strVal val="#ppt_w"/>
                                          </p:val>
                                        </p:tav>
                                      </p:tavLst>
                                    </p:anim>
                                    <p:anim calcmode="lin" valueType="num">
                                      <p:cBhvr>
                                        <p:cTn id="34" dur="1000" fill="hold"/>
                                        <p:tgtEl>
                                          <p:spTgt spid="231"/>
                                        </p:tgtEl>
                                        <p:attrNameLst>
                                          <p:attrName>ppt_h</p:attrName>
                                        </p:attrNameLst>
                                      </p:cBhvr>
                                      <p:tavLst>
                                        <p:tav tm="0">
                                          <p:val>
                                            <p:strVal val="#ppt_h"/>
                                          </p:val>
                                        </p:tav>
                                        <p:tav tm="100000">
                                          <p:val>
                                            <p:strVal val="#ppt_h"/>
                                          </p:val>
                                        </p:tav>
                                      </p:tavLst>
                                    </p:anim>
                                    <p:animEffect transition="in" filter="fade">
                                      <p:cBhvr>
                                        <p:cTn id="35" dur="1000"/>
                                        <p:tgtEl>
                                          <p:spTgt spid="231"/>
                                        </p:tgtEl>
                                      </p:cBhvr>
                                    </p:animEffect>
                                  </p:childTnLst>
                                </p:cTn>
                              </p:par>
                            </p:childTnLst>
                          </p:cTn>
                        </p:par>
                        <p:par>
                          <p:cTn id="36" fill="hold">
                            <p:stCondLst>
                              <p:cond delay="4500"/>
                            </p:stCondLst>
                            <p:childTnLst>
                              <p:par>
                                <p:cTn id="37" presetID="16" presetClass="entr" presetSubtype="21"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barn(inVertical)">
                                      <p:cBhvr>
                                        <p:cTn id="39" dur="500"/>
                                        <p:tgtEl>
                                          <p:spTgt spid="4"/>
                                        </p:tgtEl>
                                      </p:cBhvr>
                                    </p:animEffect>
                                  </p:childTnLst>
                                </p:cTn>
                              </p:par>
                            </p:childTnLst>
                          </p:cTn>
                        </p:par>
                        <p:par>
                          <p:cTn id="40" fill="hold">
                            <p:stCondLst>
                              <p:cond delay="5000"/>
                            </p:stCondLst>
                            <p:childTnLst>
                              <p:par>
                                <p:cTn id="41" presetID="22" presetClass="entr" presetSubtype="4" fill="hold" grpId="0" nodeType="after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down)">
                                      <p:cBhvr>
                                        <p:cTn id="43"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31" grpId="0"/>
      <p:bldP spid="469" grpId="0" animBg="1"/>
      <p:bldP spid="47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200647"/>
            <a:ext cx="7456066" cy="3459335"/>
            <a:chOff x="770652" y="1200647"/>
            <a:chExt cx="7456066" cy="3459335"/>
          </a:xfrm>
        </p:grpSpPr>
        <p:sp>
          <p:nvSpPr>
            <p:cNvPr id="78876" name="Rectangle 43"/>
            <p:cNvSpPr>
              <a:spLocks noChangeArrowheads="1"/>
            </p:cNvSpPr>
            <p:nvPr/>
          </p:nvSpPr>
          <p:spPr bwMode="auto">
            <a:xfrm>
              <a:off x="6503610" y="2701606"/>
              <a:ext cx="354390" cy="138802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77" name="Rectangle 44"/>
            <p:cNvSpPr>
              <a:spLocks noChangeArrowheads="1"/>
            </p:cNvSpPr>
            <p:nvPr/>
          </p:nvSpPr>
          <p:spPr bwMode="auto">
            <a:xfrm>
              <a:off x="3789221" y="1919784"/>
              <a:ext cx="361294" cy="216984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8" name="Rectangle 45"/>
            <p:cNvSpPr>
              <a:spLocks noChangeArrowheads="1"/>
            </p:cNvSpPr>
            <p:nvPr/>
          </p:nvSpPr>
          <p:spPr bwMode="auto">
            <a:xfrm>
              <a:off x="5597279" y="2947312"/>
              <a:ext cx="361294" cy="1142314"/>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9" name="Rectangle 46"/>
            <p:cNvSpPr>
              <a:spLocks noChangeArrowheads="1"/>
            </p:cNvSpPr>
            <p:nvPr/>
          </p:nvSpPr>
          <p:spPr bwMode="auto">
            <a:xfrm>
              <a:off x="5151016" y="2627464"/>
              <a:ext cx="347488" cy="1462162"/>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0" name="Rectangle 47"/>
            <p:cNvSpPr>
              <a:spLocks noChangeArrowheads="1"/>
            </p:cNvSpPr>
            <p:nvPr/>
          </p:nvSpPr>
          <p:spPr bwMode="auto">
            <a:xfrm>
              <a:off x="4702455" y="3587821"/>
              <a:ext cx="349786" cy="501806"/>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1" name="Rectangle 48"/>
            <p:cNvSpPr>
              <a:spLocks noChangeArrowheads="1"/>
            </p:cNvSpPr>
            <p:nvPr/>
          </p:nvSpPr>
          <p:spPr bwMode="auto">
            <a:xfrm>
              <a:off x="4249290" y="2447105"/>
              <a:ext cx="354390" cy="1642522"/>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2" name="Rectangle 49"/>
            <p:cNvSpPr>
              <a:spLocks noChangeArrowheads="1"/>
            </p:cNvSpPr>
            <p:nvPr/>
          </p:nvSpPr>
          <p:spPr bwMode="auto">
            <a:xfrm>
              <a:off x="6057348" y="2129404"/>
              <a:ext cx="347488" cy="1960223"/>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3" name="Rectangle 50"/>
            <p:cNvSpPr>
              <a:spLocks noChangeArrowheads="1"/>
            </p:cNvSpPr>
            <p:nvPr/>
          </p:nvSpPr>
          <p:spPr bwMode="auto">
            <a:xfrm>
              <a:off x="2889793" y="3645716"/>
              <a:ext cx="347488" cy="44391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4" name="Rectangle 51"/>
            <p:cNvSpPr>
              <a:spLocks noChangeArrowheads="1"/>
            </p:cNvSpPr>
            <p:nvPr/>
          </p:nvSpPr>
          <p:spPr bwMode="auto">
            <a:xfrm>
              <a:off x="3336056" y="3201807"/>
              <a:ext cx="354390"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5" name="Rectangle 52"/>
            <p:cNvSpPr>
              <a:spLocks noChangeArrowheads="1"/>
            </p:cNvSpPr>
            <p:nvPr/>
          </p:nvSpPr>
          <p:spPr bwMode="auto">
            <a:xfrm>
              <a:off x="1533240" y="3201808"/>
              <a:ext cx="358992"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6" name="Rectangle 53"/>
            <p:cNvSpPr>
              <a:spLocks noChangeArrowheads="1"/>
            </p:cNvSpPr>
            <p:nvPr/>
          </p:nvSpPr>
          <p:spPr bwMode="auto">
            <a:xfrm>
              <a:off x="2432026" y="1640371"/>
              <a:ext cx="358992" cy="2449255"/>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7" name="Rectangle 54"/>
            <p:cNvSpPr>
              <a:spLocks noChangeArrowheads="1"/>
            </p:cNvSpPr>
            <p:nvPr/>
          </p:nvSpPr>
          <p:spPr bwMode="auto">
            <a:xfrm>
              <a:off x="1971957" y="2600994"/>
              <a:ext cx="361294" cy="1488632"/>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cxnSp>
          <p:nvCxnSpPr>
            <p:cNvPr id="174" name="直接连接符 173"/>
            <p:cNvCxnSpPr/>
            <p:nvPr/>
          </p:nvCxnSpPr>
          <p:spPr>
            <a:xfrm>
              <a:off x="1474958" y="4094874"/>
              <a:ext cx="5689330" cy="0"/>
            </a:xfrm>
            <a:prstGeom prst="line">
              <a:avLst/>
            </a:prstGeom>
            <a:solidFill>
              <a:srgbClr val="9C9C9C"/>
            </a:solidFill>
            <a:ln w="22225">
              <a:solidFill>
                <a:schemeClr val="bg1">
                  <a:lumMod val="65000"/>
                </a:schemeClr>
              </a:solidFill>
              <a:miter lim="800000"/>
            </a:ln>
          </p:spPr>
        </p:cxnSp>
        <p:grpSp>
          <p:nvGrpSpPr>
            <p:cNvPr id="175" name="组合 174"/>
            <p:cNvGrpSpPr/>
            <p:nvPr/>
          </p:nvGrpSpPr>
          <p:grpSpPr>
            <a:xfrm>
              <a:off x="1370167" y="1261607"/>
              <a:ext cx="108000" cy="2880000"/>
              <a:chOff x="1146924" y="1203598"/>
              <a:chExt cx="108000" cy="2880000"/>
            </a:xfrm>
          </p:grpSpPr>
          <p:cxnSp>
            <p:nvCxnSpPr>
              <p:cNvPr id="176" name="直接连接符 175"/>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7" name="直接连接符 176"/>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82" name="直接连接符 181"/>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83" name="直接连接符 182"/>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4" name="直接连接符 183"/>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5" name="直接连接符 184"/>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6" name="TextBox 185"/>
            <p:cNvSpPr txBox="1"/>
            <p:nvPr/>
          </p:nvSpPr>
          <p:spPr bwMode="auto">
            <a:xfrm>
              <a:off x="884466" y="3949139"/>
              <a:ext cx="450764"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7" name="TextBox 186"/>
            <p:cNvSpPr txBox="1"/>
            <p:nvPr/>
          </p:nvSpPr>
          <p:spPr bwMode="auto">
            <a:xfrm>
              <a:off x="770653" y="328677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20%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8" name="TextBox 187"/>
            <p:cNvSpPr txBox="1"/>
            <p:nvPr/>
          </p:nvSpPr>
          <p:spPr bwMode="auto">
            <a:xfrm>
              <a:off x="770653" y="295558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30%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9" name="TextBox 188"/>
            <p:cNvSpPr txBox="1"/>
            <p:nvPr/>
          </p:nvSpPr>
          <p:spPr bwMode="auto">
            <a:xfrm>
              <a:off x="770653" y="262440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40%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0" name="TextBox 189"/>
            <p:cNvSpPr txBox="1"/>
            <p:nvPr/>
          </p:nvSpPr>
          <p:spPr bwMode="auto">
            <a:xfrm>
              <a:off x="770653" y="229321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50%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1" name="TextBox 190"/>
            <p:cNvSpPr txBox="1"/>
            <p:nvPr/>
          </p:nvSpPr>
          <p:spPr bwMode="auto">
            <a:xfrm>
              <a:off x="770653" y="196203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60%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2" name="TextBox 191"/>
            <p:cNvSpPr txBox="1"/>
            <p:nvPr/>
          </p:nvSpPr>
          <p:spPr bwMode="auto">
            <a:xfrm>
              <a:off x="770653" y="361795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10%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3" name="TextBox 192"/>
            <p:cNvSpPr txBox="1"/>
            <p:nvPr/>
          </p:nvSpPr>
          <p:spPr bwMode="auto">
            <a:xfrm>
              <a:off x="770652" y="163084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7</a:t>
              </a: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4" name="TextBox 193"/>
            <p:cNvSpPr txBox="1"/>
            <p:nvPr/>
          </p:nvSpPr>
          <p:spPr bwMode="auto">
            <a:xfrm>
              <a:off x="770652" y="129966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8</a:t>
              </a: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208" name="TextBox 207"/>
            <p:cNvSpPr txBox="1"/>
            <p:nvPr/>
          </p:nvSpPr>
          <p:spPr bwMode="auto">
            <a:xfrm>
              <a:off x="5225106" y="4152151"/>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九月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09" name="直接连接符 208"/>
            <p:cNvCxnSpPr/>
            <p:nvPr/>
          </p:nvCxnSpPr>
          <p:spPr>
            <a:xfrm rot="5400000" flipV="1">
              <a:off x="5493589" y="4045636"/>
              <a:ext cx="108000" cy="0"/>
            </a:xfrm>
            <a:prstGeom prst="line">
              <a:avLst/>
            </a:prstGeom>
            <a:solidFill>
              <a:srgbClr val="9C9C9C"/>
            </a:solidFill>
            <a:ln w="9525">
              <a:solidFill>
                <a:schemeClr val="bg1">
                  <a:lumMod val="65000"/>
                </a:schemeClr>
              </a:solidFill>
              <a:miter lim="800000"/>
            </a:ln>
          </p:spPr>
        </p:cxnSp>
        <p:sp>
          <p:nvSpPr>
            <p:cNvPr id="200" name="TextBox 199"/>
            <p:cNvSpPr txBox="1"/>
            <p:nvPr/>
          </p:nvSpPr>
          <p:spPr bwMode="auto">
            <a:xfrm>
              <a:off x="4771065"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八月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0" name="直接连接符 209"/>
            <p:cNvCxnSpPr/>
            <p:nvPr/>
          </p:nvCxnSpPr>
          <p:spPr>
            <a:xfrm rot="5400000" flipV="1">
              <a:off x="5041431" y="4045635"/>
              <a:ext cx="108000" cy="0"/>
            </a:xfrm>
            <a:prstGeom prst="line">
              <a:avLst/>
            </a:prstGeom>
            <a:solidFill>
              <a:srgbClr val="9C9C9C"/>
            </a:solidFill>
            <a:ln w="9525">
              <a:solidFill>
                <a:schemeClr val="bg1">
                  <a:lumMod val="65000"/>
                </a:schemeClr>
              </a:solidFill>
              <a:miter lim="800000"/>
            </a:ln>
          </p:spPr>
        </p:cxnSp>
        <p:sp>
          <p:nvSpPr>
            <p:cNvPr id="195" name="TextBox 194"/>
            <p:cNvSpPr txBox="1"/>
            <p:nvPr/>
          </p:nvSpPr>
          <p:spPr bwMode="auto">
            <a:xfrm>
              <a:off x="4317024"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七月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1" name="直接连接符 210"/>
            <p:cNvCxnSpPr/>
            <p:nvPr/>
          </p:nvCxnSpPr>
          <p:spPr>
            <a:xfrm rot="5400000" flipV="1">
              <a:off x="4589273" y="4045635"/>
              <a:ext cx="108000" cy="0"/>
            </a:xfrm>
            <a:prstGeom prst="line">
              <a:avLst/>
            </a:prstGeom>
            <a:solidFill>
              <a:srgbClr val="9C9C9C"/>
            </a:solidFill>
            <a:ln w="9525">
              <a:solidFill>
                <a:schemeClr val="bg1">
                  <a:lumMod val="65000"/>
                </a:schemeClr>
              </a:solidFill>
              <a:miter lim="800000"/>
            </a:ln>
          </p:spPr>
        </p:cxnSp>
        <p:sp>
          <p:nvSpPr>
            <p:cNvPr id="196" name="TextBox 195"/>
            <p:cNvSpPr txBox="1"/>
            <p:nvPr/>
          </p:nvSpPr>
          <p:spPr bwMode="auto">
            <a:xfrm>
              <a:off x="3862983"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六月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2" name="直接连接符 211"/>
            <p:cNvCxnSpPr/>
            <p:nvPr/>
          </p:nvCxnSpPr>
          <p:spPr>
            <a:xfrm rot="5400000" flipV="1">
              <a:off x="4137115" y="4045635"/>
              <a:ext cx="108000" cy="0"/>
            </a:xfrm>
            <a:prstGeom prst="line">
              <a:avLst/>
            </a:prstGeom>
            <a:solidFill>
              <a:srgbClr val="9C9C9C"/>
            </a:solidFill>
            <a:ln w="9525">
              <a:solidFill>
                <a:schemeClr val="bg1">
                  <a:lumMod val="65000"/>
                </a:schemeClr>
              </a:solidFill>
              <a:miter lim="800000"/>
            </a:ln>
          </p:spPr>
        </p:cxnSp>
        <p:sp>
          <p:nvSpPr>
            <p:cNvPr id="197" name="TextBox 196"/>
            <p:cNvSpPr txBox="1"/>
            <p:nvPr/>
          </p:nvSpPr>
          <p:spPr bwMode="auto">
            <a:xfrm>
              <a:off x="3408942"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五月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3" name="直接连接符 212"/>
            <p:cNvCxnSpPr/>
            <p:nvPr/>
          </p:nvCxnSpPr>
          <p:spPr>
            <a:xfrm rot="5400000" flipV="1">
              <a:off x="3684957" y="4045635"/>
              <a:ext cx="108000" cy="0"/>
            </a:xfrm>
            <a:prstGeom prst="line">
              <a:avLst/>
            </a:prstGeom>
            <a:solidFill>
              <a:srgbClr val="9C9C9C"/>
            </a:solidFill>
            <a:ln w="9525">
              <a:solidFill>
                <a:schemeClr val="bg1">
                  <a:lumMod val="65000"/>
                </a:schemeClr>
              </a:solidFill>
              <a:miter lim="800000"/>
            </a:ln>
          </p:spPr>
        </p:cxnSp>
        <p:sp>
          <p:nvSpPr>
            <p:cNvPr id="198" name="TextBox 197"/>
            <p:cNvSpPr txBox="1"/>
            <p:nvPr/>
          </p:nvSpPr>
          <p:spPr bwMode="auto">
            <a:xfrm>
              <a:off x="2954901"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四月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4" name="直接连接符 213"/>
            <p:cNvCxnSpPr/>
            <p:nvPr/>
          </p:nvCxnSpPr>
          <p:spPr>
            <a:xfrm rot="5400000" flipV="1">
              <a:off x="3232799" y="4045635"/>
              <a:ext cx="108000" cy="0"/>
            </a:xfrm>
            <a:prstGeom prst="line">
              <a:avLst/>
            </a:prstGeom>
            <a:solidFill>
              <a:srgbClr val="9C9C9C"/>
            </a:solidFill>
            <a:ln w="9525">
              <a:solidFill>
                <a:schemeClr val="bg1">
                  <a:lumMod val="65000"/>
                </a:schemeClr>
              </a:solidFill>
              <a:miter lim="800000"/>
            </a:ln>
          </p:spPr>
        </p:cxnSp>
        <p:sp>
          <p:nvSpPr>
            <p:cNvPr id="199" name="TextBox 198"/>
            <p:cNvSpPr txBox="1"/>
            <p:nvPr/>
          </p:nvSpPr>
          <p:spPr bwMode="auto">
            <a:xfrm>
              <a:off x="2500860"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三月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5" name="直接连接符 214"/>
            <p:cNvCxnSpPr/>
            <p:nvPr/>
          </p:nvCxnSpPr>
          <p:spPr>
            <a:xfrm rot="5400000" flipV="1">
              <a:off x="2780641" y="4045635"/>
              <a:ext cx="108000" cy="0"/>
            </a:xfrm>
            <a:prstGeom prst="line">
              <a:avLst/>
            </a:prstGeom>
            <a:solidFill>
              <a:srgbClr val="9C9C9C"/>
            </a:solidFill>
            <a:ln w="9525">
              <a:solidFill>
                <a:schemeClr val="bg1">
                  <a:lumMod val="65000"/>
                </a:schemeClr>
              </a:solidFill>
              <a:miter lim="800000"/>
            </a:ln>
          </p:spPr>
        </p:cxnSp>
        <p:sp>
          <p:nvSpPr>
            <p:cNvPr id="201" name="TextBox 200"/>
            <p:cNvSpPr txBox="1"/>
            <p:nvPr/>
          </p:nvSpPr>
          <p:spPr bwMode="auto">
            <a:xfrm>
              <a:off x="2046819"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二月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6" name="直接连接符 215"/>
            <p:cNvCxnSpPr/>
            <p:nvPr/>
          </p:nvCxnSpPr>
          <p:spPr>
            <a:xfrm rot="5400000" flipV="1">
              <a:off x="2328483" y="4045635"/>
              <a:ext cx="108000" cy="0"/>
            </a:xfrm>
            <a:prstGeom prst="line">
              <a:avLst/>
            </a:prstGeom>
            <a:solidFill>
              <a:srgbClr val="9C9C9C"/>
            </a:solidFill>
            <a:ln w="9525">
              <a:solidFill>
                <a:schemeClr val="bg1">
                  <a:lumMod val="65000"/>
                </a:schemeClr>
              </a:solidFill>
              <a:miter lim="800000"/>
            </a:ln>
          </p:spPr>
        </p:cxnSp>
        <p:sp>
          <p:nvSpPr>
            <p:cNvPr id="202" name="TextBox 201"/>
            <p:cNvSpPr txBox="1"/>
            <p:nvPr/>
          </p:nvSpPr>
          <p:spPr bwMode="auto">
            <a:xfrm>
              <a:off x="1592778"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一月</a:t>
              </a:r>
            </a:p>
          </p:txBody>
        </p:sp>
        <p:cxnSp>
          <p:nvCxnSpPr>
            <p:cNvPr id="217" name="直接连接符 216"/>
            <p:cNvCxnSpPr/>
            <p:nvPr/>
          </p:nvCxnSpPr>
          <p:spPr>
            <a:xfrm rot="5400000" flipV="1">
              <a:off x="1876325" y="4045635"/>
              <a:ext cx="108000" cy="0"/>
            </a:xfrm>
            <a:prstGeom prst="line">
              <a:avLst/>
            </a:prstGeom>
            <a:solidFill>
              <a:srgbClr val="9C9C9C"/>
            </a:solidFill>
            <a:ln w="9525">
              <a:solidFill>
                <a:schemeClr val="bg1">
                  <a:lumMod val="65000"/>
                </a:schemeClr>
              </a:solidFill>
              <a:miter lim="800000"/>
            </a:ln>
          </p:spPr>
        </p:cxnSp>
        <p:sp>
          <p:nvSpPr>
            <p:cNvPr id="205" name="TextBox 204"/>
            <p:cNvSpPr txBox="1"/>
            <p:nvPr/>
          </p:nvSpPr>
          <p:spPr bwMode="auto">
            <a:xfrm>
              <a:off x="6587229" y="4152151"/>
              <a:ext cx="299113" cy="507831"/>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十二月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0" name="直接连接符 219"/>
            <p:cNvCxnSpPr/>
            <p:nvPr/>
          </p:nvCxnSpPr>
          <p:spPr>
            <a:xfrm rot="5400000" flipV="1">
              <a:off x="6850064" y="4045634"/>
              <a:ext cx="108000" cy="0"/>
            </a:xfrm>
            <a:prstGeom prst="line">
              <a:avLst/>
            </a:prstGeom>
            <a:solidFill>
              <a:srgbClr val="9C9C9C"/>
            </a:solidFill>
            <a:ln w="9525">
              <a:solidFill>
                <a:schemeClr val="bg1">
                  <a:lumMod val="65000"/>
                </a:schemeClr>
              </a:solidFill>
              <a:miter lim="800000"/>
            </a:ln>
          </p:spPr>
        </p:cxnSp>
        <p:sp>
          <p:nvSpPr>
            <p:cNvPr id="206" name="TextBox 205"/>
            <p:cNvSpPr txBox="1"/>
            <p:nvPr/>
          </p:nvSpPr>
          <p:spPr bwMode="auto">
            <a:xfrm>
              <a:off x="6133188" y="4152151"/>
              <a:ext cx="299113" cy="507831"/>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十一月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1" name="直接连接符 220"/>
            <p:cNvCxnSpPr/>
            <p:nvPr/>
          </p:nvCxnSpPr>
          <p:spPr>
            <a:xfrm rot="5400000" flipV="1">
              <a:off x="6397905" y="4045634"/>
              <a:ext cx="108000" cy="0"/>
            </a:xfrm>
            <a:prstGeom prst="line">
              <a:avLst/>
            </a:prstGeom>
            <a:solidFill>
              <a:srgbClr val="9C9C9C"/>
            </a:solidFill>
            <a:ln w="9525">
              <a:solidFill>
                <a:schemeClr val="bg1">
                  <a:lumMod val="65000"/>
                </a:schemeClr>
              </a:solidFill>
              <a:miter lim="800000"/>
            </a:ln>
          </p:spPr>
        </p:cxnSp>
        <p:sp>
          <p:nvSpPr>
            <p:cNvPr id="207" name="TextBox 206"/>
            <p:cNvSpPr txBox="1"/>
            <p:nvPr/>
          </p:nvSpPr>
          <p:spPr bwMode="auto">
            <a:xfrm>
              <a:off x="5679147" y="4152151"/>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十月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2" name="直接连接符 221"/>
            <p:cNvCxnSpPr/>
            <p:nvPr/>
          </p:nvCxnSpPr>
          <p:spPr>
            <a:xfrm rot="5400000" flipV="1">
              <a:off x="5945747" y="4045634"/>
              <a:ext cx="108000" cy="0"/>
            </a:xfrm>
            <a:prstGeom prst="line">
              <a:avLst/>
            </a:prstGeom>
            <a:solidFill>
              <a:srgbClr val="9C9C9C"/>
            </a:solidFill>
            <a:ln w="9525">
              <a:solidFill>
                <a:schemeClr val="bg1">
                  <a:lumMod val="65000"/>
                </a:schemeClr>
              </a:solidFill>
              <a:miter lim="800000"/>
            </a:ln>
          </p:spPr>
        </p:cxnSp>
        <p:sp>
          <p:nvSpPr>
            <p:cNvPr id="241" name="矩形 240"/>
            <p:cNvSpPr/>
            <p:nvPr/>
          </p:nvSpPr>
          <p:spPr>
            <a:xfrm>
              <a:off x="7181667" y="2582054"/>
              <a:ext cx="142240" cy="142240"/>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2" name="矩形 241"/>
            <p:cNvSpPr/>
            <p:nvPr/>
          </p:nvSpPr>
          <p:spPr>
            <a:xfrm>
              <a:off x="7181667" y="2284609"/>
              <a:ext cx="142240" cy="142240"/>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3" name="矩形 242"/>
            <p:cNvSpPr/>
            <p:nvPr/>
          </p:nvSpPr>
          <p:spPr>
            <a:xfrm>
              <a:off x="7181667" y="1987164"/>
              <a:ext cx="142240" cy="142240"/>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4" name="TextBox 692"/>
            <p:cNvSpPr txBox="1"/>
            <p:nvPr/>
          </p:nvSpPr>
          <p:spPr bwMode="auto">
            <a:xfrm>
              <a:off x="7323907" y="19197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itchFamily="34" charset="-122"/>
                  <a:ea typeface="微软雅黑" pitchFamily="34" charset="-122"/>
                  <a:cs typeface="Arial" pitchFamily="34" charset="0"/>
                </a:rPr>
                <a:t>添加标题</a:t>
              </a:r>
              <a:endParaRPr lang="zh-CN" altLang="en-US" sz="11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245" name="TextBox 692"/>
            <p:cNvSpPr txBox="1"/>
            <p:nvPr/>
          </p:nvSpPr>
          <p:spPr bwMode="auto">
            <a:xfrm>
              <a:off x="7323907" y="22245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itchFamily="34" charset="-122"/>
                  <a:ea typeface="微软雅黑" pitchFamily="34" charset="-122"/>
                  <a:cs typeface="Arial" pitchFamily="34" charset="0"/>
                </a:rPr>
                <a:t>添加标题</a:t>
              </a:r>
              <a:endParaRPr lang="zh-CN" altLang="en-US" sz="11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246" name="TextBox 692"/>
            <p:cNvSpPr txBox="1"/>
            <p:nvPr/>
          </p:nvSpPr>
          <p:spPr bwMode="auto">
            <a:xfrm>
              <a:off x="7323907" y="25293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itchFamily="34" charset="-122"/>
                  <a:ea typeface="微软雅黑" pitchFamily="34" charset="-122"/>
                  <a:cs typeface="Arial" pitchFamily="34" charset="0"/>
                </a:rPr>
                <a:t>添加标题</a:t>
              </a:r>
              <a:endParaRPr lang="zh-CN" altLang="en-US" sz="11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254" name="TextBox 682"/>
            <p:cNvSpPr txBox="1"/>
            <p:nvPr/>
          </p:nvSpPr>
          <p:spPr>
            <a:xfrm>
              <a:off x="1437827"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smtClean="0">
                  <a:solidFill>
                    <a:srgbClr val="FF388C"/>
                  </a:solidFill>
                  <a:latin typeface="方正中等线简体" pitchFamily="65" charset="-122"/>
                  <a:ea typeface="方正中等线简体" pitchFamily="65" charset="-122"/>
                </a:rPr>
                <a:t>20</a:t>
              </a:r>
              <a:r>
                <a:rPr lang="en-US" altLang="zh-CN" sz="1000" dirty="0" smtClean="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56" name="TextBox 682"/>
            <p:cNvSpPr txBox="1"/>
            <p:nvPr/>
          </p:nvSpPr>
          <p:spPr>
            <a:xfrm>
              <a:off x="2347703" y="120064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smtClean="0">
                  <a:solidFill>
                    <a:srgbClr val="9C007F"/>
                  </a:solidFill>
                  <a:latin typeface="方正中等线简体" pitchFamily="65" charset="-122"/>
                  <a:ea typeface="方正中等线简体" pitchFamily="65" charset="-122"/>
                </a:rPr>
                <a:t>70</a:t>
              </a:r>
              <a:r>
                <a:rPr lang="en-US" altLang="zh-CN" sz="1000" dirty="0" smtClean="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57" name="TextBox 682"/>
            <p:cNvSpPr txBox="1"/>
            <p:nvPr/>
          </p:nvSpPr>
          <p:spPr>
            <a:xfrm>
              <a:off x="2753326" y="328004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smtClean="0">
                  <a:solidFill>
                    <a:srgbClr val="68007F"/>
                  </a:solidFill>
                  <a:latin typeface="方正中等线简体" pitchFamily="65" charset="-122"/>
                  <a:ea typeface="方正中等线简体" pitchFamily="65" charset="-122"/>
                </a:rPr>
                <a:t>10</a:t>
              </a:r>
              <a:r>
                <a:rPr lang="en-US" altLang="zh-CN" sz="1000" dirty="0" smtClean="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58" name="TextBox 682"/>
            <p:cNvSpPr txBox="1"/>
            <p:nvPr/>
          </p:nvSpPr>
          <p:spPr>
            <a:xfrm>
              <a:off x="1848892" y="2161240"/>
              <a:ext cx="612667"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smtClean="0">
                  <a:solidFill>
                    <a:srgbClr val="E40059"/>
                  </a:solidFill>
                  <a:latin typeface="方正中等线简体" pitchFamily="65" charset="-122"/>
                  <a:ea typeface="方正中等线简体" pitchFamily="65" charset="-122"/>
                </a:rPr>
                <a:t>50</a:t>
              </a:r>
              <a:r>
                <a:rPr lang="en-US" altLang="zh-CN" sz="1000" dirty="0" smtClean="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59" name="TextBox 682"/>
            <p:cNvSpPr txBox="1"/>
            <p:nvPr/>
          </p:nvSpPr>
          <p:spPr>
            <a:xfrm>
              <a:off x="3247563"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smtClean="0">
                  <a:solidFill>
                    <a:srgbClr val="FF388C"/>
                  </a:solidFill>
                  <a:latin typeface="方正中等线简体" pitchFamily="65" charset="-122"/>
                  <a:ea typeface="方正中等线简体" pitchFamily="65" charset="-122"/>
                </a:rPr>
                <a:t>25</a:t>
              </a:r>
              <a:r>
                <a:rPr lang="en-US" altLang="zh-CN" sz="1000" dirty="0" smtClean="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0" name="TextBox 682"/>
            <p:cNvSpPr txBox="1"/>
            <p:nvPr/>
          </p:nvSpPr>
          <p:spPr>
            <a:xfrm>
              <a:off x="4169796" y="210855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smtClean="0">
                  <a:solidFill>
                    <a:srgbClr val="9C007F"/>
                  </a:solidFill>
                  <a:latin typeface="方正中等线简体" pitchFamily="65" charset="-122"/>
                  <a:ea typeface="方正中等线简体" pitchFamily="65" charset="-122"/>
                </a:rPr>
                <a:t>50</a:t>
              </a:r>
              <a:r>
                <a:rPr lang="en-US" altLang="zh-CN" sz="1000" dirty="0" smtClean="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1" name="TextBox 682"/>
            <p:cNvSpPr txBox="1"/>
            <p:nvPr/>
          </p:nvSpPr>
          <p:spPr>
            <a:xfrm>
              <a:off x="4575419" y="3227573"/>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smtClean="0">
                  <a:solidFill>
                    <a:srgbClr val="68007F"/>
                  </a:solidFill>
                  <a:latin typeface="方正中等线简体" pitchFamily="65" charset="-122"/>
                  <a:ea typeface="方正中等线简体" pitchFamily="65" charset="-122"/>
                </a:rPr>
                <a:t>15</a:t>
              </a:r>
              <a:r>
                <a:rPr lang="en-US" altLang="zh-CN" sz="1000" dirty="0" smtClean="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2" name="TextBox 682"/>
            <p:cNvSpPr txBox="1"/>
            <p:nvPr/>
          </p:nvSpPr>
          <p:spPr>
            <a:xfrm>
              <a:off x="3670984" y="132307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smtClean="0">
                  <a:solidFill>
                    <a:srgbClr val="E40059"/>
                  </a:solidFill>
                  <a:latin typeface="方正中等线简体" pitchFamily="65" charset="-122"/>
                  <a:ea typeface="方正中等线简体" pitchFamily="65" charset="-122"/>
                </a:rPr>
                <a:t>60</a:t>
              </a:r>
              <a:r>
                <a:rPr lang="en-US" altLang="zh-CN" sz="1000" dirty="0" smtClean="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3" name="TextBox 682"/>
            <p:cNvSpPr txBox="1"/>
            <p:nvPr/>
          </p:nvSpPr>
          <p:spPr>
            <a:xfrm>
              <a:off x="5037682" y="2231661"/>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smtClean="0">
                  <a:solidFill>
                    <a:srgbClr val="FF388C"/>
                  </a:solidFill>
                  <a:latin typeface="方正中等线简体" pitchFamily="65" charset="-122"/>
                  <a:ea typeface="方正中等线简体" pitchFamily="65" charset="-122"/>
                </a:rPr>
                <a:t>45</a:t>
              </a:r>
              <a:r>
                <a:rPr lang="en-US" altLang="zh-CN" sz="1000" dirty="0" smtClean="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4" name="TextBox 682"/>
            <p:cNvSpPr txBox="1"/>
            <p:nvPr/>
          </p:nvSpPr>
          <p:spPr>
            <a:xfrm>
              <a:off x="5959915" y="1765895"/>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smtClean="0">
                  <a:solidFill>
                    <a:srgbClr val="9C007F"/>
                  </a:solidFill>
                  <a:latin typeface="方正中等线简体" pitchFamily="65" charset="-122"/>
                  <a:ea typeface="方正中等线简体" pitchFamily="65" charset="-122"/>
                </a:rPr>
                <a:t>55</a:t>
              </a:r>
              <a:r>
                <a:rPr lang="en-US" altLang="zh-CN" sz="1000" dirty="0" smtClean="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5" name="TextBox 682"/>
            <p:cNvSpPr txBox="1"/>
            <p:nvPr/>
          </p:nvSpPr>
          <p:spPr>
            <a:xfrm>
              <a:off x="6365538" y="229321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smtClean="0">
                  <a:solidFill>
                    <a:srgbClr val="68007F"/>
                  </a:solidFill>
                  <a:latin typeface="方正中等线简体" pitchFamily="65" charset="-122"/>
                  <a:ea typeface="方正中等线简体" pitchFamily="65" charset="-122"/>
                </a:rPr>
                <a:t>44</a:t>
              </a:r>
              <a:r>
                <a:rPr lang="en-US" altLang="zh-CN" sz="1000" dirty="0" smtClean="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6" name="TextBox 682"/>
            <p:cNvSpPr txBox="1"/>
            <p:nvPr/>
          </p:nvSpPr>
          <p:spPr>
            <a:xfrm>
              <a:off x="5461103" y="262746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smtClean="0">
                  <a:solidFill>
                    <a:srgbClr val="E40059"/>
                  </a:solidFill>
                  <a:latin typeface="方正中等线简体" pitchFamily="65" charset="-122"/>
                  <a:ea typeface="方正中等线简体" pitchFamily="65" charset="-122"/>
                </a:rPr>
                <a:t>35</a:t>
              </a:r>
              <a:r>
                <a:rPr lang="en-US" altLang="zh-CN" sz="1000" dirty="0" smtClean="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7" name="矩形 266"/>
            <p:cNvSpPr/>
            <p:nvPr/>
          </p:nvSpPr>
          <p:spPr>
            <a:xfrm>
              <a:off x="7181667" y="2878616"/>
              <a:ext cx="142240" cy="14224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68" name="TextBox 692"/>
            <p:cNvSpPr txBox="1"/>
            <p:nvPr/>
          </p:nvSpPr>
          <p:spPr bwMode="auto">
            <a:xfrm>
              <a:off x="7323907" y="2825946"/>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itchFamily="34" charset="-122"/>
                  <a:ea typeface="微软雅黑" pitchFamily="34" charset="-122"/>
                  <a:cs typeface="Arial" pitchFamily="34" charset="0"/>
                </a:rPr>
                <a:t>添加标题</a:t>
              </a:r>
              <a:endParaRPr lang="zh-CN" altLang="en-US" sz="1100" spc="300" dirty="0">
                <a:solidFill>
                  <a:prstClr val="black">
                    <a:lumMod val="75000"/>
                    <a:lumOff val="25000"/>
                  </a:prstClr>
                </a:solidFill>
                <a:latin typeface="微软雅黑" pitchFamily="34" charset="-122"/>
                <a:ea typeface="微软雅黑" pitchFamily="34" charset="-122"/>
                <a:cs typeface="Arial" pitchFamily="34" charset="0"/>
              </a:endParaRPr>
            </a:p>
          </p:txBody>
        </p:sp>
      </p:grpSp>
    </p:spTree>
    <p:extLst>
      <p:ext uri="{BB962C8B-B14F-4D97-AF65-F5344CB8AC3E}">
        <p14:creationId xmlns:p14="http://schemas.microsoft.com/office/powerpoint/2010/main" val="3940671297"/>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6" name="直接连接符 165"/>
          <p:cNvCxnSpPr/>
          <p:nvPr/>
        </p:nvCxnSpPr>
        <p:spPr>
          <a:xfrm>
            <a:off x="580768" y="4227934"/>
            <a:ext cx="7952045" cy="0"/>
          </a:xfrm>
          <a:prstGeom prst="line">
            <a:avLst/>
          </a:prstGeom>
          <a:solidFill>
            <a:srgbClr val="070606"/>
          </a:solidFill>
          <a:ln w="15875">
            <a:solidFill>
              <a:schemeClr val="bg1">
                <a:lumMod val="65000"/>
              </a:schemeClr>
            </a:solidFill>
            <a:round/>
          </a:ln>
        </p:spPr>
      </p:cxnSp>
      <p:grpSp>
        <p:nvGrpSpPr>
          <p:cNvPr id="2" name="组合 1"/>
          <p:cNvGrpSpPr/>
          <p:nvPr/>
        </p:nvGrpSpPr>
        <p:grpSpPr>
          <a:xfrm>
            <a:off x="1033463" y="2093193"/>
            <a:ext cx="1990725" cy="1990725"/>
            <a:chOff x="1033463" y="2093193"/>
            <a:chExt cx="1990725" cy="1990725"/>
          </a:xfrm>
        </p:grpSpPr>
        <p:sp>
          <p:nvSpPr>
            <p:cNvPr id="89097" name="Freeform 8"/>
            <p:cNvSpPr/>
            <p:nvPr/>
          </p:nvSpPr>
          <p:spPr bwMode="auto">
            <a:xfrm>
              <a:off x="1033463" y="2093193"/>
              <a:ext cx="1990725" cy="1990725"/>
            </a:xfrm>
            <a:prstGeom prst="star10">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098" name="Oval 9"/>
            <p:cNvSpPr>
              <a:spLocks noChangeArrowheads="1"/>
            </p:cNvSpPr>
            <p:nvPr/>
          </p:nvSpPr>
          <p:spPr bwMode="auto">
            <a:xfrm>
              <a:off x="124618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68" name="TextBox 682"/>
            <p:cNvSpPr txBox="1"/>
            <p:nvPr/>
          </p:nvSpPr>
          <p:spPr>
            <a:xfrm>
              <a:off x="14242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85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3" name="组合 2"/>
          <p:cNvGrpSpPr/>
          <p:nvPr/>
        </p:nvGrpSpPr>
        <p:grpSpPr>
          <a:xfrm>
            <a:off x="3506903" y="2093193"/>
            <a:ext cx="1946160" cy="1990725"/>
            <a:chOff x="3506903" y="2093193"/>
            <a:chExt cx="1946160" cy="1990725"/>
          </a:xfrm>
        </p:grpSpPr>
        <p:sp>
          <p:nvSpPr>
            <p:cNvPr id="89102" name="Freeform 13"/>
            <p:cNvSpPr/>
            <p:nvPr/>
          </p:nvSpPr>
          <p:spPr bwMode="auto">
            <a:xfrm>
              <a:off x="3506903" y="2093193"/>
              <a:ext cx="1946160" cy="1990725"/>
            </a:xfrm>
            <a:prstGeom prst="star10">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3" name="Oval 14"/>
            <p:cNvSpPr>
              <a:spLocks noChangeArrowheads="1"/>
            </p:cNvSpPr>
            <p:nvPr/>
          </p:nvSpPr>
          <p:spPr bwMode="auto">
            <a:xfrm>
              <a:off x="3675063"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0" name="TextBox 682"/>
            <p:cNvSpPr txBox="1"/>
            <p:nvPr/>
          </p:nvSpPr>
          <p:spPr>
            <a:xfrm>
              <a:off x="38626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75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4" name="组合 3"/>
          <p:cNvGrpSpPr/>
          <p:nvPr/>
        </p:nvGrpSpPr>
        <p:grpSpPr>
          <a:xfrm>
            <a:off x="5868144" y="2093193"/>
            <a:ext cx="2021732" cy="1990725"/>
            <a:chOff x="5868144" y="2093193"/>
            <a:chExt cx="2021732" cy="1990725"/>
          </a:xfrm>
        </p:grpSpPr>
        <p:sp>
          <p:nvSpPr>
            <p:cNvPr id="89107" name="Freeform 18"/>
            <p:cNvSpPr/>
            <p:nvPr/>
          </p:nvSpPr>
          <p:spPr bwMode="auto">
            <a:xfrm>
              <a:off x="5868144" y="2093193"/>
              <a:ext cx="2021732" cy="1990725"/>
            </a:xfrm>
            <a:prstGeom prst="star10">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8" name="Oval 19"/>
            <p:cNvSpPr>
              <a:spLocks noChangeArrowheads="1"/>
            </p:cNvSpPr>
            <p:nvPr/>
          </p:nvSpPr>
          <p:spPr bwMode="auto">
            <a:xfrm>
              <a:off x="610393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1" name="TextBox 682"/>
            <p:cNvSpPr txBox="1"/>
            <p:nvPr/>
          </p:nvSpPr>
          <p:spPr>
            <a:xfrm>
              <a:off x="6330111"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65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sp>
        <p:nvSpPr>
          <p:cNvPr id="15"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6" name="直接连接符 15"/>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7"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val="3737149534"/>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inVertical)">
                                      <p:cBhvr>
                                        <p:cTn id="11" dur="500"/>
                                        <p:tgtEl>
                                          <p:spTgt spid="16"/>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p:tgtEl>
                                          <p:spTgt spid="15"/>
                                        </p:tgtEl>
                                        <p:attrNameLst>
                                          <p:attrName>ppt_y</p:attrName>
                                        </p:attrNameLst>
                                      </p:cBhvr>
                                      <p:tavLst>
                                        <p:tav tm="0">
                                          <p:val>
                                            <p:strVal val="#ppt_y-#ppt_h*1.125000"/>
                                          </p:val>
                                        </p:tav>
                                        <p:tav tm="100000">
                                          <p:val>
                                            <p:strVal val="#ppt_y"/>
                                          </p:val>
                                        </p:tav>
                                      </p:tavLst>
                                    </p:anim>
                                    <p:animEffect transition="in" filter="wipe(down)">
                                      <p:cBhvr>
                                        <p:cTn id="16" dur="500"/>
                                        <p:tgtEl>
                                          <p:spTgt spid="15"/>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166"/>
                                        </p:tgtEl>
                                        <p:attrNameLst>
                                          <p:attrName>style.visibility</p:attrName>
                                        </p:attrNameLst>
                                      </p:cBhvr>
                                      <p:to>
                                        <p:strVal val="visible"/>
                                      </p:to>
                                    </p:set>
                                    <p:animEffect transition="in" filter="barn(inVertical)">
                                      <p:cBhvr>
                                        <p:cTn id="20" dur="750"/>
                                        <p:tgtEl>
                                          <p:spTgt spid="166"/>
                                        </p:tgtEl>
                                      </p:cBhvr>
                                    </p:animEffect>
                                  </p:childTnLst>
                                </p:cTn>
                              </p:par>
                            </p:childTnLst>
                          </p:cTn>
                        </p:par>
                        <p:par>
                          <p:cTn id="21" fill="hold">
                            <p:stCondLst>
                              <p:cond delay="2250"/>
                            </p:stCondLst>
                            <p:childTnLst>
                              <p:par>
                                <p:cTn id="22" presetID="52"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Scale>
                                      <p:cBhvr>
                                        <p:cTn id="24"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5" dur="1000" decel="50000" fill="hold">
                                          <p:stCondLst>
                                            <p:cond delay="0"/>
                                          </p:stCondLst>
                                        </p:cTn>
                                        <p:tgtEl>
                                          <p:spTgt spid="2"/>
                                        </p:tgtEl>
                                        <p:attrNameLst>
                                          <p:attrName>ppt_x</p:attrName>
                                          <p:attrName>ppt_y</p:attrName>
                                        </p:attrNameLst>
                                      </p:cBhvr>
                                    </p:animMotion>
                                    <p:animEffect transition="in" filter="fade">
                                      <p:cBhvr>
                                        <p:cTn id="26" dur="1000"/>
                                        <p:tgtEl>
                                          <p:spTgt spid="2"/>
                                        </p:tgtEl>
                                      </p:cBhvr>
                                    </p:animEffect>
                                  </p:childTnLst>
                                </p:cTn>
                              </p:par>
                            </p:childTnLst>
                          </p:cTn>
                        </p:par>
                        <p:par>
                          <p:cTn id="27" fill="hold">
                            <p:stCondLst>
                              <p:cond delay="3250"/>
                            </p:stCondLst>
                            <p:childTnLst>
                              <p:par>
                                <p:cTn id="28" presetID="52" presetClass="entr" presetSubtype="0"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Scale>
                                      <p:cBhvr>
                                        <p:cTn id="30"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1" dur="1000" decel="50000" fill="hold">
                                          <p:stCondLst>
                                            <p:cond delay="0"/>
                                          </p:stCondLst>
                                        </p:cTn>
                                        <p:tgtEl>
                                          <p:spTgt spid="3"/>
                                        </p:tgtEl>
                                        <p:attrNameLst>
                                          <p:attrName>ppt_x</p:attrName>
                                          <p:attrName>ppt_y</p:attrName>
                                        </p:attrNameLst>
                                      </p:cBhvr>
                                    </p:animMotion>
                                    <p:animEffect transition="in" filter="fade">
                                      <p:cBhvr>
                                        <p:cTn id="32" dur="1000"/>
                                        <p:tgtEl>
                                          <p:spTgt spid="3"/>
                                        </p:tgtEl>
                                      </p:cBhvr>
                                    </p:animEffect>
                                  </p:childTnLst>
                                </p:cTn>
                              </p:par>
                            </p:childTnLst>
                          </p:cTn>
                        </p:par>
                        <p:par>
                          <p:cTn id="33" fill="hold">
                            <p:stCondLst>
                              <p:cond delay="4250"/>
                            </p:stCondLst>
                            <p:childTnLst>
                              <p:par>
                                <p:cTn id="34" presetID="52" presetClass="entr" presetSubtype="0"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Scale>
                                      <p:cBhvr>
                                        <p:cTn id="36"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7" dur="1000" decel="50000" fill="hold">
                                          <p:stCondLst>
                                            <p:cond delay="0"/>
                                          </p:stCondLst>
                                        </p:cTn>
                                        <p:tgtEl>
                                          <p:spTgt spid="4"/>
                                        </p:tgtEl>
                                        <p:attrNameLst>
                                          <p:attrName>ppt_x</p:attrName>
                                          <p:attrName>ppt_y</p:attrName>
                                        </p:attrNameLst>
                                      </p:cBhvr>
                                    </p:animMotion>
                                    <p:animEffect transition="in" filter="fade">
                                      <p:cBhvr>
                                        <p:cTn id="38"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2" name="Picture 2" descr="红旗005"/>
          <p:cNvPicPr>
            <a:picLocks noChangeAspect="1" noChangeArrowheads="1"/>
          </p:cNvPicPr>
          <p:nvPr/>
        </p:nvPicPr>
        <p:blipFill>
          <a:blip r:embed="rId4">
            <a:extLst>
              <a:ext uri="{28A0092B-C50C-407E-A947-70E740481C1C}">
                <a14:useLocalDpi xmlns:a14="http://schemas.microsoft.com/office/drawing/2010/main" val="0"/>
              </a:ext>
            </a:extLst>
          </a:blip>
          <a:srcRect l="6976"/>
          <a:stretch>
            <a:fillRect/>
          </a:stretch>
        </p:blipFill>
        <p:spPr bwMode="auto">
          <a:xfrm>
            <a:off x="0" y="1"/>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descr="蓝色长城2"/>
          <p:cNvPicPr>
            <a:picLocks noChangeAspect="1" noChangeArrowheads="1"/>
          </p:cNvPicPr>
          <p:nvPr/>
        </p:nvPicPr>
        <p:blipFill>
          <a:blip r:embed="rId5">
            <a:extLst>
              <a:ext uri="{28A0092B-C50C-407E-A947-70E740481C1C}">
                <a14:useLocalDpi xmlns:a14="http://schemas.microsoft.com/office/drawing/2010/main" val="0"/>
              </a:ext>
            </a:extLst>
          </a:blip>
          <a:srcRect b="40625"/>
          <a:stretch>
            <a:fillRect/>
          </a:stretch>
        </p:blipFill>
        <p:spPr bwMode="auto">
          <a:xfrm>
            <a:off x="0" y="2591709"/>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34001" y="3236747"/>
            <a:ext cx="3810000" cy="1944854"/>
          </a:xfrm>
          <a:prstGeom prst="rect">
            <a:avLst/>
          </a:prstGeom>
        </p:spPr>
      </p:pic>
      <p:sp>
        <p:nvSpPr>
          <p:cNvPr id="8" name="文本框 7"/>
          <p:cNvSpPr txBox="1"/>
          <p:nvPr/>
        </p:nvSpPr>
        <p:spPr>
          <a:xfrm>
            <a:off x="1722083" y="1765803"/>
            <a:ext cx="5699834" cy="1032734"/>
          </a:xfrm>
          <a:custGeom>
            <a:avLst/>
            <a:gdLst/>
            <a:ahLst/>
            <a:cxnLst/>
            <a:rect l="l" t="t" r="r" b="b"/>
            <a:pathLst>
              <a:path w="5869726" h="1063516">
                <a:moveTo>
                  <a:pt x="215217" y="755718"/>
                </a:moveTo>
                <a:cubicBezTo>
                  <a:pt x="215896" y="756058"/>
                  <a:pt x="214537" y="758266"/>
                  <a:pt x="211140" y="762343"/>
                </a:cubicBezTo>
                <a:cubicBezTo>
                  <a:pt x="207063" y="767099"/>
                  <a:pt x="204175" y="768628"/>
                  <a:pt x="202477" y="766929"/>
                </a:cubicBezTo>
                <a:cubicBezTo>
                  <a:pt x="200778" y="765231"/>
                  <a:pt x="202307" y="763023"/>
                  <a:pt x="207063" y="760305"/>
                </a:cubicBezTo>
                <a:cubicBezTo>
                  <a:pt x="211819" y="756907"/>
                  <a:pt x="214537" y="755379"/>
                  <a:pt x="215217" y="755718"/>
                </a:cubicBezTo>
                <a:close/>
                <a:moveTo>
                  <a:pt x="5780931" y="734825"/>
                </a:moveTo>
                <a:cubicBezTo>
                  <a:pt x="5782969" y="736184"/>
                  <a:pt x="5781950" y="738902"/>
                  <a:pt x="5777874" y="742979"/>
                </a:cubicBezTo>
                <a:cubicBezTo>
                  <a:pt x="5775156" y="745697"/>
                  <a:pt x="5773627" y="746886"/>
                  <a:pt x="5773287" y="746546"/>
                </a:cubicBezTo>
                <a:cubicBezTo>
                  <a:pt x="5772947" y="746206"/>
                  <a:pt x="5773457" y="744338"/>
                  <a:pt x="5774816" y="740940"/>
                </a:cubicBezTo>
                <a:cubicBezTo>
                  <a:pt x="5775495" y="738223"/>
                  <a:pt x="5776515" y="736354"/>
                  <a:pt x="5777874" y="735335"/>
                </a:cubicBezTo>
                <a:cubicBezTo>
                  <a:pt x="5779232" y="734316"/>
                  <a:pt x="5780251" y="734146"/>
                  <a:pt x="5780931" y="734825"/>
                </a:cubicBezTo>
                <a:close/>
                <a:moveTo>
                  <a:pt x="5141908" y="702212"/>
                </a:moveTo>
                <a:cubicBezTo>
                  <a:pt x="5141229" y="701532"/>
                  <a:pt x="5140379" y="701702"/>
                  <a:pt x="5139360" y="702721"/>
                </a:cubicBezTo>
                <a:cubicBezTo>
                  <a:pt x="5138341" y="703740"/>
                  <a:pt x="5137492" y="705269"/>
                  <a:pt x="5136812" y="707308"/>
                </a:cubicBezTo>
                <a:cubicBezTo>
                  <a:pt x="5135454" y="710705"/>
                  <a:pt x="5134944" y="712573"/>
                  <a:pt x="5135284" y="712913"/>
                </a:cubicBezTo>
                <a:cubicBezTo>
                  <a:pt x="5135623" y="713253"/>
                  <a:pt x="5136812" y="712403"/>
                  <a:pt x="5138851" y="710365"/>
                </a:cubicBezTo>
                <a:cubicBezTo>
                  <a:pt x="5142928" y="706288"/>
                  <a:pt x="5143947" y="703571"/>
                  <a:pt x="5141908" y="702212"/>
                </a:cubicBezTo>
                <a:close/>
                <a:moveTo>
                  <a:pt x="5170445" y="654310"/>
                </a:moveTo>
                <a:cubicBezTo>
                  <a:pt x="5169766" y="653631"/>
                  <a:pt x="5168917" y="653801"/>
                  <a:pt x="5167897" y="654820"/>
                </a:cubicBezTo>
                <a:cubicBezTo>
                  <a:pt x="5166878" y="655839"/>
                  <a:pt x="5165689" y="657368"/>
                  <a:pt x="5164330" y="659406"/>
                </a:cubicBezTo>
                <a:cubicBezTo>
                  <a:pt x="5161613" y="666880"/>
                  <a:pt x="5161272" y="670617"/>
                  <a:pt x="5163311" y="670617"/>
                </a:cubicBezTo>
                <a:cubicBezTo>
                  <a:pt x="5163990" y="670617"/>
                  <a:pt x="5165349" y="668919"/>
                  <a:pt x="5167388" y="665521"/>
                </a:cubicBezTo>
                <a:cubicBezTo>
                  <a:pt x="5170785" y="659406"/>
                  <a:pt x="5171804" y="655669"/>
                  <a:pt x="5170445" y="654310"/>
                </a:cubicBezTo>
                <a:close/>
                <a:moveTo>
                  <a:pt x="2402111" y="614563"/>
                </a:moveTo>
                <a:cubicBezTo>
                  <a:pt x="2397865" y="614563"/>
                  <a:pt x="2394892" y="615922"/>
                  <a:pt x="2393194" y="618639"/>
                </a:cubicBezTo>
                <a:cubicBezTo>
                  <a:pt x="2391835" y="621357"/>
                  <a:pt x="2387079" y="623396"/>
                  <a:pt x="2378925" y="624754"/>
                </a:cubicBezTo>
                <a:cubicBezTo>
                  <a:pt x="2346991" y="630869"/>
                  <a:pt x="2328476" y="636645"/>
                  <a:pt x="2323380" y="642080"/>
                </a:cubicBezTo>
                <a:cubicBezTo>
                  <a:pt x="2318284" y="647516"/>
                  <a:pt x="2319813" y="660426"/>
                  <a:pt x="2327966" y="680809"/>
                </a:cubicBezTo>
                <a:lnTo>
                  <a:pt x="2336120" y="704250"/>
                </a:lnTo>
                <a:lnTo>
                  <a:pt x="2348350" y="698135"/>
                </a:lnTo>
                <a:cubicBezTo>
                  <a:pt x="2355824" y="693379"/>
                  <a:pt x="2370772" y="679450"/>
                  <a:pt x="2393194" y="656349"/>
                </a:cubicBezTo>
                <a:cubicBezTo>
                  <a:pt x="2393194" y="656349"/>
                  <a:pt x="2398969" y="650234"/>
                  <a:pt x="2410520" y="638004"/>
                </a:cubicBezTo>
                <a:cubicBezTo>
                  <a:pt x="2413917" y="633927"/>
                  <a:pt x="2416635" y="630360"/>
                  <a:pt x="2418673" y="627302"/>
                </a:cubicBezTo>
                <a:cubicBezTo>
                  <a:pt x="2420711" y="624245"/>
                  <a:pt x="2421560" y="622206"/>
                  <a:pt x="2421221" y="621187"/>
                </a:cubicBezTo>
                <a:cubicBezTo>
                  <a:pt x="2420881" y="620168"/>
                  <a:pt x="2420032" y="619319"/>
                  <a:pt x="2418673" y="618639"/>
                </a:cubicBezTo>
                <a:cubicBezTo>
                  <a:pt x="2411878" y="615922"/>
                  <a:pt x="2406358" y="614563"/>
                  <a:pt x="2402111" y="614563"/>
                </a:cubicBezTo>
                <a:close/>
                <a:moveTo>
                  <a:pt x="5730992" y="592141"/>
                </a:moveTo>
                <a:cubicBezTo>
                  <a:pt x="5727594" y="592141"/>
                  <a:pt x="5717233" y="596897"/>
                  <a:pt x="5699906" y="606409"/>
                </a:cubicBezTo>
                <a:cubicBezTo>
                  <a:pt x="5682581" y="615922"/>
                  <a:pt x="5672899" y="622037"/>
                  <a:pt x="5670860" y="624754"/>
                </a:cubicBezTo>
                <a:cubicBezTo>
                  <a:pt x="5669501" y="627472"/>
                  <a:pt x="5670520" y="634437"/>
                  <a:pt x="5673918" y="645648"/>
                </a:cubicBezTo>
                <a:cubicBezTo>
                  <a:pt x="5677315" y="656858"/>
                  <a:pt x="5680202" y="662464"/>
                  <a:pt x="5682581" y="662464"/>
                </a:cubicBezTo>
                <a:cubicBezTo>
                  <a:pt x="5684959" y="662464"/>
                  <a:pt x="5690565" y="655839"/>
                  <a:pt x="5699397" y="642590"/>
                </a:cubicBezTo>
                <a:cubicBezTo>
                  <a:pt x="5708230" y="629341"/>
                  <a:pt x="5716383" y="619149"/>
                  <a:pt x="5723857" y="612015"/>
                </a:cubicBezTo>
                <a:cubicBezTo>
                  <a:pt x="5731331" y="604881"/>
                  <a:pt x="5735068" y="599785"/>
                  <a:pt x="5735068" y="596727"/>
                </a:cubicBezTo>
                <a:cubicBezTo>
                  <a:pt x="5735068" y="593670"/>
                  <a:pt x="5733709" y="592141"/>
                  <a:pt x="5730992" y="592141"/>
                </a:cubicBezTo>
                <a:close/>
                <a:moveTo>
                  <a:pt x="5841062" y="540673"/>
                </a:moveTo>
                <a:cubicBezTo>
                  <a:pt x="5840383" y="541012"/>
                  <a:pt x="5829172" y="546278"/>
                  <a:pt x="5807429" y="556470"/>
                </a:cubicBezTo>
                <a:cubicBezTo>
                  <a:pt x="5783649" y="566661"/>
                  <a:pt x="5770570" y="573286"/>
                  <a:pt x="5768191" y="576344"/>
                </a:cubicBezTo>
                <a:cubicBezTo>
                  <a:pt x="5765813" y="579401"/>
                  <a:pt x="5768021" y="585346"/>
                  <a:pt x="5774816" y="594179"/>
                </a:cubicBezTo>
                <a:cubicBezTo>
                  <a:pt x="5779572" y="600294"/>
                  <a:pt x="5782460" y="605220"/>
                  <a:pt x="5783479" y="608957"/>
                </a:cubicBezTo>
                <a:cubicBezTo>
                  <a:pt x="5784498" y="612694"/>
                  <a:pt x="5783988" y="617620"/>
                  <a:pt x="5781950" y="623735"/>
                </a:cubicBezTo>
                <a:cubicBezTo>
                  <a:pt x="5777874" y="639363"/>
                  <a:pt x="5768701" y="655669"/>
                  <a:pt x="5754433" y="672656"/>
                </a:cubicBezTo>
                <a:cubicBezTo>
                  <a:pt x="5748997" y="678771"/>
                  <a:pt x="5742542" y="686924"/>
                  <a:pt x="5735068" y="697116"/>
                </a:cubicBezTo>
                <a:cubicBezTo>
                  <a:pt x="5722159" y="712064"/>
                  <a:pt x="5715364" y="721576"/>
                  <a:pt x="5714685" y="725653"/>
                </a:cubicBezTo>
                <a:cubicBezTo>
                  <a:pt x="5714006" y="729729"/>
                  <a:pt x="5716383" y="737203"/>
                  <a:pt x="5721819" y="748075"/>
                </a:cubicBezTo>
                <a:cubicBezTo>
                  <a:pt x="5728613" y="760984"/>
                  <a:pt x="5734049" y="769477"/>
                  <a:pt x="5738126" y="773554"/>
                </a:cubicBezTo>
                <a:cubicBezTo>
                  <a:pt x="5742203" y="777631"/>
                  <a:pt x="5744241" y="782047"/>
                  <a:pt x="5744241" y="786803"/>
                </a:cubicBezTo>
                <a:cubicBezTo>
                  <a:pt x="5744241" y="791559"/>
                  <a:pt x="5746619" y="793938"/>
                  <a:pt x="5751375" y="793938"/>
                </a:cubicBezTo>
                <a:cubicBezTo>
                  <a:pt x="5754772" y="793258"/>
                  <a:pt x="5756471" y="792239"/>
                  <a:pt x="5756471" y="790880"/>
                </a:cubicBezTo>
                <a:cubicBezTo>
                  <a:pt x="5754433" y="788842"/>
                  <a:pt x="5756810" y="781707"/>
                  <a:pt x="5763605" y="769477"/>
                </a:cubicBezTo>
                <a:cubicBezTo>
                  <a:pt x="5770399" y="757247"/>
                  <a:pt x="5775495" y="751132"/>
                  <a:pt x="5778893" y="751132"/>
                </a:cubicBezTo>
                <a:cubicBezTo>
                  <a:pt x="5782969" y="751132"/>
                  <a:pt x="5786706" y="745357"/>
                  <a:pt x="5790104" y="733806"/>
                </a:cubicBezTo>
                <a:cubicBezTo>
                  <a:pt x="5793501" y="722256"/>
                  <a:pt x="5793501" y="715461"/>
                  <a:pt x="5790104" y="713423"/>
                </a:cubicBezTo>
                <a:cubicBezTo>
                  <a:pt x="5786706" y="711384"/>
                  <a:pt x="5787046" y="706968"/>
                  <a:pt x="5791123" y="700173"/>
                </a:cubicBezTo>
                <a:cubicBezTo>
                  <a:pt x="5796559" y="689982"/>
                  <a:pt x="5804712" y="667899"/>
                  <a:pt x="5815583" y="633927"/>
                </a:cubicBezTo>
                <a:cubicBezTo>
                  <a:pt x="5826454" y="599955"/>
                  <a:pt x="5834607" y="571418"/>
                  <a:pt x="5840043" y="548316"/>
                </a:cubicBezTo>
                <a:cubicBezTo>
                  <a:pt x="5841402" y="542881"/>
                  <a:pt x="5841742" y="540333"/>
                  <a:pt x="5841062" y="540673"/>
                </a:cubicBezTo>
                <a:close/>
                <a:moveTo>
                  <a:pt x="369622" y="539908"/>
                </a:moveTo>
                <a:cubicBezTo>
                  <a:pt x="368942" y="539738"/>
                  <a:pt x="367074" y="540842"/>
                  <a:pt x="364016" y="543220"/>
                </a:cubicBezTo>
                <a:cubicBezTo>
                  <a:pt x="359939" y="547297"/>
                  <a:pt x="351786" y="554771"/>
                  <a:pt x="339556" y="565642"/>
                </a:cubicBezTo>
                <a:cubicBezTo>
                  <a:pt x="323249" y="581270"/>
                  <a:pt x="316455" y="588744"/>
                  <a:pt x="319172" y="588064"/>
                </a:cubicBezTo>
                <a:cubicBezTo>
                  <a:pt x="323929" y="586026"/>
                  <a:pt x="332761" y="579231"/>
                  <a:pt x="345671" y="567681"/>
                </a:cubicBezTo>
                <a:cubicBezTo>
                  <a:pt x="358581" y="556130"/>
                  <a:pt x="366054" y="548316"/>
                  <a:pt x="368093" y="544240"/>
                </a:cubicBezTo>
                <a:cubicBezTo>
                  <a:pt x="369791" y="541522"/>
                  <a:pt x="370301" y="540078"/>
                  <a:pt x="369622" y="539908"/>
                </a:cubicBezTo>
                <a:close/>
                <a:moveTo>
                  <a:pt x="2653083" y="534048"/>
                </a:moveTo>
                <a:cubicBezTo>
                  <a:pt x="2651045" y="534048"/>
                  <a:pt x="2647987" y="538804"/>
                  <a:pt x="2643911" y="548316"/>
                </a:cubicBezTo>
                <a:cubicBezTo>
                  <a:pt x="2639834" y="557149"/>
                  <a:pt x="2629982" y="570059"/>
                  <a:pt x="2614354" y="587045"/>
                </a:cubicBezTo>
                <a:cubicBezTo>
                  <a:pt x="2591253" y="611505"/>
                  <a:pt x="2583100" y="627132"/>
                  <a:pt x="2589894" y="633927"/>
                </a:cubicBezTo>
                <a:cubicBezTo>
                  <a:pt x="2596009" y="640042"/>
                  <a:pt x="2611297" y="637664"/>
                  <a:pt x="2635757" y="626793"/>
                </a:cubicBezTo>
                <a:lnTo>
                  <a:pt x="2656141" y="617620"/>
                </a:lnTo>
                <a:lnTo>
                  <a:pt x="2658179" y="575834"/>
                </a:lnTo>
                <a:cubicBezTo>
                  <a:pt x="2658858" y="547977"/>
                  <a:pt x="2657160" y="534048"/>
                  <a:pt x="2653083" y="534048"/>
                </a:cubicBezTo>
                <a:close/>
                <a:moveTo>
                  <a:pt x="1238468" y="532010"/>
                </a:moveTo>
                <a:cubicBezTo>
                  <a:pt x="1235751" y="532010"/>
                  <a:pt x="1233033" y="535747"/>
                  <a:pt x="1230315" y="543220"/>
                </a:cubicBezTo>
                <a:cubicBezTo>
                  <a:pt x="1225559" y="553412"/>
                  <a:pt x="1223521" y="559867"/>
                  <a:pt x="1224200" y="562585"/>
                </a:cubicBezTo>
                <a:cubicBezTo>
                  <a:pt x="1224879" y="565303"/>
                  <a:pt x="1221142" y="574985"/>
                  <a:pt x="1212989" y="591631"/>
                </a:cubicBezTo>
                <a:cubicBezTo>
                  <a:pt x="1204836" y="608278"/>
                  <a:pt x="1198381" y="618979"/>
                  <a:pt x="1193625" y="623735"/>
                </a:cubicBezTo>
                <a:cubicBezTo>
                  <a:pt x="1188868" y="627812"/>
                  <a:pt x="1186491" y="630530"/>
                  <a:pt x="1186491" y="631889"/>
                </a:cubicBezTo>
                <a:cubicBezTo>
                  <a:pt x="1186491" y="633248"/>
                  <a:pt x="1188868" y="635626"/>
                  <a:pt x="1193625" y="639023"/>
                </a:cubicBezTo>
                <a:cubicBezTo>
                  <a:pt x="1199740" y="643100"/>
                  <a:pt x="1202797" y="647176"/>
                  <a:pt x="1202797" y="651253"/>
                </a:cubicBezTo>
                <a:cubicBezTo>
                  <a:pt x="1204156" y="661445"/>
                  <a:pt x="1206534" y="668749"/>
                  <a:pt x="1209932" y="673165"/>
                </a:cubicBezTo>
                <a:cubicBezTo>
                  <a:pt x="1213329" y="677582"/>
                  <a:pt x="1218085" y="679450"/>
                  <a:pt x="1224200" y="678771"/>
                </a:cubicBezTo>
                <a:cubicBezTo>
                  <a:pt x="1229635" y="678091"/>
                  <a:pt x="1233542" y="676053"/>
                  <a:pt x="1235920" y="672656"/>
                </a:cubicBezTo>
                <a:cubicBezTo>
                  <a:pt x="1238299" y="669258"/>
                  <a:pt x="1240847" y="660765"/>
                  <a:pt x="1243564" y="647176"/>
                </a:cubicBezTo>
                <a:cubicBezTo>
                  <a:pt x="1247641" y="627472"/>
                  <a:pt x="1249000" y="605050"/>
                  <a:pt x="1247641" y="579911"/>
                </a:cubicBezTo>
                <a:cubicBezTo>
                  <a:pt x="1245602" y="547977"/>
                  <a:pt x="1242545" y="532010"/>
                  <a:pt x="1238468" y="532010"/>
                </a:cubicBezTo>
                <a:close/>
                <a:moveTo>
                  <a:pt x="395101" y="516212"/>
                </a:moveTo>
                <a:cubicBezTo>
                  <a:pt x="392723" y="516552"/>
                  <a:pt x="388816" y="519440"/>
                  <a:pt x="383380" y="524875"/>
                </a:cubicBezTo>
                <a:cubicBezTo>
                  <a:pt x="377945" y="530311"/>
                  <a:pt x="375227" y="534048"/>
                  <a:pt x="375227" y="536086"/>
                </a:cubicBezTo>
                <a:cubicBezTo>
                  <a:pt x="375227" y="540163"/>
                  <a:pt x="379983" y="538125"/>
                  <a:pt x="389496" y="529971"/>
                </a:cubicBezTo>
                <a:cubicBezTo>
                  <a:pt x="392893" y="526574"/>
                  <a:pt x="395271" y="523856"/>
                  <a:pt x="396630" y="521818"/>
                </a:cubicBezTo>
                <a:cubicBezTo>
                  <a:pt x="397989" y="517741"/>
                  <a:pt x="397479" y="515873"/>
                  <a:pt x="395101" y="516212"/>
                </a:cubicBezTo>
                <a:close/>
                <a:moveTo>
                  <a:pt x="2719330" y="502963"/>
                </a:moveTo>
                <a:cubicBezTo>
                  <a:pt x="2718990" y="503303"/>
                  <a:pt x="2718650" y="504492"/>
                  <a:pt x="2718310" y="506530"/>
                </a:cubicBezTo>
                <a:cubicBezTo>
                  <a:pt x="2717631" y="516042"/>
                  <a:pt x="2718650" y="534388"/>
                  <a:pt x="2721368" y="561566"/>
                </a:cubicBezTo>
                <a:cubicBezTo>
                  <a:pt x="2722727" y="576513"/>
                  <a:pt x="2723916" y="585346"/>
                  <a:pt x="2724935" y="588064"/>
                </a:cubicBezTo>
                <a:cubicBezTo>
                  <a:pt x="2725954" y="590782"/>
                  <a:pt x="2728842" y="592141"/>
                  <a:pt x="2733598" y="592141"/>
                </a:cubicBezTo>
                <a:cubicBezTo>
                  <a:pt x="2743110" y="590782"/>
                  <a:pt x="2748546" y="588064"/>
                  <a:pt x="2749905" y="583987"/>
                </a:cubicBezTo>
                <a:cubicBezTo>
                  <a:pt x="2750584" y="582629"/>
                  <a:pt x="2750244" y="581949"/>
                  <a:pt x="2748886" y="581949"/>
                </a:cubicBezTo>
                <a:cubicBezTo>
                  <a:pt x="2748206" y="581270"/>
                  <a:pt x="2746847" y="580930"/>
                  <a:pt x="2744809" y="580930"/>
                </a:cubicBezTo>
                <a:cubicBezTo>
                  <a:pt x="2741412" y="580930"/>
                  <a:pt x="2739373" y="580081"/>
                  <a:pt x="2738694" y="578382"/>
                </a:cubicBezTo>
                <a:cubicBezTo>
                  <a:pt x="2738014" y="576683"/>
                  <a:pt x="2738014" y="573456"/>
                  <a:pt x="2738694" y="568700"/>
                </a:cubicBezTo>
                <a:cubicBezTo>
                  <a:pt x="2740053" y="558508"/>
                  <a:pt x="2735976" y="542201"/>
                  <a:pt x="2726464" y="519779"/>
                </a:cubicBezTo>
                <a:cubicBezTo>
                  <a:pt x="2723746" y="513664"/>
                  <a:pt x="2721708" y="508569"/>
                  <a:pt x="2720349" y="504492"/>
                </a:cubicBezTo>
                <a:cubicBezTo>
                  <a:pt x="2720009" y="503133"/>
                  <a:pt x="2719669" y="502623"/>
                  <a:pt x="2719330" y="502963"/>
                </a:cubicBezTo>
                <a:close/>
                <a:moveTo>
                  <a:pt x="5697359" y="493281"/>
                </a:moveTo>
                <a:cubicBezTo>
                  <a:pt x="5702114" y="493281"/>
                  <a:pt x="5702795" y="494640"/>
                  <a:pt x="5699397" y="497358"/>
                </a:cubicBezTo>
                <a:cubicBezTo>
                  <a:pt x="5698718" y="498037"/>
                  <a:pt x="5697019" y="498717"/>
                  <a:pt x="5694301" y="499396"/>
                </a:cubicBezTo>
                <a:cubicBezTo>
                  <a:pt x="5691584" y="500075"/>
                  <a:pt x="5690224" y="499736"/>
                  <a:pt x="5690224" y="498377"/>
                </a:cubicBezTo>
                <a:cubicBezTo>
                  <a:pt x="5692263" y="494980"/>
                  <a:pt x="5694641" y="493281"/>
                  <a:pt x="5697359" y="493281"/>
                </a:cubicBezTo>
                <a:close/>
                <a:moveTo>
                  <a:pt x="411344" y="489586"/>
                </a:moveTo>
                <a:cubicBezTo>
                  <a:pt x="408159" y="488312"/>
                  <a:pt x="400197" y="491243"/>
                  <a:pt x="387457" y="498377"/>
                </a:cubicBezTo>
                <a:cubicBezTo>
                  <a:pt x="374548" y="505851"/>
                  <a:pt x="362657" y="511626"/>
                  <a:pt x="351786" y="515703"/>
                </a:cubicBezTo>
                <a:cubicBezTo>
                  <a:pt x="337518" y="521818"/>
                  <a:pt x="326137" y="528612"/>
                  <a:pt x="317644" y="536086"/>
                </a:cubicBezTo>
                <a:cubicBezTo>
                  <a:pt x="309151" y="543560"/>
                  <a:pt x="304904" y="550694"/>
                  <a:pt x="304904" y="557489"/>
                </a:cubicBezTo>
                <a:cubicBezTo>
                  <a:pt x="305583" y="569719"/>
                  <a:pt x="307792" y="576174"/>
                  <a:pt x="311529" y="576853"/>
                </a:cubicBezTo>
                <a:cubicBezTo>
                  <a:pt x="315266" y="577533"/>
                  <a:pt x="322909" y="572437"/>
                  <a:pt x="334460" y="561566"/>
                </a:cubicBezTo>
                <a:cubicBezTo>
                  <a:pt x="380663" y="520799"/>
                  <a:pt x="405463" y="499736"/>
                  <a:pt x="408860" y="498377"/>
                </a:cubicBezTo>
                <a:cubicBezTo>
                  <a:pt x="411578" y="497018"/>
                  <a:pt x="412937" y="494980"/>
                  <a:pt x="412937" y="492262"/>
                </a:cubicBezTo>
                <a:cubicBezTo>
                  <a:pt x="412937" y="490903"/>
                  <a:pt x="412406" y="490011"/>
                  <a:pt x="411344" y="489586"/>
                </a:cubicBezTo>
                <a:close/>
                <a:moveTo>
                  <a:pt x="5564357" y="488185"/>
                </a:moveTo>
                <a:cubicBezTo>
                  <a:pt x="5561299" y="488185"/>
                  <a:pt x="5547030" y="500585"/>
                  <a:pt x="5521551" y="525385"/>
                </a:cubicBezTo>
                <a:cubicBezTo>
                  <a:pt x="5496072" y="550185"/>
                  <a:pt x="5471612" y="572437"/>
                  <a:pt x="5448171" y="592141"/>
                </a:cubicBezTo>
                <a:cubicBezTo>
                  <a:pt x="5424730" y="611845"/>
                  <a:pt x="5410971" y="624754"/>
                  <a:pt x="5406894" y="630869"/>
                </a:cubicBezTo>
                <a:lnTo>
                  <a:pt x="5405875" y="634946"/>
                </a:lnTo>
                <a:cubicBezTo>
                  <a:pt x="5407234" y="634267"/>
                  <a:pt x="5410630" y="631549"/>
                  <a:pt x="5416066" y="626793"/>
                </a:cubicBezTo>
                <a:cubicBezTo>
                  <a:pt x="5426938" y="617280"/>
                  <a:pt x="5436960" y="608617"/>
                  <a:pt x="5446132" y="600804"/>
                </a:cubicBezTo>
                <a:cubicBezTo>
                  <a:pt x="5455304" y="592990"/>
                  <a:pt x="5466515" y="582968"/>
                  <a:pt x="5479765" y="570738"/>
                </a:cubicBezTo>
                <a:cubicBezTo>
                  <a:pt x="5493014" y="558508"/>
                  <a:pt x="5500658" y="553412"/>
                  <a:pt x="5502696" y="555451"/>
                </a:cubicBezTo>
                <a:cubicBezTo>
                  <a:pt x="5504056" y="556809"/>
                  <a:pt x="5501677" y="562415"/>
                  <a:pt x="5495562" y="572267"/>
                </a:cubicBezTo>
                <a:cubicBezTo>
                  <a:pt x="5489447" y="582119"/>
                  <a:pt x="5482653" y="590442"/>
                  <a:pt x="5475179" y="597237"/>
                </a:cubicBezTo>
                <a:cubicBezTo>
                  <a:pt x="5467704" y="604711"/>
                  <a:pt x="5464987" y="611505"/>
                  <a:pt x="5467025" y="617620"/>
                </a:cubicBezTo>
                <a:cubicBezTo>
                  <a:pt x="5467704" y="618979"/>
                  <a:pt x="5468723" y="619659"/>
                  <a:pt x="5470083" y="619659"/>
                </a:cubicBezTo>
                <a:cubicBezTo>
                  <a:pt x="5471442" y="619659"/>
                  <a:pt x="5478406" y="616431"/>
                  <a:pt x="5490976" y="609976"/>
                </a:cubicBezTo>
                <a:cubicBezTo>
                  <a:pt x="5503546" y="603522"/>
                  <a:pt x="5510850" y="601313"/>
                  <a:pt x="5512888" y="603352"/>
                </a:cubicBezTo>
                <a:cubicBezTo>
                  <a:pt x="5512888" y="603352"/>
                  <a:pt x="5512209" y="604031"/>
                  <a:pt x="5510850" y="605390"/>
                </a:cubicBezTo>
                <a:cubicBezTo>
                  <a:pt x="5508811" y="606749"/>
                  <a:pt x="5506264" y="608278"/>
                  <a:pt x="5503206" y="609976"/>
                </a:cubicBezTo>
                <a:cubicBezTo>
                  <a:pt x="5500148" y="611675"/>
                  <a:pt x="5496921" y="613544"/>
                  <a:pt x="5493524" y="615582"/>
                </a:cubicBezTo>
                <a:cubicBezTo>
                  <a:pt x="5479255" y="622376"/>
                  <a:pt x="5472121" y="626963"/>
                  <a:pt x="5472121" y="629341"/>
                </a:cubicBezTo>
                <a:cubicBezTo>
                  <a:pt x="5472121" y="631719"/>
                  <a:pt x="5468723" y="633927"/>
                  <a:pt x="5461929" y="635965"/>
                </a:cubicBezTo>
                <a:cubicBezTo>
                  <a:pt x="5456493" y="637324"/>
                  <a:pt x="5453776" y="639023"/>
                  <a:pt x="5453776" y="641061"/>
                </a:cubicBezTo>
                <a:cubicBezTo>
                  <a:pt x="5455814" y="643100"/>
                  <a:pt x="5463968" y="640891"/>
                  <a:pt x="5478236" y="634437"/>
                </a:cubicBezTo>
                <a:cubicBezTo>
                  <a:pt x="5492505" y="627982"/>
                  <a:pt x="5505754" y="621017"/>
                  <a:pt x="5517984" y="613544"/>
                </a:cubicBezTo>
                <a:cubicBezTo>
                  <a:pt x="5530893" y="605390"/>
                  <a:pt x="5539727" y="601313"/>
                  <a:pt x="5544482" y="601313"/>
                </a:cubicBezTo>
                <a:cubicBezTo>
                  <a:pt x="5549238" y="601313"/>
                  <a:pt x="5551617" y="599785"/>
                  <a:pt x="5551617" y="596727"/>
                </a:cubicBezTo>
                <a:cubicBezTo>
                  <a:pt x="5551617" y="593670"/>
                  <a:pt x="5553315" y="592141"/>
                  <a:pt x="5556713" y="592141"/>
                </a:cubicBezTo>
                <a:cubicBezTo>
                  <a:pt x="5560789" y="592141"/>
                  <a:pt x="5567244" y="588404"/>
                  <a:pt x="5576077" y="580930"/>
                </a:cubicBezTo>
                <a:cubicBezTo>
                  <a:pt x="5584909" y="573456"/>
                  <a:pt x="5589326" y="568020"/>
                  <a:pt x="5589326" y="564623"/>
                </a:cubicBezTo>
                <a:cubicBezTo>
                  <a:pt x="5589326" y="559867"/>
                  <a:pt x="5585928" y="545938"/>
                  <a:pt x="5579134" y="522837"/>
                </a:cubicBezTo>
                <a:cubicBezTo>
                  <a:pt x="5572340" y="499736"/>
                  <a:pt x="5567414" y="488185"/>
                  <a:pt x="5564357" y="488185"/>
                </a:cubicBezTo>
                <a:close/>
                <a:moveTo>
                  <a:pt x="33294" y="475700"/>
                </a:moveTo>
                <a:cubicBezTo>
                  <a:pt x="34653" y="474851"/>
                  <a:pt x="36181" y="474936"/>
                  <a:pt x="37880" y="475955"/>
                </a:cubicBezTo>
                <a:cubicBezTo>
                  <a:pt x="41277" y="477993"/>
                  <a:pt x="40938" y="481391"/>
                  <a:pt x="36861" y="486147"/>
                </a:cubicBezTo>
                <a:cubicBezTo>
                  <a:pt x="33464" y="490223"/>
                  <a:pt x="30916" y="491582"/>
                  <a:pt x="29217" y="490223"/>
                </a:cubicBezTo>
                <a:cubicBezTo>
                  <a:pt x="27518" y="488864"/>
                  <a:pt x="27688" y="485807"/>
                  <a:pt x="29727" y="481051"/>
                </a:cubicBezTo>
                <a:cubicBezTo>
                  <a:pt x="30746" y="478333"/>
                  <a:pt x="31935" y="476549"/>
                  <a:pt x="33294" y="475700"/>
                </a:cubicBezTo>
                <a:close/>
                <a:moveTo>
                  <a:pt x="4518174" y="473917"/>
                </a:moveTo>
                <a:cubicBezTo>
                  <a:pt x="4516135" y="473917"/>
                  <a:pt x="4509680" y="476295"/>
                  <a:pt x="4498809" y="481051"/>
                </a:cubicBezTo>
                <a:cubicBezTo>
                  <a:pt x="4410481" y="513664"/>
                  <a:pt x="4362919" y="533029"/>
                  <a:pt x="4356125" y="539144"/>
                </a:cubicBezTo>
                <a:cubicBezTo>
                  <a:pt x="4349330" y="545259"/>
                  <a:pt x="4351708" y="548996"/>
                  <a:pt x="4363259" y="550355"/>
                </a:cubicBezTo>
                <a:lnTo>
                  <a:pt x="4367336" y="550355"/>
                </a:lnTo>
                <a:cubicBezTo>
                  <a:pt x="4374130" y="550355"/>
                  <a:pt x="4388398" y="551714"/>
                  <a:pt x="4410141" y="554431"/>
                </a:cubicBezTo>
                <a:cubicBezTo>
                  <a:pt x="4423730" y="555790"/>
                  <a:pt x="4433752" y="556130"/>
                  <a:pt x="4440207" y="555451"/>
                </a:cubicBezTo>
                <a:cubicBezTo>
                  <a:pt x="4446662" y="554771"/>
                  <a:pt x="4454985" y="552053"/>
                  <a:pt x="4465177" y="547297"/>
                </a:cubicBezTo>
                <a:cubicBezTo>
                  <a:pt x="4480804" y="539823"/>
                  <a:pt x="4488618" y="534048"/>
                  <a:pt x="4488618" y="529971"/>
                </a:cubicBezTo>
                <a:cubicBezTo>
                  <a:pt x="4488618" y="525894"/>
                  <a:pt x="4492354" y="519779"/>
                  <a:pt x="4499828" y="511626"/>
                </a:cubicBezTo>
                <a:cubicBezTo>
                  <a:pt x="4507302" y="503473"/>
                  <a:pt x="4513078" y="494980"/>
                  <a:pt x="4517154" y="486147"/>
                </a:cubicBezTo>
                <a:cubicBezTo>
                  <a:pt x="4520552" y="478673"/>
                  <a:pt x="4520891" y="474596"/>
                  <a:pt x="4518174" y="473917"/>
                </a:cubicBezTo>
                <a:close/>
                <a:moveTo>
                  <a:pt x="375737" y="454552"/>
                </a:moveTo>
                <a:cubicBezTo>
                  <a:pt x="372679" y="454552"/>
                  <a:pt x="371150" y="456251"/>
                  <a:pt x="371150" y="459648"/>
                </a:cubicBezTo>
                <a:cubicBezTo>
                  <a:pt x="371150" y="463045"/>
                  <a:pt x="371830" y="464744"/>
                  <a:pt x="373189" y="464744"/>
                </a:cubicBezTo>
                <a:cubicBezTo>
                  <a:pt x="374548" y="464744"/>
                  <a:pt x="376076" y="463045"/>
                  <a:pt x="377775" y="459648"/>
                </a:cubicBezTo>
                <a:cubicBezTo>
                  <a:pt x="379474" y="456251"/>
                  <a:pt x="378794" y="454552"/>
                  <a:pt x="375737" y="454552"/>
                </a:cubicBezTo>
                <a:close/>
                <a:moveTo>
                  <a:pt x="3600406" y="450985"/>
                </a:moveTo>
                <a:cubicBezTo>
                  <a:pt x="3610938" y="451325"/>
                  <a:pt x="3620280" y="452854"/>
                  <a:pt x="3628434" y="455571"/>
                </a:cubicBezTo>
                <a:cubicBezTo>
                  <a:pt x="3637266" y="458969"/>
                  <a:pt x="3646779" y="466103"/>
                  <a:pt x="3656971" y="476974"/>
                </a:cubicBezTo>
                <a:cubicBezTo>
                  <a:pt x="3666483" y="486486"/>
                  <a:pt x="3673107" y="499736"/>
                  <a:pt x="3676844" y="516722"/>
                </a:cubicBezTo>
                <a:cubicBezTo>
                  <a:pt x="3680582" y="533708"/>
                  <a:pt x="3680751" y="550355"/>
                  <a:pt x="3677354" y="566661"/>
                </a:cubicBezTo>
                <a:cubicBezTo>
                  <a:pt x="3674636" y="578892"/>
                  <a:pt x="3670050" y="594859"/>
                  <a:pt x="3663595" y="614563"/>
                </a:cubicBezTo>
                <a:cubicBezTo>
                  <a:pt x="3657141" y="634267"/>
                  <a:pt x="3652554" y="645138"/>
                  <a:pt x="3649836" y="647176"/>
                </a:cubicBezTo>
                <a:cubicBezTo>
                  <a:pt x="3646439" y="649894"/>
                  <a:pt x="3642362" y="657028"/>
                  <a:pt x="3637606" y="668579"/>
                </a:cubicBezTo>
                <a:cubicBezTo>
                  <a:pt x="3632850" y="680130"/>
                  <a:pt x="3631151" y="686924"/>
                  <a:pt x="3632510" y="688962"/>
                </a:cubicBezTo>
                <a:cubicBezTo>
                  <a:pt x="3633869" y="692360"/>
                  <a:pt x="3640324" y="694738"/>
                  <a:pt x="3651875" y="696097"/>
                </a:cubicBezTo>
                <a:cubicBezTo>
                  <a:pt x="3660028" y="697456"/>
                  <a:pt x="3672088" y="701702"/>
                  <a:pt x="3688055" y="708836"/>
                </a:cubicBezTo>
                <a:cubicBezTo>
                  <a:pt x="3704023" y="715971"/>
                  <a:pt x="3714384" y="721916"/>
                  <a:pt x="3719140" y="726672"/>
                </a:cubicBezTo>
                <a:cubicBezTo>
                  <a:pt x="3723217" y="730069"/>
                  <a:pt x="3730351" y="734146"/>
                  <a:pt x="3740543" y="738902"/>
                </a:cubicBezTo>
                <a:cubicBezTo>
                  <a:pt x="3750055" y="742299"/>
                  <a:pt x="3758718" y="747395"/>
                  <a:pt x="3766532" y="754190"/>
                </a:cubicBezTo>
                <a:cubicBezTo>
                  <a:pt x="3774346" y="760984"/>
                  <a:pt x="3790822" y="777291"/>
                  <a:pt x="3815962" y="803110"/>
                </a:cubicBezTo>
                <a:cubicBezTo>
                  <a:pt x="3852652" y="839800"/>
                  <a:pt x="3878301" y="870036"/>
                  <a:pt x="3892910" y="893817"/>
                </a:cubicBezTo>
                <a:cubicBezTo>
                  <a:pt x="3907518" y="917597"/>
                  <a:pt x="3913802" y="939000"/>
                  <a:pt x="3911764" y="958025"/>
                </a:cubicBezTo>
                <a:cubicBezTo>
                  <a:pt x="3908367" y="983844"/>
                  <a:pt x="3894099" y="996753"/>
                  <a:pt x="3868959" y="996753"/>
                </a:cubicBezTo>
                <a:cubicBezTo>
                  <a:pt x="3857408" y="996753"/>
                  <a:pt x="3845008" y="990978"/>
                  <a:pt x="3831759" y="979427"/>
                </a:cubicBezTo>
                <a:cubicBezTo>
                  <a:pt x="3818510" y="967877"/>
                  <a:pt x="3806110" y="951910"/>
                  <a:pt x="3794559" y="931526"/>
                </a:cubicBezTo>
                <a:cubicBezTo>
                  <a:pt x="3783008" y="911143"/>
                  <a:pt x="3775365" y="898913"/>
                  <a:pt x="3771628" y="894836"/>
                </a:cubicBezTo>
                <a:cubicBezTo>
                  <a:pt x="3767891" y="890759"/>
                  <a:pt x="3762455" y="882945"/>
                  <a:pt x="3755321" y="871395"/>
                </a:cubicBezTo>
                <a:cubicBezTo>
                  <a:pt x="3748187" y="859844"/>
                  <a:pt x="3742241" y="853219"/>
                  <a:pt x="3737485" y="851521"/>
                </a:cubicBezTo>
                <a:cubicBezTo>
                  <a:pt x="3732729" y="849822"/>
                  <a:pt x="3730351" y="845915"/>
                  <a:pt x="3730351" y="839800"/>
                </a:cubicBezTo>
                <a:cubicBezTo>
                  <a:pt x="3730351" y="828929"/>
                  <a:pt x="3718291" y="810244"/>
                  <a:pt x="3694170" y="783746"/>
                </a:cubicBezTo>
                <a:cubicBezTo>
                  <a:pt x="3670050" y="757247"/>
                  <a:pt x="3648477" y="738902"/>
                  <a:pt x="3629453" y="728710"/>
                </a:cubicBezTo>
                <a:lnTo>
                  <a:pt x="3607031" y="717499"/>
                </a:lnTo>
                <a:lnTo>
                  <a:pt x="3565245" y="760305"/>
                </a:lnTo>
                <a:cubicBezTo>
                  <a:pt x="3520401" y="806507"/>
                  <a:pt x="3490845" y="829609"/>
                  <a:pt x="3476577" y="829609"/>
                </a:cubicBezTo>
                <a:cubicBezTo>
                  <a:pt x="3472500" y="829609"/>
                  <a:pt x="3465875" y="824852"/>
                  <a:pt x="3456702" y="815340"/>
                </a:cubicBezTo>
                <a:cubicBezTo>
                  <a:pt x="3447530" y="805828"/>
                  <a:pt x="3440566" y="796995"/>
                  <a:pt x="3435810" y="788842"/>
                </a:cubicBezTo>
                <a:cubicBezTo>
                  <a:pt x="3430374" y="777970"/>
                  <a:pt x="3424259" y="756228"/>
                  <a:pt x="3417464" y="723614"/>
                </a:cubicBezTo>
                <a:cubicBezTo>
                  <a:pt x="3415426" y="714102"/>
                  <a:pt x="3419673" y="703231"/>
                  <a:pt x="3430204" y="691001"/>
                </a:cubicBezTo>
                <a:cubicBezTo>
                  <a:pt x="3440735" y="678771"/>
                  <a:pt x="3474538" y="645817"/>
                  <a:pt x="3531612" y="592141"/>
                </a:cubicBezTo>
                <a:cubicBezTo>
                  <a:pt x="3590724" y="535747"/>
                  <a:pt x="3620280" y="499056"/>
                  <a:pt x="3620280" y="482070"/>
                </a:cubicBezTo>
                <a:cubicBezTo>
                  <a:pt x="3620280" y="477993"/>
                  <a:pt x="3615354" y="473237"/>
                  <a:pt x="3605502" y="467802"/>
                </a:cubicBezTo>
                <a:cubicBezTo>
                  <a:pt x="3595650" y="462366"/>
                  <a:pt x="3589026" y="461007"/>
                  <a:pt x="3585628" y="463725"/>
                </a:cubicBezTo>
                <a:cubicBezTo>
                  <a:pt x="3582910" y="465084"/>
                  <a:pt x="3579853" y="464574"/>
                  <a:pt x="3576456" y="462196"/>
                </a:cubicBezTo>
                <a:cubicBezTo>
                  <a:pt x="3573058" y="459818"/>
                  <a:pt x="3573398" y="457270"/>
                  <a:pt x="3577475" y="454552"/>
                </a:cubicBezTo>
                <a:cubicBezTo>
                  <a:pt x="3582231" y="451834"/>
                  <a:pt x="3589875" y="450645"/>
                  <a:pt x="3600406" y="450985"/>
                </a:cubicBezTo>
                <a:close/>
                <a:moveTo>
                  <a:pt x="2348350" y="448437"/>
                </a:moveTo>
                <a:cubicBezTo>
                  <a:pt x="2342914" y="448437"/>
                  <a:pt x="2337139" y="451155"/>
                  <a:pt x="2331024" y="456591"/>
                </a:cubicBezTo>
                <a:lnTo>
                  <a:pt x="2320832" y="466782"/>
                </a:lnTo>
                <a:lnTo>
                  <a:pt x="2335101" y="461686"/>
                </a:lnTo>
                <a:cubicBezTo>
                  <a:pt x="2343933" y="458289"/>
                  <a:pt x="2349029" y="455571"/>
                  <a:pt x="2350388" y="453533"/>
                </a:cubicBezTo>
                <a:cubicBezTo>
                  <a:pt x="2352427" y="450136"/>
                  <a:pt x="2351747" y="448437"/>
                  <a:pt x="2348350" y="448437"/>
                </a:cubicBezTo>
                <a:close/>
                <a:moveTo>
                  <a:pt x="4730162" y="439265"/>
                </a:moveTo>
                <a:cubicBezTo>
                  <a:pt x="4698227" y="439265"/>
                  <a:pt x="4676315" y="440793"/>
                  <a:pt x="4664425" y="443851"/>
                </a:cubicBezTo>
                <a:cubicBezTo>
                  <a:pt x="4652535" y="446908"/>
                  <a:pt x="4646590" y="452514"/>
                  <a:pt x="4646590" y="460667"/>
                </a:cubicBezTo>
                <a:cubicBezTo>
                  <a:pt x="4646590" y="465423"/>
                  <a:pt x="4641663" y="475106"/>
                  <a:pt x="4631811" y="489714"/>
                </a:cubicBezTo>
                <a:cubicBezTo>
                  <a:pt x="4621960" y="504322"/>
                  <a:pt x="4617034" y="513325"/>
                  <a:pt x="4617034" y="516722"/>
                </a:cubicBezTo>
                <a:cubicBezTo>
                  <a:pt x="4617034" y="520119"/>
                  <a:pt x="4615674" y="522158"/>
                  <a:pt x="4612957" y="522837"/>
                </a:cubicBezTo>
                <a:cubicBezTo>
                  <a:pt x="4610919" y="523516"/>
                  <a:pt x="4604294" y="532010"/>
                  <a:pt x="4593083" y="548316"/>
                </a:cubicBezTo>
                <a:cubicBezTo>
                  <a:pt x="4581872" y="564623"/>
                  <a:pt x="4572869" y="578552"/>
                  <a:pt x="4566075" y="590102"/>
                </a:cubicBezTo>
                <a:cubicBezTo>
                  <a:pt x="4564716" y="591461"/>
                  <a:pt x="4565056" y="592141"/>
                  <a:pt x="4567094" y="592141"/>
                </a:cubicBezTo>
                <a:cubicBezTo>
                  <a:pt x="4569811" y="591461"/>
                  <a:pt x="4574907" y="588744"/>
                  <a:pt x="4582382" y="583987"/>
                </a:cubicBezTo>
                <a:cubicBezTo>
                  <a:pt x="4595971" y="575834"/>
                  <a:pt x="4608201" y="568700"/>
                  <a:pt x="4619072" y="562585"/>
                </a:cubicBezTo>
                <a:cubicBezTo>
                  <a:pt x="4630623" y="555790"/>
                  <a:pt x="4639795" y="550355"/>
                  <a:pt x="4646590" y="546278"/>
                </a:cubicBezTo>
                <a:cubicBezTo>
                  <a:pt x="4654743" y="542201"/>
                  <a:pt x="4659499" y="539144"/>
                  <a:pt x="4660858" y="537105"/>
                </a:cubicBezTo>
                <a:cubicBezTo>
                  <a:pt x="4664255" y="533029"/>
                  <a:pt x="4691773" y="516722"/>
                  <a:pt x="4743411" y="488185"/>
                </a:cubicBezTo>
                <a:cubicBezTo>
                  <a:pt x="4764474" y="476634"/>
                  <a:pt x="4783498" y="464744"/>
                  <a:pt x="4800485" y="452514"/>
                </a:cubicBezTo>
                <a:cubicBezTo>
                  <a:pt x="4804562" y="449796"/>
                  <a:pt x="4804052" y="446908"/>
                  <a:pt x="4798956" y="443851"/>
                </a:cubicBezTo>
                <a:cubicBezTo>
                  <a:pt x="4793860" y="440793"/>
                  <a:pt x="4770929" y="439265"/>
                  <a:pt x="4730162" y="439265"/>
                </a:cubicBezTo>
                <a:close/>
                <a:moveTo>
                  <a:pt x="5692773" y="422958"/>
                </a:moveTo>
                <a:cubicBezTo>
                  <a:pt x="5690394" y="422958"/>
                  <a:pt x="5686148" y="424996"/>
                  <a:pt x="5680033" y="429073"/>
                </a:cubicBezTo>
                <a:cubicBezTo>
                  <a:pt x="5673918" y="433150"/>
                  <a:pt x="5664745" y="437226"/>
                  <a:pt x="5652515" y="441303"/>
                </a:cubicBezTo>
                <a:cubicBezTo>
                  <a:pt x="5636208" y="446739"/>
                  <a:pt x="5625677" y="451665"/>
                  <a:pt x="5620921" y="456081"/>
                </a:cubicBezTo>
                <a:cubicBezTo>
                  <a:pt x="5616164" y="460497"/>
                  <a:pt x="5615145" y="467122"/>
                  <a:pt x="5617863" y="475955"/>
                </a:cubicBezTo>
                <a:cubicBezTo>
                  <a:pt x="5619901" y="483429"/>
                  <a:pt x="5623638" y="495489"/>
                  <a:pt x="5629074" y="512136"/>
                </a:cubicBezTo>
                <a:cubicBezTo>
                  <a:pt x="5634510" y="528782"/>
                  <a:pt x="5637567" y="537785"/>
                  <a:pt x="5638247" y="539144"/>
                </a:cubicBezTo>
                <a:cubicBezTo>
                  <a:pt x="5638926" y="539823"/>
                  <a:pt x="5650307" y="534727"/>
                  <a:pt x="5672389" y="523856"/>
                </a:cubicBezTo>
                <a:cubicBezTo>
                  <a:pt x="5694471" y="512985"/>
                  <a:pt x="5707041" y="507549"/>
                  <a:pt x="5710098" y="507549"/>
                </a:cubicBezTo>
                <a:cubicBezTo>
                  <a:pt x="5713156" y="507549"/>
                  <a:pt x="5716553" y="505171"/>
                  <a:pt x="5720290" y="500415"/>
                </a:cubicBezTo>
                <a:cubicBezTo>
                  <a:pt x="5724027" y="495659"/>
                  <a:pt x="5723517" y="492262"/>
                  <a:pt x="5718762" y="490223"/>
                </a:cubicBezTo>
                <a:cubicBezTo>
                  <a:pt x="5715364" y="488864"/>
                  <a:pt x="5713665" y="487845"/>
                  <a:pt x="5713665" y="487166"/>
                </a:cubicBezTo>
                <a:cubicBezTo>
                  <a:pt x="5713665" y="486486"/>
                  <a:pt x="5715364" y="484788"/>
                  <a:pt x="5718762" y="482070"/>
                </a:cubicBezTo>
                <a:cubicBezTo>
                  <a:pt x="5722159" y="479352"/>
                  <a:pt x="5723517" y="476295"/>
                  <a:pt x="5722838" y="472897"/>
                </a:cubicBezTo>
                <a:cubicBezTo>
                  <a:pt x="5722159" y="469500"/>
                  <a:pt x="5718422" y="461686"/>
                  <a:pt x="5711627" y="449456"/>
                </a:cubicBezTo>
                <a:cubicBezTo>
                  <a:pt x="5701435" y="431791"/>
                  <a:pt x="5695151" y="422958"/>
                  <a:pt x="5692773" y="422958"/>
                </a:cubicBezTo>
                <a:close/>
                <a:moveTo>
                  <a:pt x="114828" y="404358"/>
                </a:moveTo>
                <a:cubicBezTo>
                  <a:pt x="116187" y="403848"/>
                  <a:pt x="116696" y="403933"/>
                  <a:pt x="116357" y="404613"/>
                </a:cubicBezTo>
                <a:cubicBezTo>
                  <a:pt x="116357" y="405292"/>
                  <a:pt x="116017" y="406311"/>
                  <a:pt x="115337" y="407670"/>
                </a:cubicBezTo>
                <a:cubicBezTo>
                  <a:pt x="113299" y="411067"/>
                  <a:pt x="110411" y="412766"/>
                  <a:pt x="106674" y="412766"/>
                </a:cubicBezTo>
                <a:cubicBezTo>
                  <a:pt x="102937" y="412766"/>
                  <a:pt x="103447" y="411067"/>
                  <a:pt x="108203" y="407670"/>
                </a:cubicBezTo>
                <a:cubicBezTo>
                  <a:pt x="111261" y="405971"/>
                  <a:pt x="113469" y="404867"/>
                  <a:pt x="114828" y="404358"/>
                </a:cubicBezTo>
                <a:close/>
                <a:moveTo>
                  <a:pt x="166806" y="365884"/>
                </a:moveTo>
                <a:cubicBezTo>
                  <a:pt x="168505" y="365884"/>
                  <a:pt x="169354" y="367413"/>
                  <a:pt x="169354" y="370470"/>
                </a:cubicBezTo>
                <a:cubicBezTo>
                  <a:pt x="169354" y="373528"/>
                  <a:pt x="167655" y="375057"/>
                  <a:pt x="164258" y="375057"/>
                </a:cubicBezTo>
                <a:cubicBezTo>
                  <a:pt x="160861" y="375057"/>
                  <a:pt x="160011" y="373528"/>
                  <a:pt x="161710" y="370470"/>
                </a:cubicBezTo>
                <a:cubicBezTo>
                  <a:pt x="163409" y="367413"/>
                  <a:pt x="165107" y="365884"/>
                  <a:pt x="166806" y="365884"/>
                </a:cubicBezTo>
                <a:close/>
                <a:moveTo>
                  <a:pt x="3497979" y="360788"/>
                </a:moveTo>
                <a:cubicBezTo>
                  <a:pt x="3478275" y="361467"/>
                  <a:pt x="3465705" y="364525"/>
                  <a:pt x="3460270" y="369961"/>
                </a:cubicBezTo>
                <a:cubicBezTo>
                  <a:pt x="3456873" y="372678"/>
                  <a:pt x="3451437" y="374037"/>
                  <a:pt x="3443963" y="374037"/>
                </a:cubicBezTo>
                <a:cubicBezTo>
                  <a:pt x="3433771" y="374037"/>
                  <a:pt x="3421371" y="378284"/>
                  <a:pt x="3406763" y="386777"/>
                </a:cubicBezTo>
                <a:cubicBezTo>
                  <a:pt x="3392155" y="395270"/>
                  <a:pt x="3380434" y="404952"/>
                  <a:pt x="3371602" y="415824"/>
                </a:cubicBezTo>
                <a:cubicBezTo>
                  <a:pt x="3360051" y="429413"/>
                  <a:pt x="3353256" y="436207"/>
                  <a:pt x="3351218" y="436207"/>
                </a:cubicBezTo>
                <a:cubicBezTo>
                  <a:pt x="3349180" y="436207"/>
                  <a:pt x="3344763" y="439434"/>
                  <a:pt x="3337969" y="445889"/>
                </a:cubicBezTo>
                <a:cubicBezTo>
                  <a:pt x="3331174" y="452344"/>
                  <a:pt x="3327777" y="456251"/>
                  <a:pt x="3327777" y="457610"/>
                </a:cubicBezTo>
                <a:cubicBezTo>
                  <a:pt x="3327777" y="458969"/>
                  <a:pt x="3337459" y="454892"/>
                  <a:pt x="3356823" y="445380"/>
                </a:cubicBezTo>
                <a:cubicBezTo>
                  <a:pt x="3376188" y="435867"/>
                  <a:pt x="3397251" y="424656"/>
                  <a:pt x="3420012" y="411747"/>
                </a:cubicBezTo>
                <a:cubicBezTo>
                  <a:pt x="3442774" y="398837"/>
                  <a:pt x="3458571" y="389665"/>
                  <a:pt x="3467404" y="384229"/>
                </a:cubicBezTo>
                <a:cubicBezTo>
                  <a:pt x="3485070" y="371999"/>
                  <a:pt x="3496281" y="365035"/>
                  <a:pt x="3501037" y="363336"/>
                </a:cubicBezTo>
                <a:cubicBezTo>
                  <a:pt x="3505793" y="361637"/>
                  <a:pt x="3504774" y="360788"/>
                  <a:pt x="3497979" y="360788"/>
                </a:cubicBezTo>
                <a:close/>
                <a:moveTo>
                  <a:pt x="541353" y="340150"/>
                </a:moveTo>
                <a:cubicBezTo>
                  <a:pt x="543391" y="339980"/>
                  <a:pt x="544410" y="340405"/>
                  <a:pt x="544410" y="341424"/>
                </a:cubicBezTo>
                <a:cubicBezTo>
                  <a:pt x="544410" y="344141"/>
                  <a:pt x="539654" y="347199"/>
                  <a:pt x="530142" y="350596"/>
                </a:cubicBezTo>
                <a:cubicBezTo>
                  <a:pt x="524706" y="352635"/>
                  <a:pt x="521309" y="352974"/>
                  <a:pt x="519950" y="351615"/>
                </a:cubicBezTo>
                <a:cubicBezTo>
                  <a:pt x="518591" y="350257"/>
                  <a:pt x="520629" y="348218"/>
                  <a:pt x="526065" y="345500"/>
                </a:cubicBezTo>
                <a:cubicBezTo>
                  <a:pt x="528104" y="344141"/>
                  <a:pt x="530142" y="343122"/>
                  <a:pt x="532180" y="342443"/>
                </a:cubicBezTo>
                <a:cubicBezTo>
                  <a:pt x="536257" y="341084"/>
                  <a:pt x="539314" y="340320"/>
                  <a:pt x="541353" y="340150"/>
                </a:cubicBezTo>
                <a:close/>
                <a:moveTo>
                  <a:pt x="2402366" y="322059"/>
                </a:moveTo>
                <a:cubicBezTo>
                  <a:pt x="2394213" y="322059"/>
                  <a:pt x="2384191" y="324947"/>
                  <a:pt x="2372300" y="330722"/>
                </a:cubicBezTo>
                <a:cubicBezTo>
                  <a:pt x="2360410" y="336498"/>
                  <a:pt x="2354125" y="341424"/>
                  <a:pt x="2353446" y="345500"/>
                </a:cubicBezTo>
                <a:cubicBezTo>
                  <a:pt x="2352766" y="350936"/>
                  <a:pt x="2350898" y="355352"/>
                  <a:pt x="2347840" y="358750"/>
                </a:cubicBezTo>
                <a:cubicBezTo>
                  <a:pt x="2344783" y="362147"/>
                  <a:pt x="2344103" y="366393"/>
                  <a:pt x="2345802" y="371489"/>
                </a:cubicBezTo>
                <a:cubicBezTo>
                  <a:pt x="2347501" y="376585"/>
                  <a:pt x="2346991" y="383719"/>
                  <a:pt x="2344273" y="392892"/>
                </a:cubicBezTo>
                <a:cubicBezTo>
                  <a:pt x="2341555" y="402065"/>
                  <a:pt x="2341555" y="406651"/>
                  <a:pt x="2344273" y="406651"/>
                </a:cubicBezTo>
                <a:cubicBezTo>
                  <a:pt x="2346991" y="406651"/>
                  <a:pt x="2348350" y="405292"/>
                  <a:pt x="2348350" y="402574"/>
                </a:cubicBezTo>
                <a:cubicBezTo>
                  <a:pt x="2348350" y="399856"/>
                  <a:pt x="2350558" y="398498"/>
                  <a:pt x="2354974" y="398498"/>
                </a:cubicBezTo>
                <a:cubicBezTo>
                  <a:pt x="2359391" y="398498"/>
                  <a:pt x="2361599" y="397139"/>
                  <a:pt x="2361599" y="394421"/>
                </a:cubicBezTo>
                <a:cubicBezTo>
                  <a:pt x="2361599" y="391703"/>
                  <a:pt x="2364657" y="388985"/>
                  <a:pt x="2370772" y="386267"/>
                </a:cubicBezTo>
                <a:cubicBezTo>
                  <a:pt x="2376887" y="383550"/>
                  <a:pt x="2385380" y="371999"/>
                  <a:pt x="2396251" y="351615"/>
                </a:cubicBezTo>
                <a:cubicBezTo>
                  <a:pt x="2405763" y="333270"/>
                  <a:pt x="2409161" y="323418"/>
                  <a:pt x="2406443" y="322059"/>
                </a:cubicBezTo>
                <a:close/>
                <a:moveTo>
                  <a:pt x="386438" y="313396"/>
                </a:moveTo>
                <a:cubicBezTo>
                  <a:pt x="384400" y="313057"/>
                  <a:pt x="381342" y="314585"/>
                  <a:pt x="377265" y="317983"/>
                </a:cubicBezTo>
                <a:cubicBezTo>
                  <a:pt x="375906" y="318662"/>
                  <a:pt x="374887" y="319681"/>
                  <a:pt x="374208" y="321040"/>
                </a:cubicBezTo>
                <a:cubicBezTo>
                  <a:pt x="369452" y="326476"/>
                  <a:pt x="366564" y="328684"/>
                  <a:pt x="365545" y="327665"/>
                </a:cubicBezTo>
                <a:cubicBezTo>
                  <a:pt x="364526" y="326646"/>
                  <a:pt x="358581" y="329533"/>
                  <a:pt x="347709" y="336328"/>
                </a:cubicBezTo>
                <a:cubicBezTo>
                  <a:pt x="337518" y="342443"/>
                  <a:pt x="333441" y="345840"/>
                  <a:pt x="335479" y="346520"/>
                </a:cubicBezTo>
                <a:cubicBezTo>
                  <a:pt x="338197" y="347199"/>
                  <a:pt x="347879" y="343972"/>
                  <a:pt x="364526" y="336837"/>
                </a:cubicBezTo>
                <a:cubicBezTo>
                  <a:pt x="381172" y="329703"/>
                  <a:pt x="389496" y="324098"/>
                  <a:pt x="389496" y="320021"/>
                </a:cubicBezTo>
                <a:cubicBezTo>
                  <a:pt x="389496" y="315944"/>
                  <a:pt x="388476" y="313736"/>
                  <a:pt x="386438" y="313396"/>
                </a:cubicBezTo>
                <a:close/>
                <a:moveTo>
                  <a:pt x="593330" y="304733"/>
                </a:moveTo>
                <a:lnTo>
                  <a:pt x="569889" y="305753"/>
                </a:lnTo>
                <a:cubicBezTo>
                  <a:pt x="554262" y="306432"/>
                  <a:pt x="540333" y="308131"/>
                  <a:pt x="528104" y="310848"/>
                </a:cubicBezTo>
                <a:cubicBezTo>
                  <a:pt x="515194" y="313566"/>
                  <a:pt x="505342" y="315605"/>
                  <a:pt x="498547" y="316963"/>
                </a:cubicBezTo>
                <a:cubicBezTo>
                  <a:pt x="491753" y="318322"/>
                  <a:pt x="484279" y="327665"/>
                  <a:pt x="476126" y="344991"/>
                </a:cubicBezTo>
                <a:cubicBezTo>
                  <a:pt x="467972" y="362317"/>
                  <a:pt x="464575" y="371659"/>
                  <a:pt x="465934" y="373018"/>
                </a:cubicBezTo>
                <a:cubicBezTo>
                  <a:pt x="467292" y="374377"/>
                  <a:pt x="475276" y="371150"/>
                  <a:pt x="489884" y="363336"/>
                </a:cubicBezTo>
                <a:cubicBezTo>
                  <a:pt x="504492" y="355522"/>
                  <a:pt x="511797" y="353144"/>
                  <a:pt x="511797" y="356202"/>
                </a:cubicBezTo>
                <a:cubicBezTo>
                  <a:pt x="511797" y="359259"/>
                  <a:pt x="500925" y="366393"/>
                  <a:pt x="479183" y="377604"/>
                </a:cubicBezTo>
                <a:cubicBezTo>
                  <a:pt x="457441" y="388815"/>
                  <a:pt x="445550" y="395950"/>
                  <a:pt x="443512" y="399007"/>
                </a:cubicBezTo>
                <a:cubicBezTo>
                  <a:pt x="441474" y="402065"/>
                  <a:pt x="443851" y="402234"/>
                  <a:pt x="450646" y="399517"/>
                </a:cubicBezTo>
                <a:cubicBezTo>
                  <a:pt x="456761" y="396799"/>
                  <a:pt x="467632" y="391024"/>
                  <a:pt x="483260" y="382191"/>
                </a:cubicBezTo>
                <a:cubicBezTo>
                  <a:pt x="500925" y="372678"/>
                  <a:pt x="519950" y="362826"/>
                  <a:pt x="540333" y="352635"/>
                </a:cubicBezTo>
                <a:cubicBezTo>
                  <a:pt x="577024" y="332931"/>
                  <a:pt x="594010" y="321040"/>
                  <a:pt x="591292" y="316963"/>
                </a:cubicBezTo>
                <a:cubicBezTo>
                  <a:pt x="588574" y="314246"/>
                  <a:pt x="582459" y="316624"/>
                  <a:pt x="572947" y="324098"/>
                </a:cubicBezTo>
                <a:cubicBezTo>
                  <a:pt x="563435" y="331572"/>
                  <a:pt x="557999" y="334290"/>
                  <a:pt x="556640" y="332251"/>
                </a:cubicBezTo>
                <a:cubicBezTo>
                  <a:pt x="555961" y="332251"/>
                  <a:pt x="556300" y="331402"/>
                  <a:pt x="557659" y="329703"/>
                </a:cubicBezTo>
                <a:cubicBezTo>
                  <a:pt x="559018" y="328005"/>
                  <a:pt x="561227" y="326136"/>
                  <a:pt x="564284" y="324098"/>
                </a:cubicBezTo>
                <a:cubicBezTo>
                  <a:pt x="567342" y="322059"/>
                  <a:pt x="570569" y="319681"/>
                  <a:pt x="573966" y="316963"/>
                </a:cubicBezTo>
                <a:close/>
                <a:moveTo>
                  <a:pt x="4303128" y="227276"/>
                </a:moveTo>
                <a:cubicBezTo>
                  <a:pt x="4298372" y="227276"/>
                  <a:pt x="4286481" y="231523"/>
                  <a:pt x="4267456" y="240016"/>
                </a:cubicBezTo>
                <a:cubicBezTo>
                  <a:pt x="4248432" y="248509"/>
                  <a:pt x="4238580" y="254114"/>
                  <a:pt x="4237900" y="256832"/>
                </a:cubicBezTo>
                <a:cubicBezTo>
                  <a:pt x="4236541" y="259550"/>
                  <a:pt x="4233484" y="260909"/>
                  <a:pt x="4228728" y="260909"/>
                </a:cubicBezTo>
                <a:cubicBezTo>
                  <a:pt x="4225330" y="260909"/>
                  <a:pt x="4218706" y="264306"/>
                  <a:pt x="4208854" y="271101"/>
                </a:cubicBezTo>
                <a:cubicBezTo>
                  <a:pt x="4199002" y="277895"/>
                  <a:pt x="4189999" y="285029"/>
                  <a:pt x="4181846" y="292503"/>
                </a:cubicBezTo>
                <a:cubicBezTo>
                  <a:pt x="4177090" y="297259"/>
                  <a:pt x="4171824" y="310339"/>
                  <a:pt x="4166049" y="331742"/>
                </a:cubicBezTo>
                <a:cubicBezTo>
                  <a:pt x="4160273" y="353144"/>
                  <a:pt x="4158065" y="367922"/>
                  <a:pt x="4159424" y="376076"/>
                </a:cubicBezTo>
                <a:cubicBezTo>
                  <a:pt x="4160103" y="381511"/>
                  <a:pt x="4164520" y="381511"/>
                  <a:pt x="4172673" y="376076"/>
                </a:cubicBezTo>
                <a:cubicBezTo>
                  <a:pt x="4175391" y="374037"/>
                  <a:pt x="4180147" y="370640"/>
                  <a:pt x="4186942" y="365884"/>
                </a:cubicBezTo>
                <a:cubicBezTo>
                  <a:pt x="4210043" y="348218"/>
                  <a:pt x="4233144" y="326646"/>
                  <a:pt x="4256246" y="301166"/>
                </a:cubicBezTo>
                <a:cubicBezTo>
                  <a:pt x="4279347" y="275687"/>
                  <a:pt x="4293955" y="255473"/>
                  <a:pt x="4300070" y="240525"/>
                </a:cubicBezTo>
                <a:cubicBezTo>
                  <a:pt x="4304147" y="231692"/>
                  <a:pt x="4305166" y="227276"/>
                  <a:pt x="4303128" y="227276"/>
                </a:cubicBezTo>
                <a:close/>
                <a:moveTo>
                  <a:pt x="1214518" y="226766"/>
                </a:moveTo>
                <a:cubicBezTo>
                  <a:pt x="1218934" y="227106"/>
                  <a:pt x="1232353" y="230673"/>
                  <a:pt x="1254775" y="237468"/>
                </a:cubicBezTo>
                <a:cubicBezTo>
                  <a:pt x="1286030" y="246980"/>
                  <a:pt x="1304375" y="253265"/>
                  <a:pt x="1309810" y="256323"/>
                </a:cubicBezTo>
                <a:cubicBezTo>
                  <a:pt x="1315246" y="259380"/>
                  <a:pt x="1320342" y="260909"/>
                  <a:pt x="1325098" y="260909"/>
                </a:cubicBezTo>
                <a:cubicBezTo>
                  <a:pt x="1329854" y="260909"/>
                  <a:pt x="1333082" y="264476"/>
                  <a:pt x="1334780" y="271610"/>
                </a:cubicBezTo>
                <a:cubicBezTo>
                  <a:pt x="1336479" y="278744"/>
                  <a:pt x="1335630" y="285709"/>
                  <a:pt x="1332233" y="292503"/>
                </a:cubicBezTo>
                <a:cubicBezTo>
                  <a:pt x="1329515" y="298618"/>
                  <a:pt x="1321701" y="304564"/>
                  <a:pt x="1308792" y="310339"/>
                </a:cubicBezTo>
                <a:cubicBezTo>
                  <a:pt x="1295882" y="316114"/>
                  <a:pt x="1281953" y="320021"/>
                  <a:pt x="1267005" y="322059"/>
                </a:cubicBezTo>
                <a:cubicBezTo>
                  <a:pt x="1257493" y="323418"/>
                  <a:pt x="1251038" y="325796"/>
                  <a:pt x="1247641" y="329194"/>
                </a:cubicBezTo>
                <a:cubicBezTo>
                  <a:pt x="1244244" y="332591"/>
                  <a:pt x="1238468" y="334290"/>
                  <a:pt x="1230315" y="334290"/>
                </a:cubicBezTo>
                <a:cubicBezTo>
                  <a:pt x="1222162" y="334290"/>
                  <a:pt x="1211290" y="337687"/>
                  <a:pt x="1197701" y="344481"/>
                </a:cubicBezTo>
                <a:cubicBezTo>
                  <a:pt x="1146743" y="368941"/>
                  <a:pt x="1118546" y="428733"/>
                  <a:pt x="1113110" y="523856"/>
                </a:cubicBezTo>
                <a:cubicBezTo>
                  <a:pt x="1111071" y="553072"/>
                  <a:pt x="1109033" y="570398"/>
                  <a:pt x="1106995" y="575834"/>
                </a:cubicBezTo>
                <a:cubicBezTo>
                  <a:pt x="1103597" y="581949"/>
                  <a:pt x="1101219" y="605220"/>
                  <a:pt x="1099861" y="645648"/>
                </a:cubicBezTo>
                <a:cubicBezTo>
                  <a:pt x="1098502" y="686075"/>
                  <a:pt x="1099181" y="712064"/>
                  <a:pt x="1101899" y="723614"/>
                </a:cubicBezTo>
                <a:cubicBezTo>
                  <a:pt x="1117526" y="791559"/>
                  <a:pt x="1114808" y="825192"/>
                  <a:pt x="1093746" y="824513"/>
                </a:cubicBezTo>
                <a:cubicBezTo>
                  <a:pt x="1088310" y="823833"/>
                  <a:pt x="1081855" y="820776"/>
                  <a:pt x="1074381" y="815340"/>
                </a:cubicBezTo>
                <a:cubicBezTo>
                  <a:pt x="1064189" y="807187"/>
                  <a:pt x="1055017" y="791220"/>
                  <a:pt x="1046863" y="767439"/>
                </a:cubicBezTo>
                <a:cubicBezTo>
                  <a:pt x="1033274" y="728031"/>
                  <a:pt x="1025631" y="703231"/>
                  <a:pt x="1023932" y="693039"/>
                </a:cubicBezTo>
                <a:cubicBezTo>
                  <a:pt x="1022233" y="682847"/>
                  <a:pt x="1024102" y="675034"/>
                  <a:pt x="1029537" y="669598"/>
                </a:cubicBezTo>
                <a:cubicBezTo>
                  <a:pt x="1034294" y="666201"/>
                  <a:pt x="1037691" y="656009"/>
                  <a:pt x="1039729" y="639023"/>
                </a:cubicBezTo>
                <a:cubicBezTo>
                  <a:pt x="1050600" y="552053"/>
                  <a:pt x="1063170" y="481051"/>
                  <a:pt x="1077439" y="426015"/>
                </a:cubicBezTo>
                <a:cubicBezTo>
                  <a:pt x="1082195" y="408350"/>
                  <a:pt x="1089329" y="388646"/>
                  <a:pt x="1098841" y="366903"/>
                </a:cubicBezTo>
                <a:cubicBezTo>
                  <a:pt x="1104277" y="353994"/>
                  <a:pt x="1105636" y="346350"/>
                  <a:pt x="1102918" y="343972"/>
                </a:cubicBezTo>
                <a:cubicBezTo>
                  <a:pt x="1100200" y="341594"/>
                  <a:pt x="1085932" y="338706"/>
                  <a:pt x="1060113" y="335309"/>
                </a:cubicBezTo>
                <a:cubicBezTo>
                  <a:pt x="1018666" y="329194"/>
                  <a:pt x="997943" y="320021"/>
                  <a:pt x="997943" y="307791"/>
                </a:cubicBezTo>
                <a:cubicBezTo>
                  <a:pt x="997943" y="302355"/>
                  <a:pt x="1001170" y="298788"/>
                  <a:pt x="1007625" y="297090"/>
                </a:cubicBezTo>
                <a:cubicBezTo>
                  <a:pt x="1014080" y="295391"/>
                  <a:pt x="1030217" y="293522"/>
                  <a:pt x="1056036" y="291484"/>
                </a:cubicBezTo>
                <a:cubicBezTo>
                  <a:pt x="1087970" y="290125"/>
                  <a:pt x="1110562" y="286558"/>
                  <a:pt x="1123811" y="280783"/>
                </a:cubicBezTo>
                <a:cubicBezTo>
                  <a:pt x="1137061" y="275007"/>
                  <a:pt x="1150140" y="270081"/>
                  <a:pt x="1163050" y="266005"/>
                </a:cubicBezTo>
                <a:cubicBezTo>
                  <a:pt x="1185471" y="258531"/>
                  <a:pt x="1199400" y="247660"/>
                  <a:pt x="1204836" y="233391"/>
                </a:cubicBezTo>
                <a:cubicBezTo>
                  <a:pt x="1206874" y="228635"/>
                  <a:pt x="1210101" y="226427"/>
                  <a:pt x="1214518" y="226766"/>
                </a:cubicBezTo>
                <a:close/>
                <a:moveTo>
                  <a:pt x="1465744" y="194662"/>
                </a:moveTo>
                <a:cubicBezTo>
                  <a:pt x="1469821" y="193983"/>
                  <a:pt x="1478654" y="193983"/>
                  <a:pt x="1492243" y="194662"/>
                </a:cubicBezTo>
                <a:cubicBezTo>
                  <a:pt x="1512626" y="196701"/>
                  <a:pt x="1527405" y="199419"/>
                  <a:pt x="1536577" y="202816"/>
                </a:cubicBezTo>
                <a:cubicBezTo>
                  <a:pt x="1545750" y="206213"/>
                  <a:pt x="1552884" y="212838"/>
                  <a:pt x="1557980" y="222690"/>
                </a:cubicBezTo>
                <a:cubicBezTo>
                  <a:pt x="1563076" y="232542"/>
                  <a:pt x="1563925" y="240865"/>
                  <a:pt x="1560528" y="247660"/>
                </a:cubicBezTo>
                <a:cubicBezTo>
                  <a:pt x="1555092" y="259210"/>
                  <a:pt x="1551016" y="285709"/>
                  <a:pt x="1548298" y="327155"/>
                </a:cubicBezTo>
                <a:cubicBezTo>
                  <a:pt x="1547618" y="333950"/>
                  <a:pt x="1545580" y="338706"/>
                  <a:pt x="1542183" y="341424"/>
                </a:cubicBezTo>
                <a:cubicBezTo>
                  <a:pt x="1540824" y="342783"/>
                  <a:pt x="1542522" y="343462"/>
                  <a:pt x="1547278" y="343462"/>
                </a:cubicBezTo>
                <a:cubicBezTo>
                  <a:pt x="1555432" y="342783"/>
                  <a:pt x="1577854" y="339725"/>
                  <a:pt x="1614544" y="334290"/>
                </a:cubicBezTo>
                <a:lnTo>
                  <a:pt x="1646138" y="330213"/>
                </a:lnTo>
                <a:lnTo>
                  <a:pt x="1698116" y="355692"/>
                </a:lnTo>
                <a:cubicBezTo>
                  <a:pt x="1732768" y="372678"/>
                  <a:pt x="1755530" y="386947"/>
                  <a:pt x="1766401" y="398498"/>
                </a:cubicBezTo>
                <a:cubicBezTo>
                  <a:pt x="1775913" y="408010"/>
                  <a:pt x="1786275" y="423298"/>
                  <a:pt x="1797486" y="444361"/>
                </a:cubicBezTo>
                <a:cubicBezTo>
                  <a:pt x="1808697" y="465423"/>
                  <a:pt x="1815661" y="482749"/>
                  <a:pt x="1818379" y="496338"/>
                </a:cubicBezTo>
                <a:cubicBezTo>
                  <a:pt x="1821097" y="509248"/>
                  <a:pt x="1818379" y="537105"/>
                  <a:pt x="1810226" y="579911"/>
                </a:cubicBezTo>
                <a:cubicBezTo>
                  <a:pt x="1802072" y="622716"/>
                  <a:pt x="1793919" y="652272"/>
                  <a:pt x="1785765" y="668579"/>
                </a:cubicBezTo>
                <a:cubicBezTo>
                  <a:pt x="1779650" y="680130"/>
                  <a:pt x="1776593" y="688283"/>
                  <a:pt x="1776593" y="693039"/>
                </a:cubicBezTo>
                <a:cubicBezTo>
                  <a:pt x="1776593" y="697795"/>
                  <a:pt x="1771327" y="710365"/>
                  <a:pt x="1760796" y="730749"/>
                </a:cubicBezTo>
                <a:cubicBezTo>
                  <a:pt x="1750264" y="751132"/>
                  <a:pt x="1741941" y="765401"/>
                  <a:pt x="1735826" y="773554"/>
                </a:cubicBezTo>
                <a:cubicBezTo>
                  <a:pt x="1726993" y="783066"/>
                  <a:pt x="1721727" y="791050"/>
                  <a:pt x="1720029" y="797505"/>
                </a:cubicBezTo>
                <a:cubicBezTo>
                  <a:pt x="1718330" y="803959"/>
                  <a:pt x="1715103" y="807187"/>
                  <a:pt x="1710347" y="807187"/>
                </a:cubicBezTo>
                <a:cubicBezTo>
                  <a:pt x="1705590" y="807187"/>
                  <a:pt x="1703212" y="809395"/>
                  <a:pt x="1703212" y="813811"/>
                </a:cubicBezTo>
                <a:cubicBezTo>
                  <a:pt x="1703212" y="818228"/>
                  <a:pt x="1698966" y="825362"/>
                  <a:pt x="1690473" y="835214"/>
                </a:cubicBezTo>
                <a:cubicBezTo>
                  <a:pt x="1681980" y="845066"/>
                  <a:pt x="1677733" y="851011"/>
                  <a:pt x="1677733" y="853050"/>
                </a:cubicBezTo>
                <a:cubicBezTo>
                  <a:pt x="1677733" y="855767"/>
                  <a:pt x="1666352" y="867488"/>
                  <a:pt x="1643591" y="888211"/>
                </a:cubicBezTo>
                <a:cubicBezTo>
                  <a:pt x="1620829" y="908934"/>
                  <a:pt x="1605032" y="922014"/>
                  <a:pt x="1596199" y="927449"/>
                </a:cubicBezTo>
                <a:cubicBezTo>
                  <a:pt x="1590764" y="930167"/>
                  <a:pt x="1583459" y="929488"/>
                  <a:pt x="1574287" y="925411"/>
                </a:cubicBezTo>
                <a:cubicBezTo>
                  <a:pt x="1565114" y="921334"/>
                  <a:pt x="1557470" y="915219"/>
                  <a:pt x="1551355" y="907066"/>
                </a:cubicBezTo>
                <a:cubicBezTo>
                  <a:pt x="1544561" y="898233"/>
                  <a:pt x="1541163" y="887532"/>
                  <a:pt x="1541163" y="874962"/>
                </a:cubicBezTo>
                <a:cubicBezTo>
                  <a:pt x="1541163" y="862392"/>
                  <a:pt x="1539465" y="854069"/>
                  <a:pt x="1536067" y="849992"/>
                </a:cubicBezTo>
                <a:cubicBezTo>
                  <a:pt x="1533349" y="846595"/>
                  <a:pt x="1528084" y="833346"/>
                  <a:pt x="1520270" y="810244"/>
                </a:cubicBezTo>
                <a:cubicBezTo>
                  <a:pt x="1512457" y="787143"/>
                  <a:pt x="1508889" y="773214"/>
                  <a:pt x="1509569" y="768458"/>
                </a:cubicBezTo>
                <a:cubicBezTo>
                  <a:pt x="1510249" y="756907"/>
                  <a:pt x="1501076" y="735165"/>
                  <a:pt x="1482051" y="703231"/>
                </a:cubicBezTo>
                <a:cubicBezTo>
                  <a:pt x="1471859" y="684886"/>
                  <a:pt x="1466764" y="673845"/>
                  <a:pt x="1466764" y="670108"/>
                </a:cubicBezTo>
                <a:cubicBezTo>
                  <a:pt x="1466764" y="666371"/>
                  <a:pt x="1462347" y="658897"/>
                  <a:pt x="1453514" y="647686"/>
                </a:cubicBezTo>
                <a:cubicBezTo>
                  <a:pt x="1444681" y="636475"/>
                  <a:pt x="1439586" y="621357"/>
                  <a:pt x="1438227" y="602333"/>
                </a:cubicBezTo>
                <a:cubicBezTo>
                  <a:pt x="1436868" y="584667"/>
                  <a:pt x="1438397" y="573286"/>
                  <a:pt x="1442813" y="568190"/>
                </a:cubicBezTo>
                <a:cubicBezTo>
                  <a:pt x="1447229" y="563094"/>
                  <a:pt x="1460309" y="558168"/>
                  <a:pt x="1482051" y="553412"/>
                </a:cubicBezTo>
                <a:cubicBezTo>
                  <a:pt x="1517383" y="545938"/>
                  <a:pt x="1542862" y="545938"/>
                  <a:pt x="1558489" y="553412"/>
                </a:cubicBezTo>
                <a:cubicBezTo>
                  <a:pt x="1568002" y="558168"/>
                  <a:pt x="1579212" y="563264"/>
                  <a:pt x="1592122" y="568700"/>
                </a:cubicBezTo>
                <a:cubicBezTo>
                  <a:pt x="1605032" y="574135"/>
                  <a:pt x="1616243" y="580590"/>
                  <a:pt x="1625755" y="588064"/>
                </a:cubicBezTo>
                <a:cubicBezTo>
                  <a:pt x="1631870" y="593500"/>
                  <a:pt x="1635437" y="597576"/>
                  <a:pt x="1636456" y="600294"/>
                </a:cubicBezTo>
                <a:cubicBezTo>
                  <a:pt x="1637476" y="603012"/>
                  <a:pt x="1636966" y="607428"/>
                  <a:pt x="1634928" y="613544"/>
                </a:cubicBezTo>
                <a:cubicBezTo>
                  <a:pt x="1632210" y="621697"/>
                  <a:pt x="1626774" y="625774"/>
                  <a:pt x="1618621" y="625774"/>
                </a:cubicBezTo>
                <a:cubicBezTo>
                  <a:pt x="1610467" y="625774"/>
                  <a:pt x="1595859" y="622037"/>
                  <a:pt x="1574796" y="614563"/>
                </a:cubicBezTo>
                <a:cubicBezTo>
                  <a:pt x="1556451" y="607768"/>
                  <a:pt x="1542013" y="603522"/>
                  <a:pt x="1531481" y="601823"/>
                </a:cubicBezTo>
                <a:cubicBezTo>
                  <a:pt x="1520950" y="600124"/>
                  <a:pt x="1514835" y="597916"/>
                  <a:pt x="1513136" y="595198"/>
                </a:cubicBezTo>
                <a:cubicBezTo>
                  <a:pt x="1511437" y="592481"/>
                  <a:pt x="1503284" y="591122"/>
                  <a:pt x="1488676" y="591122"/>
                </a:cubicBezTo>
                <a:cubicBezTo>
                  <a:pt x="1474068" y="591122"/>
                  <a:pt x="1466764" y="589423"/>
                  <a:pt x="1466764" y="586026"/>
                </a:cubicBezTo>
                <a:cubicBezTo>
                  <a:pt x="1466764" y="582629"/>
                  <a:pt x="1465065" y="580930"/>
                  <a:pt x="1461668" y="580930"/>
                </a:cubicBezTo>
                <a:cubicBezTo>
                  <a:pt x="1458271" y="580930"/>
                  <a:pt x="1456572" y="588064"/>
                  <a:pt x="1456572" y="602333"/>
                </a:cubicBezTo>
                <a:cubicBezTo>
                  <a:pt x="1456572" y="611845"/>
                  <a:pt x="1458440" y="619489"/>
                  <a:pt x="1462177" y="625264"/>
                </a:cubicBezTo>
                <a:cubicBezTo>
                  <a:pt x="1465914" y="631039"/>
                  <a:pt x="1476276" y="642080"/>
                  <a:pt x="1493262" y="658387"/>
                </a:cubicBezTo>
                <a:cubicBezTo>
                  <a:pt x="1517722" y="682168"/>
                  <a:pt x="1531821" y="694058"/>
                  <a:pt x="1535558" y="694058"/>
                </a:cubicBezTo>
                <a:cubicBezTo>
                  <a:pt x="1539295" y="694058"/>
                  <a:pt x="1544900" y="697965"/>
                  <a:pt x="1552374" y="705779"/>
                </a:cubicBezTo>
                <a:cubicBezTo>
                  <a:pt x="1559848" y="713593"/>
                  <a:pt x="1567322" y="719538"/>
                  <a:pt x="1574796" y="723614"/>
                </a:cubicBezTo>
                <a:cubicBezTo>
                  <a:pt x="1582270" y="727691"/>
                  <a:pt x="1584648" y="732447"/>
                  <a:pt x="1581930" y="737883"/>
                </a:cubicBezTo>
                <a:cubicBezTo>
                  <a:pt x="1579212" y="744677"/>
                  <a:pt x="1577854" y="749264"/>
                  <a:pt x="1577854" y="751642"/>
                </a:cubicBezTo>
                <a:cubicBezTo>
                  <a:pt x="1577854" y="754020"/>
                  <a:pt x="1579552" y="755549"/>
                  <a:pt x="1582950" y="756228"/>
                </a:cubicBezTo>
                <a:cubicBezTo>
                  <a:pt x="1585667" y="757587"/>
                  <a:pt x="1593651" y="750792"/>
                  <a:pt x="1606900" y="735844"/>
                </a:cubicBezTo>
                <a:cubicBezTo>
                  <a:pt x="1620149" y="720897"/>
                  <a:pt x="1634928" y="701872"/>
                  <a:pt x="1651234" y="678771"/>
                </a:cubicBezTo>
                <a:cubicBezTo>
                  <a:pt x="1660746" y="665861"/>
                  <a:pt x="1673486" y="642760"/>
                  <a:pt x="1689453" y="609467"/>
                </a:cubicBezTo>
                <a:cubicBezTo>
                  <a:pt x="1705420" y="576174"/>
                  <a:pt x="1714083" y="555111"/>
                  <a:pt x="1715442" y="546278"/>
                </a:cubicBezTo>
                <a:cubicBezTo>
                  <a:pt x="1716801" y="538125"/>
                  <a:pt x="1719349" y="526744"/>
                  <a:pt x="1723086" y="512136"/>
                </a:cubicBezTo>
                <a:cubicBezTo>
                  <a:pt x="1726823" y="497527"/>
                  <a:pt x="1729371" y="480711"/>
                  <a:pt x="1730730" y="461686"/>
                </a:cubicBezTo>
                <a:cubicBezTo>
                  <a:pt x="1732089" y="448097"/>
                  <a:pt x="1732089" y="439265"/>
                  <a:pt x="1730730" y="435188"/>
                </a:cubicBezTo>
                <a:cubicBezTo>
                  <a:pt x="1729371" y="431111"/>
                  <a:pt x="1724955" y="425676"/>
                  <a:pt x="1717481" y="418881"/>
                </a:cubicBezTo>
                <a:cubicBezTo>
                  <a:pt x="1708648" y="410048"/>
                  <a:pt x="1699815" y="405122"/>
                  <a:pt x="1690982" y="404103"/>
                </a:cubicBezTo>
                <a:cubicBezTo>
                  <a:pt x="1682149" y="403084"/>
                  <a:pt x="1666522" y="405292"/>
                  <a:pt x="1644100" y="410728"/>
                </a:cubicBezTo>
                <a:cubicBezTo>
                  <a:pt x="1623037" y="415484"/>
                  <a:pt x="1597048" y="419561"/>
                  <a:pt x="1566133" y="422958"/>
                </a:cubicBezTo>
                <a:cubicBezTo>
                  <a:pt x="1535218" y="426355"/>
                  <a:pt x="1516703" y="429752"/>
                  <a:pt x="1510588" y="433150"/>
                </a:cubicBezTo>
                <a:cubicBezTo>
                  <a:pt x="1501755" y="437906"/>
                  <a:pt x="1494281" y="439095"/>
                  <a:pt x="1488166" y="436717"/>
                </a:cubicBezTo>
                <a:cubicBezTo>
                  <a:pt x="1482051" y="434339"/>
                  <a:pt x="1475597" y="427714"/>
                  <a:pt x="1468802" y="416843"/>
                </a:cubicBezTo>
                <a:cubicBezTo>
                  <a:pt x="1460648" y="402574"/>
                  <a:pt x="1454194" y="387287"/>
                  <a:pt x="1449438" y="370980"/>
                </a:cubicBezTo>
                <a:cubicBezTo>
                  <a:pt x="1445361" y="358750"/>
                  <a:pt x="1443662" y="350257"/>
                  <a:pt x="1444342" y="345500"/>
                </a:cubicBezTo>
                <a:cubicBezTo>
                  <a:pt x="1445021" y="340744"/>
                  <a:pt x="1448079" y="331572"/>
                  <a:pt x="1453514" y="317983"/>
                </a:cubicBezTo>
                <a:cubicBezTo>
                  <a:pt x="1462347" y="299638"/>
                  <a:pt x="1467783" y="283670"/>
                  <a:pt x="1469821" y="270081"/>
                </a:cubicBezTo>
                <a:cubicBezTo>
                  <a:pt x="1470501" y="265325"/>
                  <a:pt x="1470840" y="261758"/>
                  <a:pt x="1470840" y="259380"/>
                </a:cubicBezTo>
                <a:cubicBezTo>
                  <a:pt x="1470840" y="257002"/>
                  <a:pt x="1470670" y="254964"/>
                  <a:pt x="1470331" y="253265"/>
                </a:cubicBezTo>
                <a:cubicBezTo>
                  <a:pt x="1469991" y="251566"/>
                  <a:pt x="1469482" y="250717"/>
                  <a:pt x="1468802" y="250717"/>
                </a:cubicBezTo>
                <a:lnTo>
                  <a:pt x="1463706" y="252755"/>
                </a:lnTo>
                <a:cubicBezTo>
                  <a:pt x="1458271" y="254794"/>
                  <a:pt x="1451136" y="256832"/>
                  <a:pt x="1442303" y="258871"/>
                </a:cubicBezTo>
                <a:cubicBezTo>
                  <a:pt x="1433471" y="260909"/>
                  <a:pt x="1423619" y="266005"/>
                  <a:pt x="1412747" y="274158"/>
                </a:cubicBezTo>
                <a:cubicBezTo>
                  <a:pt x="1404594" y="280273"/>
                  <a:pt x="1395252" y="287747"/>
                  <a:pt x="1384720" y="296580"/>
                </a:cubicBezTo>
                <a:cubicBezTo>
                  <a:pt x="1374188" y="305413"/>
                  <a:pt x="1365695" y="313227"/>
                  <a:pt x="1359241" y="320021"/>
                </a:cubicBezTo>
                <a:cubicBezTo>
                  <a:pt x="1352786" y="326816"/>
                  <a:pt x="1350238" y="330213"/>
                  <a:pt x="1351597" y="330213"/>
                </a:cubicBezTo>
                <a:cubicBezTo>
                  <a:pt x="1354315" y="330213"/>
                  <a:pt x="1352276" y="332931"/>
                  <a:pt x="1345482" y="338366"/>
                </a:cubicBezTo>
                <a:cubicBezTo>
                  <a:pt x="1338687" y="343802"/>
                  <a:pt x="1329175" y="356032"/>
                  <a:pt x="1316945" y="375057"/>
                </a:cubicBezTo>
                <a:cubicBezTo>
                  <a:pt x="1304715" y="394081"/>
                  <a:pt x="1297750" y="403593"/>
                  <a:pt x="1296052" y="403593"/>
                </a:cubicBezTo>
                <a:cubicBezTo>
                  <a:pt x="1294353" y="403593"/>
                  <a:pt x="1294523" y="401555"/>
                  <a:pt x="1296561" y="397478"/>
                </a:cubicBezTo>
                <a:cubicBezTo>
                  <a:pt x="1297920" y="396119"/>
                  <a:pt x="1298430" y="395270"/>
                  <a:pt x="1298090" y="394930"/>
                </a:cubicBezTo>
                <a:cubicBezTo>
                  <a:pt x="1297750" y="394591"/>
                  <a:pt x="1296561" y="394761"/>
                  <a:pt x="1294523" y="395440"/>
                </a:cubicBezTo>
                <a:cubicBezTo>
                  <a:pt x="1290446" y="398158"/>
                  <a:pt x="1288408" y="402404"/>
                  <a:pt x="1288408" y="408180"/>
                </a:cubicBezTo>
                <a:cubicBezTo>
                  <a:pt x="1288408" y="413955"/>
                  <a:pt x="1286369" y="419900"/>
                  <a:pt x="1282293" y="426015"/>
                </a:cubicBezTo>
                <a:cubicBezTo>
                  <a:pt x="1274819" y="436887"/>
                  <a:pt x="1267855" y="449117"/>
                  <a:pt x="1261400" y="462706"/>
                </a:cubicBezTo>
                <a:cubicBezTo>
                  <a:pt x="1254945" y="476295"/>
                  <a:pt x="1252737" y="483769"/>
                  <a:pt x="1254775" y="485127"/>
                </a:cubicBezTo>
                <a:cubicBezTo>
                  <a:pt x="1261570" y="489204"/>
                  <a:pt x="1270063" y="501604"/>
                  <a:pt x="1280255" y="522327"/>
                </a:cubicBezTo>
                <a:cubicBezTo>
                  <a:pt x="1290446" y="543051"/>
                  <a:pt x="1297920" y="563264"/>
                  <a:pt x="1302676" y="582968"/>
                </a:cubicBezTo>
                <a:cubicBezTo>
                  <a:pt x="1312189" y="623735"/>
                  <a:pt x="1315586" y="666031"/>
                  <a:pt x="1312868" y="709856"/>
                </a:cubicBezTo>
                <a:cubicBezTo>
                  <a:pt x="1310150" y="753680"/>
                  <a:pt x="1302676" y="781028"/>
                  <a:pt x="1290446" y="791899"/>
                </a:cubicBezTo>
                <a:cubicBezTo>
                  <a:pt x="1279575" y="801411"/>
                  <a:pt x="1267345" y="803790"/>
                  <a:pt x="1253756" y="799033"/>
                </a:cubicBezTo>
                <a:cubicBezTo>
                  <a:pt x="1240167" y="794277"/>
                  <a:pt x="1221482" y="781028"/>
                  <a:pt x="1197701" y="759286"/>
                </a:cubicBezTo>
                <a:cubicBezTo>
                  <a:pt x="1193625" y="755888"/>
                  <a:pt x="1188529" y="752321"/>
                  <a:pt x="1182414" y="748584"/>
                </a:cubicBezTo>
                <a:cubicBezTo>
                  <a:pt x="1176299" y="744847"/>
                  <a:pt x="1170693" y="742129"/>
                  <a:pt x="1165597" y="740431"/>
                </a:cubicBezTo>
                <a:cubicBezTo>
                  <a:pt x="1160502" y="738732"/>
                  <a:pt x="1157954" y="738562"/>
                  <a:pt x="1157954" y="739921"/>
                </a:cubicBezTo>
                <a:cubicBezTo>
                  <a:pt x="1157954" y="740601"/>
                  <a:pt x="1152178" y="734486"/>
                  <a:pt x="1140628" y="721576"/>
                </a:cubicBezTo>
                <a:cubicBezTo>
                  <a:pt x="1132474" y="712743"/>
                  <a:pt x="1127718" y="706288"/>
                  <a:pt x="1126359" y="702212"/>
                </a:cubicBezTo>
                <a:cubicBezTo>
                  <a:pt x="1125000" y="698135"/>
                  <a:pt x="1125000" y="692699"/>
                  <a:pt x="1126359" y="685905"/>
                </a:cubicBezTo>
                <a:cubicBezTo>
                  <a:pt x="1129077" y="674354"/>
                  <a:pt x="1132984" y="666710"/>
                  <a:pt x="1138080" y="662973"/>
                </a:cubicBezTo>
                <a:cubicBezTo>
                  <a:pt x="1143176" y="659236"/>
                  <a:pt x="1153877" y="636815"/>
                  <a:pt x="1170184" y="595708"/>
                </a:cubicBezTo>
                <a:cubicBezTo>
                  <a:pt x="1186491" y="554601"/>
                  <a:pt x="1198041" y="526914"/>
                  <a:pt x="1204836" y="512645"/>
                </a:cubicBezTo>
                <a:cubicBezTo>
                  <a:pt x="1211630" y="499736"/>
                  <a:pt x="1214178" y="490733"/>
                  <a:pt x="1212480" y="485637"/>
                </a:cubicBezTo>
                <a:cubicBezTo>
                  <a:pt x="1210781" y="480541"/>
                  <a:pt x="1204496" y="475955"/>
                  <a:pt x="1193625" y="471878"/>
                </a:cubicBezTo>
                <a:cubicBezTo>
                  <a:pt x="1181395" y="467802"/>
                  <a:pt x="1175280" y="464574"/>
                  <a:pt x="1175280" y="462196"/>
                </a:cubicBezTo>
                <a:cubicBezTo>
                  <a:pt x="1175280" y="459818"/>
                  <a:pt x="1172901" y="459308"/>
                  <a:pt x="1168145" y="460667"/>
                </a:cubicBezTo>
                <a:cubicBezTo>
                  <a:pt x="1163389" y="462706"/>
                  <a:pt x="1161011" y="461007"/>
                  <a:pt x="1161011" y="455571"/>
                </a:cubicBezTo>
                <a:cubicBezTo>
                  <a:pt x="1161011" y="450815"/>
                  <a:pt x="1162710" y="447418"/>
                  <a:pt x="1166107" y="445380"/>
                </a:cubicBezTo>
                <a:cubicBezTo>
                  <a:pt x="1168145" y="444021"/>
                  <a:pt x="1169334" y="443511"/>
                  <a:pt x="1169674" y="443851"/>
                </a:cubicBezTo>
                <a:cubicBezTo>
                  <a:pt x="1170014" y="444191"/>
                  <a:pt x="1169504" y="445380"/>
                  <a:pt x="1168145" y="447418"/>
                </a:cubicBezTo>
                <a:cubicBezTo>
                  <a:pt x="1166107" y="451495"/>
                  <a:pt x="1167466" y="453193"/>
                  <a:pt x="1172222" y="452514"/>
                </a:cubicBezTo>
                <a:cubicBezTo>
                  <a:pt x="1173581" y="451834"/>
                  <a:pt x="1175280" y="451495"/>
                  <a:pt x="1177318" y="451495"/>
                </a:cubicBezTo>
                <a:cubicBezTo>
                  <a:pt x="1186151" y="448777"/>
                  <a:pt x="1196682" y="449966"/>
                  <a:pt x="1208912" y="455062"/>
                </a:cubicBezTo>
                <a:cubicBezTo>
                  <a:pt x="1221142" y="460158"/>
                  <a:pt x="1228277" y="461347"/>
                  <a:pt x="1230315" y="458629"/>
                </a:cubicBezTo>
                <a:cubicBezTo>
                  <a:pt x="1232353" y="456591"/>
                  <a:pt x="1244753" y="438585"/>
                  <a:pt x="1267515" y="404613"/>
                </a:cubicBezTo>
                <a:cubicBezTo>
                  <a:pt x="1290277" y="370640"/>
                  <a:pt x="1303016" y="350936"/>
                  <a:pt x="1305734" y="345500"/>
                </a:cubicBezTo>
                <a:cubicBezTo>
                  <a:pt x="1311169" y="336668"/>
                  <a:pt x="1328835" y="317643"/>
                  <a:pt x="1358731" y="288427"/>
                </a:cubicBezTo>
                <a:cubicBezTo>
                  <a:pt x="1388627" y="259210"/>
                  <a:pt x="1406972" y="242564"/>
                  <a:pt x="1413766" y="238487"/>
                </a:cubicBezTo>
                <a:cubicBezTo>
                  <a:pt x="1434150" y="228295"/>
                  <a:pt x="1448079" y="216405"/>
                  <a:pt x="1455553" y="202816"/>
                </a:cubicBezTo>
                <a:cubicBezTo>
                  <a:pt x="1458271" y="198060"/>
                  <a:pt x="1461668" y="195342"/>
                  <a:pt x="1465744" y="194662"/>
                </a:cubicBezTo>
                <a:close/>
                <a:moveTo>
                  <a:pt x="2425106" y="184598"/>
                </a:moveTo>
                <a:cubicBezTo>
                  <a:pt x="2417590" y="184343"/>
                  <a:pt x="2404914" y="189057"/>
                  <a:pt x="2387079" y="198739"/>
                </a:cubicBezTo>
                <a:lnTo>
                  <a:pt x="2369753" y="207912"/>
                </a:lnTo>
                <a:lnTo>
                  <a:pt x="2369753" y="238487"/>
                </a:lnTo>
                <a:cubicBezTo>
                  <a:pt x="2370432" y="258871"/>
                  <a:pt x="2370092" y="272799"/>
                  <a:pt x="2368733" y="280273"/>
                </a:cubicBezTo>
                <a:cubicBezTo>
                  <a:pt x="2367375" y="287068"/>
                  <a:pt x="2367714" y="290635"/>
                  <a:pt x="2369753" y="290975"/>
                </a:cubicBezTo>
                <a:cubicBezTo>
                  <a:pt x="2371791" y="291314"/>
                  <a:pt x="2380284" y="289446"/>
                  <a:pt x="2395232" y="285369"/>
                </a:cubicBezTo>
                <a:cubicBezTo>
                  <a:pt x="2412218" y="280613"/>
                  <a:pt x="2421391" y="276197"/>
                  <a:pt x="2422750" y="272120"/>
                </a:cubicBezTo>
                <a:cubicBezTo>
                  <a:pt x="2428865" y="251736"/>
                  <a:pt x="2432941" y="229654"/>
                  <a:pt x="2434980" y="205873"/>
                </a:cubicBezTo>
                <a:cubicBezTo>
                  <a:pt x="2435659" y="195682"/>
                  <a:pt x="2434300" y="189227"/>
                  <a:pt x="2430903" y="186509"/>
                </a:cubicBezTo>
                <a:cubicBezTo>
                  <a:pt x="2429544" y="185320"/>
                  <a:pt x="2427612" y="184683"/>
                  <a:pt x="2425106" y="184598"/>
                </a:cubicBezTo>
                <a:close/>
                <a:moveTo>
                  <a:pt x="5259495" y="157463"/>
                </a:moveTo>
                <a:cubicBezTo>
                  <a:pt x="5265186" y="157463"/>
                  <a:pt x="5272702" y="157972"/>
                  <a:pt x="5282045" y="158991"/>
                </a:cubicBezTo>
                <a:cubicBezTo>
                  <a:pt x="5300730" y="161030"/>
                  <a:pt x="5310752" y="163068"/>
                  <a:pt x="5312110" y="165106"/>
                </a:cubicBezTo>
                <a:cubicBezTo>
                  <a:pt x="5313470" y="167145"/>
                  <a:pt x="5319585" y="171221"/>
                  <a:pt x="5330456" y="177337"/>
                </a:cubicBezTo>
                <a:cubicBezTo>
                  <a:pt x="5356954" y="192284"/>
                  <a:pt x="5375978" y="208421"/>
                  <a:pt x="5387530" y="225747"/>
                </a:cubicBezTo>
                <a:cubicBezTo>
                  <a:pt x="5399081" y="243073"/>
                  <a:pt x="5401798" y="260569"/>
                  <a:pt x="5395683" y="278235"/>
                </a:cubicBezTo>
                <a:cubicBezTo>
                  <a:pt x="5392286" y="288427"/>
                  <a:pt x="5388549" y="294881"/>
                  <a:pt x="5384472" y="297599"/>
                </a:cubicBezTo>
                <a:cubicBezTo>
                  <a:pt x="5380395" y="300317"/>
                  <a:pt x="5378357" y="303714"/>
                  <a:pt x="5378357" y="307791"/>
                </a:cubicBezTo>
                <a:cubicBezTo>
                  <a:pt x="5378357" y="314585"/>
                  <a:pt x="5356784" y="347199"/>
                  <a:pt x="5313639" y="405632"/>
                </a:cubicBezTo>
                <a:cubicBezTo>
                  <a:pt x="5270494" y="464065"/>
                  <a:pt x="5246543" y="493281"/>
                  <a:pt x="5241787" y="493281"/>
                </a:cubicBezTo>
                <a:cubicBezTo>
                  <a:pt x="5239070" y="493281"/>
                  <a:pt x="5235332" y="497018"/>
                  <a:pt x="5230576" y="504492"/>
                </a:cubicBezTo>
                <a:cubicBezTo>
                  <a:pt x="5226500" y="510607"/>
                  <a:pt x="5225311" y="514684"/>
                  <a:pt x="5227010" y="516722"/>
                </a:cubicBezTo>
                <a:cubicBezTo>
                  <a:pt x="5228708" y="518760"/>
                  <a:pt x="5236352" y="522837"/>
                  <a:pt x="5249941" y="528952"/>
                </a:cubicBezTo>
                <a:cubicBezTo>
                  <a:pt x="5268965" y="538464"/>
                  <a:pt x="5281026" y="547297"/>
                  <a:pt x="5286122" y="555451"/>
                </a:cubicBezTo>
                <a:cubicBezTo>
                  <a:pt x="5291217" y="563604"/>
                  <a:pt x="5292067" y="575834"/>
                  <a:pt x="5288669" y="592141"/>
                </a:cubicBezTo>
                <a:cubicBezTo>
                  <a:pt x="5285952" y="605730"/>
                  <a:pt x="5275420" y="631889"/>
                  <a:pt x="5257075" y="670617"/>
                </a:cubicBezTo>
                <a:cubicBezTo>
                  <a:pt x="5238730" y="709346"/>
                  <a:pt x="5223782" y="737543"/>
                  <a:pt x="5212232" y="755209"/>
                </a:cubicBezTo>
                <a:cubicBezTo>
                  <a:pt x="5204758" y="766760"/>
                  <a:pt x="5201700" y="774573"/>
                  <a:pt x="5203059" y="778650"/>
                </a:cubicBezTo>
                <a:cubicBezTo>
                  <a:pt x="5204418" y="782727"/>
                  <a:pt x="5211212" y="785105"/>
                  <a:pt x="5223442" y="785784"/>
                </a:cubicBezTo>
                <a:cubicBezTo>
                  <a:pt x="5230237" y="786464"/>
                  <a:pt x="5235163" y="785444"/>
                  <a:pt x="5238221" y="782727"/>
                </a:cubicBezTo>
                <a:cubicBezTo>
                  <a:pt x="5241278" y="780009"/>
                  <a:pt x="5245864" y="772875"/>
                  <a:pt x="5251979" y="761324"/>
                </a:cubicBezTo>
                <a:cubicBezTo>
                  <a:pt x="5260812" y="744338"/>
                  <a:pt x="5266587" y="734146"/>
                  <a:pt x="5269305" y="730749"/>
                </a:cubicBezTo>
                <a:cubicBezTo>
                  <a:pt x="5272023" y="727351"/>
                  <a:pt x="5279497" y="713762"/>
                  <a:pt x="5291727" y="689982"/>
                </a:cubicBezTo>
                <a:cubicBezTo>
                  <a:pt x="5317547" y="638343"/>
                  <a:pt x="5335891" y="606070"/>
                  <a:pt x="5346762" y="593160"/>
                </a:cubicBezTo>
                <a:cubicBezTo>
                  <a:pt x="5350160" y="589763"/>
                  <a:pt x="5355935" y="581609"/>
                  <a:pt x="5364089" y="568700"/>
                </a:cubicBezTo>
                <a:cubicBezTo>
                  <a:pt x="5370203" y="558508"/>
                  <a:pt x="5373940" y="552733"/>
                  <a:pt x="5375299" y="551374"/>
                </a:cubicBezTo>
                <a:lnTo>
                  <a:pt x="5374280" y="558508"/>
                </a:lnTo>
                <a:cubicBezTo>
                  <a:pt x="5372242" y="563264"/>
                  <a:pt x="5368845" y="569719"/>
                  <a:pt x="5364089" y="577872"/>
                </a:cubicBezTo>
                <a:cubicBezTo>
                  <a:pt x="5355256" y="594859"/>
                  <a:pt x="5345064" y="620678"/>
                  <a:pt x="5333513" y="655330"/>
                </a:cubicBezTo>
                <a:cubicBezTo>
                  <a:pt x="5321963" y="689982"/>
                  <a:pt x="5314658" y="709176"/>
                  <a:pt x="5311601" y="712913"/>
                </a:cubicBezTo>
                <a:cubicBezTo>
                  <a:pt x="5308544" y="716650"/>
                  <a:pt x="5307355" y="721236"/>
                  <a:pt x="5308034" y="726672"/>
                </a:cubicBezTo>
                <a:cubicBezTo>
                  <a:pt x="5308713" y="732107"/>
                  <a:pt x="5308034" y="740261"/>
                  <a:pt x="5305996" y="751132"/>
                </a:cubicBezTo>
                <a:cubicBezTo>
                  <a:pt x="5303278" y="764721"/>
                  <a:pt x="5301579" y="784595"/>
                  <a:pt x="5300899" y="810754"/>
                </a:cubicBezTo>
                <a:cubicBezTo>
                  <a:pt x="5300220" y="836913"/>
                  <a:pt x="5300560" y="850672"/>
                  <a:pt x="5301919" y="852030"/>
                </a:cubicBezTo>
                <a:cubicBezTo>
                  <a:pt x="5303957" y="853389"/>
                  <a:pt x="5306336" y="860354"/>
                  <a:pt x="5309053" y="872924"/>
                </a:cubicBezTo>
                <a:cubicBezTo>
                  <a:pt x="5311771" y="885493"/>
                  <a:pt x="5313130" y="895515"/>
                  <a:pt x="5313130" y="902989"/>
                </a:cubicBezTo>
                <a:cubicBezTo>
                  <a:pt x="5313130" y="908425"/>
                  <a:pt x="5314489" y="911992"/>
                  <a:pt x="5317206" y="913691"/>
                </a:cubicBezTo>
                <a:cubicBezTo>
                  <a:pt x="5319924" y="915389"/>
                  <a:pt x="5321283" y="925411"/>
                  <a:pt x="5321283" y="943756"/>
                </a:cubicBezTo>
                <a:cubicBezTo>
                  <a:pt x="5321283" y="955307"/>
                  <a:pt x="5320774" y="963121"/>
                  <a:pt x="5319755" y="967197"/>
                </a:cubicBezTo>
                <a:cubicBezTo>
                  <a:pt x="5318735" y="971274"/>
                  <a:pt x="5316187" y="974331"/>
                  <a:pt x="5312110" y="976370"/>
                </a:cubicBezTo>
                <a:cubicBezTo>
                  <a:pt x="5291727" y="987920"/>
                  <a:pt x="5267267" y="964479"/>
                  <a:pt x="5238730" y="906047"/>
                </a:cubicBezTo>
                <a:cubicBezTo>
                  <a:pt x="5231936" y="892458"/>
                  <a:pt x="5228368" y="882266"/>
                  <a:pt x="5228029" y="875472"/>
                </a:cubicBezTo>
                <a:cubicBezTo>
                  <a:pt x="5227689" y="868677"/>
                  <a:pt x="5223612" y="861713"/>
                  <a:pt x="5215799" y="854578"/>
                </a:cubicBezTo>
                <a:cubicBezTo>
                  <a:pt x="5207985" y="847444"/>
                  <a:pt x="5204758" y="839461"/>
                  <a:pt x="5206116" y="830628"/>
                </a:cubicBezTo>
                <a:cubicBezTo>
                  <a:pt x="5207475" y="824513"/>
                  <a:pt x="5207305" y="820606"/>
                  <a:pt x="5205607" y="818907"/>
                </a:cubicBezTo>
                <a:cubicBezTo>
                  <a:pt x="5203908" y="817209"/>
                  <a:pt x="5197963" y="815680"/>
                  <a:pt x="5187771" y="814321"/>
                </a:cubicBezTo>
                <a:cubicBezTo>
                  <a:pt x="5172144" y="812283"/>
                  <a:pt x="5159234" y="806168"/>
                  <a:pt x="5149042" y="795976"/>
                </a:cubicBezTo>
                <a:cubicBezTo>
                  <a:pt x="5138851" y="785784"/>
                  <a:pt x="5133755" y="774233"/>
                  <a:pt x="5133755" y="761324"/>
                </a:cubicBezTo>
                <a:cubicBezTo>
                  <a:pt x="5133755" y="748414"/>
                  <a:pt x="5132056" y="741960"/>
                  <a:pt x="5128659" y="741960"/>
                </a:cubicBezTo>
                <a:cubicBezTo>
                  <a:pt x="5119826" y="741960"/>
                  <a:pt x="5122204" y="727351"/>
                  <a:pt x="5135793" y="698135"/>
                </a:cubicBezTo>
                <a:cubicBezTo>
                  <a:pt x="5139191" y="690661"/>
                  <a:pt x="5143267" y="683187"/>
                  <a:pt x="5148023" y="675713"/>
                </a:cubicBezTo>
                <a:cubicBezTo>
                  <a:pt x="5160933" y="653971"/>
                  <a:pt x="5168747" y="643100"/>
                  <a:pt x="5171464" y="643100"/>
                </a:cubicBezTo>
                <a:cubicBezTo>
                  <a:pt x="5174182" y="643100"/>
                  <a:pt x="5176391" y="638683"/>
                  <a:pt x="5178089" y="629850"/>
                </a:cubicBezTo>
                <a:cubicBezTo>
                  <a:pt x="5179788" y="621017"/>
                  <a:pt x="5183185" y="614053"/>
                  <a:pt x="5188281" y="608957"/>
                </a:cubicBezTo>
                <a:cubicBezTo>
                  <a:pt x="5193377" y="603861"/>
                  <a:pt x="5196264" y="597576"/>
                  <a:pt x="5196943" y="590102"/>
                </a:cubicBezTo>
                <a:lnTo>
                  <a:pt x="5197963" y="577872"/>
                </a:lnTo>
                <a:lnTo>
                  <a:pt x="5176560" y="590102"/>
                </a:lnTo>
                <a:cubicBezTo>
                  <a:pt x="5152779" y="602333"/>
                  <a:pt x="5137492" y="604031"/>
                  <a:pt x="5130698" y="595198"/>
                </a:cubicBezTo>
                <a:cubicBezTo>
                  <a:pt x="5127300" y="591801"/>
                  <a:pt x="5123054" y="581100"/>
                  <a:pt x="5117958" y="563094"/>
                </a:cubicBezTo>
                <a:cubicBezTo>
                  <a:pt x="5112862" y="545089"/>
                  <a:pt x="5110314" y="532349"/>
                  <a:pt x="5110314" y="524875"/>
                </a:cubicBezTo>
                <a:cubicBezTo>
                  <a:pt x="5110314" y="517401"/>
                  <a:pt x="5107257" y="507889"/>
                  <a:pt x="5101141" y="496338"/>
                </a:cubicBezTo>
                <a:cubicBezTo>
                  <a:pt x="5091629" y="477993"/>
                  <a:pt x="5095366" y="464744"/>
                  <a:pt x="5112352" y="456591"/>
                </a:cubicBezTo>
                <a:cubicBezTo>
                  <a:pt x="5119146" y="453193"/>
                  <a:pt x="5131037" y="441643"/>
                  <a:pt x="5148023" y="421939"/>
                </a:cubicBezTo>
                <a:cubicBezTo>
                  <a:pt x="5165009" y="402234"/>
                  <a:pt x="5180128" y="385248"/>
                  <a:pt x="5193377" y="370980"/>
                </a:cubicBezTo>
                <a:cubicBezTo>
                  <a:pt x="5206626" y="356711"/>
                  <a:pt x="5213251" y="347709"/>
                  <a:pt x="5213251" y="343972"/>
                </a:cubicBezTo>
                <a:cubicBezTo>
                  <a:pt x="5213251" y="340235"/>
                  <a:pt x="5215289" y="338366"/>
                  <a:pt x="5219365" y="338366"/>
                </a:cubicBezTo>
                <a:cubicBezTo>
                  <a:pt x="5222083" y="338366"/>
                  <a:pt x="5228538" y="331742"/>
                  <a:pt x="5238730" y="318492"/>
                </a:cubicBezTo>
                <a:cubicBezTo>
                  <a:pt x="5248922" y="305243"/>
                  <a:pt x="5257075" y="292843"/>
                  <a:pt x="5263190" y="281292"/>
                </a:cubicBezTo>
                <a:cubicBezTo>
                  <a:pt x="5265908" y="275177"/>
                  <a:pt x="5269305" y="272120"/>
                  <a:pt x="5273382" y="272120"/>
                </a:cubicBezTo>
                <a:cubicBezTo>
                  <a:pt x="5276100" y="272120"/>
                  <a:pt x="5280176" y="267873"/>
                  <a:pt x="5285612" y="259380"/>
                </a:cubicBezTo>
                <a:cubicBezTo>
                  <a:pt x="5291048" y="250887"/>
                  <a:pt x="5293765" y="244262"/>
                  <a:pt x="5293765" y="239506"/>
                </a:cubicBezTo>
                <a:cubicBezTo>
                  <a:pt x="5293765" y="236109"/>
                  <a:pt x="5288500" y="229145"/>
                  <a:pt x="5277968" y="218613"/>
                </a:cubicBezTo>
                <a:cubicBezTo>
                  <a:pt x="5267436" y="208082"/>
                  <a:pt x="5261152" y="200438"/>
                  <a:pt x="5259114" y="195682"/>
                </a:cubicBezTo>
                <a:cubicBezTo>
                  <a:pt x="5257075" y="190926"/>
                  <a:pt x="5253678" y="188547"/>
                  <a:pt x="5248922" y="188547"/>
                </a:cubicBezTo>
                <a:cubicBezTo>
                  <a:pt x="5244845" y="188547"/>
                  <a:pt x="5242637" y="183961"/>
                  <a:pt x="5242297" y="174789"/>
                </a:cubicBezTo>
                <a:cubicBezTo>
                  <a:pt x="5241957" y="165616"/>
                  <a:pt x="5243826" y="160350"/>
                  <a:pt x="5247903" y="158991"/>
                </a:cubicBezTo>
                <a:cubicBezTo>
                  <a:pt x="5249941" y="157972"/>
                  <a:pt x="5253805" y="157463"/>
                  <a:pt x="5259495" y="157463"/>
                </a:cubicBezTo>
                <a:close/>
                <a:moveTo>
                  <a:pt x="2601615" y="109561"/>
                </a:moveTo>
                <a:cubicBezTo>
                  <a:pt x="2601954" y="109222"/>
                  <a:pt x="2606881" y="113298"/>
                  <a:pt x="2616393" y="121792"/>
                </a:cubicBezTo>
                <a:cubicBezTo>
                  <a:pt x="2625905" y="130285"/>
                  <a:pt x="2633889" y="134531"/>
                  <a:pt x="2640343" y="134531"/>
                </a:cubicBezTo>
                <a:cubicBezTo>
                  <a:pt x="2646798" y="134531"/>
                  <a:pt x="2650026" y="135550"/>
                  <a:pt x="2650026" y="137589"/>
                </a:cubicBezTo>
                <a:cubicBezTo>
                  <a:pt x="2651384" y="151178"/>
                  <a:pt x="2655121" y="161369"/>
                  <a:pt x="2661237" y="168164"/>
                </a:cubicBezTo>
                <a:cubicBezTo>
                  <a:pt x="2665993" y="173600"/>
                  <a:pt x="2668880" y="180224"/>
                  <a:pt x="2669900" y="188038"/>
                </a:cubicBezTo>
                <a:cubicBezTo>
                  <a:pt x="2670919" y="195852"/>
                  <a:pt x="2672787" y="200778"/>
                  <a:pt x="2675505" y="202816"/>
                </a:cubicBezTo>
                <a:cubicBezTo>
                  <a:pt x="2678223" y="204854"/>
                  <a:pt x="2675505" y="210630"/>
                  <a:pt x="2667352" y="220142"/>
                </a:cubicBezTo>
                <a:cubicBezTo>
                  <a:pt x="2667352" y="220142"/>
                  <a:pt x="2665313" y="222860"/>
                  <a:pt x="2661237" y="228295"/>
                </a:cubicBezTo>
                <a:cubicBezTo>
                  <a:pt x="2659878" y="229654"/>
                  <a:pt x="2658519" y="230503"/>
                  <a:pt x="2657160" y="230843"/>
                </a:cubicBezTo>
                <a:cubicBezTo>
                  <a:pt x="2655801" y="231183"/>
                  <a:pt x="2654782" y="231183"/>
                  <a:pt x="2654102" y="230843"/>
                </a:cubicBezTo>
                <a:cubicBezTo>
                  <a:pt x="2653423" y="230503"/>
                  <a:pt x="2652743" y="229314"/>
                  <a:pt x="2652064" y="227276"/>
                </a:cubicBezTo>
                <a:cubicBezTo>
                  <a:pt x="2650026" y="222520"/>
                  <a:pt x="2647138" y="220142"/>
                  <a:pt x="2643401" y="220142"/>
                </a:cubicBezTo>
                <a:cubicBezTo>
                  <a:pt x="2639664" y="220142"/>
                  <a:pt x="2635757" y="217254"/>
                  <a:pt x="2631680" y="211479"/>
                </a:cubicBezTo>
                <a:cubicBezTo>
                  <a:pt x="2627604" y="205704"/>
                  <a:pt x="2624886" y="203495"/>
                  <a:pt x="2623527" y="204854"/>
                </a:cubicBezTo>
                <a:lnTo>
                  <a:pt x="2616393" y="191605"/>
                </a:lnTo>
                <a:cubicBezTo>
                  <a:pt x="2615713" y="188887"/>
                  <a:pt x="2615034" y="185830"/>
                  <a:pt x="2614354" y="182432"/>
                </a:cubicBezTo>
                <a:cubicBezTo>
                  <a:pt x="2608919" y="166126"/>
                  <a:pt x="2604163" y="155594"/>
                  <a:pt x="2600086" y="150838"/>
                </a:cubicBezTo>
                <a:cubicBezTo>
                  <a:pt x="2596009" y="146082"/>
                  <a:pt x="2594990" y="143704"/>
                  <a:pt x="2597029" y="143704"/>
                </a:cubicBezTo>
                <a:cubicBezTo>
                  <a:pt x="2599067" y="143704"/>
                  <a:pt x="2596858" y="140137"/>
                  <a:pt x="2590404" y="133002"/>
                </a:cubicBezTo>
                <a:cubicBezTo>
                  <a:pt x="2583949" y="125868"/>
                  <a:pt x="2581401" y="121792"/>
                  <a:pt x="2582760" y="120772"/>
                </a:cubicBezTo>
                <a:cubicBezTo>
                  <a:pt x="2584119" y="119753"/>
                  <a:pt x="2587516" y="117715"/>
                  <a:pt x="2592952" y="114657"/>
                </a:cubicBezTo>
                <a:cubicBezTo>
                  <a:pt x="2598387" y="111600"/>
                  <a:pt x="2601275" y="109901"/>
                  <a:pt x="2601615" y="109561"/>
                </a:cubicBezTo>
                <a:close/>
                <a:moveTo>
                  <a:pt x="5642769" y="105357"/>
                </a:moveTo>
                <a:cubicBezTo>
                  <a:pt x="5645699" y="104083"/>
                  <a:pt x="5653024" y="107013"/>
                  <a:pt x="5664745" y="114148"/>
                </a:cubicBezTo>
                <a:cubicBezTo>
                  <a:pt x="5668822" y="116186"/>
                  <a:pt x="5672559" y="118564"/>
                  <a:pt x="5675956" y="121282"/>
                </a:cubicBezTo>
                <a:cubicBezTo>
                  <a:pt x="5683430" y="127397"/>
                  <a:pt x="5691923" y="138438"/>
                  <a:pt x="5701435" y="154405"/>
                </a:cubicBezTo>
                <a:cubicBezTo>
                  <a:pt x="5710948" y="170372"/>
                  <a:pt x="5715704" y="181413"/>
                  <a:pt x="5715704" y="187528"/>
                </a:cubicBezTo>
                <a:cubicBezTo>
                  <a:pt x="5715704" y="201117"/>
                  <a:pt x="5708570" y="206553"/>
                  <a:pt x="5694301" y="203835"/>
                </a:cubicBezTo>
                <a:cubicBezTo>
                  <a:pt x="5688186" y="202476"/>
                  <a:pt x="5683940" y="200438"/>
                  <a:pt x="5681562" y="197720"/>
                </a:cubicBezTo>
                <a:cubicBezTo>
                  <a:pt x="5679183" y="195002"/>
                  <a:pt x="5676975" y="189567"/>
                  <a:pt x="5674937" y="181413"/>
                </a:cubicBezTo>
                <a:cubicBezTo>
                  <a:pt x="5666783" y="149479"/>
                  <a:pt x="5659309" y="131134"/>
                  <a:pt x="5652515" y="126378"/>
                </a:cubicBezTo>
                <a:cubicBezTo>
                  <a:pt x="5649797" y="124339"/>
                  <a:pt x="5646060" y="124339"/>
                  <a:pt x="5641304" y="126378"/>
                </a:cubicBezTo>
                <a:cubicBezTo>
                  <a:pt x="5639266" y="127057"/>
                  <a:pt x="5637907" y="126887"/>
                  <a:pt x="5637227" y="125868"/>
                </a:cubicBezTo>
                <a:cubicBezTo>
                  <a:pt x="5636548" y="124849"/>
                  <a:pt x="5636888" y="122981"/>
                  <a:pt x="5638247" y="120263"/>
                </a:cubicBezTo>
                <a:cubicBezTo>
                  <a:pt x="5640285" y="114827"/>
                  <a:pt x="5641304" y="110750"/>
                  <a:pt x="5641304" y="108033"/>
                </a:cubicBezTo>
                <a:cubicBezTo>
                  <a:pt x="5641304" y="106674"/>
                  <a:pt x="5641792" y="105782"/>
                  <a:pt x="5642769" y="105357"/>
                </a:cubicBezTo>
                <a:close/>
                <a:moveTo>
                  <a:pt x="4567858" y="98860"/>
                </a:moveTo>
                <a:cubicBezTo>
                  <a:pt x="4571765" y="99200"/>
                  <a:pt x="4577625" y="101238"/>
                  <a:pt x="4585439" y="104975"/>
                </a:cubicBezTo>
                <a:cubicBezTo>
                  <a:pt x="4590875" y="107693"/>
                  <a:pt x="4595631" y="110750"/>
                  <a:pt x="4599708" y="114148"/>
                </a:cubicBezTo>
                <a:cubicBezTo>
                  <a:pt x="4608540" y="122301"/>
                  <a:pt x="4613297" y="130964"/>
                  <a:pt x="4613976" y="140137"/>
                </a:cubicBezTo>
                <a:cubicBezTo>
                  <a:pt x="4614655" y="149309"/>
                  <a:pt x="4611938" y="163408"/>
                  <a:pt x="4605823" y="182432"/>
                </a:cubicBezTo>
                <a:lnTo>
                  <a:pt x="4593593" y="216065"/>
                </a:lnTo>
                <a:lnTo>
                  <a:pt x="4608880" y="209950"/>
                </a:lnTo>
                <a:cubicBezTo>
                  <a:pt x="4619072" y="205194"/>
                  <a:pt x="4628584" y="205194"/>
                  <a:pt x="4637417" y="209950"/>
                </a:cubicBezTo>
                <a:cubicBezTo>
                  <a:pt x="4646250" y="214706"/>
                  <a:pt x="4652025" y="216745"/>
                  <a:pt x="4654743" y="216065"/>
                </a:cubicBezTo>
                <a:cubicBezTo>
                  <a:pt x="4662896" y="215386"/>
                  <a:pt x="4673767" y="221840"/>
                  <a:pt x="4687357" y="235429"/>
                </a:cubicBezTo>
                <a:cubicBezTo>
                  <a:pt x="4696189" y="244262"/>
                  <a:pt x="4701285" y="250887"/>
                  <a:pt x="4702644" y="255303"/>
                </a:cubicBezTo>
                <a:cubicBezTo>
                  <a:pt x="4704003" y="259720"/>
                  <a:pt x="4704343" y="269742"/>
                  <a:pt x="4703663" y="285369"/>
                </a:cubicBezTo>
                <a:cubicBezTo>
                  <a:pt x="4702304" y="307111"/>
                  <a:pt x="4698907" y="325287"/>
                  <a:pt x="4693471" y="339895"/>
                </a:cubicBezTo>
                <a:cubicBezTo>
                  <a:pt x="4688036" y="354503"/>
                  <a:pt x="4685318" y="366054"/>
                  <a:pt x="4685318" y="374547"/>
                </a:cubicBezTo>
                <a:cubicBezTo>
                  <a:pt x="4685318" y="383040"/>
                  <a:pt x="4683620" y="389325"/>
                  <a:pt x="4680222" y="393402"/>
                </a:cubicBezTo>
                <a:cubicBezTo>
                  <a:pt x="4674786" y="398837"/>
                  <a:pt x="4676146" y="401895"/>
                  <a:pt x="4684299" y="402574"/>
                </a:cubicBezTo>
                <a:cubicBezTo>
                  <a:pt x="4693811" y="403933"/>
                  <a:pt x="4725406" y="403933"/>
                  <a:pt x="4779082" y="402574"/>
                </a:cubicBezTo>
                <a:cubicBezTo>
                  <a:pt x="4815773" y="401895"/>
                  <a:pt x="4838194" y="403593"/>
                  <a:pt x="4846347" y="407670"/>
                </a:cubicBezTo>
                <a:cubicBezTo>
                  <a:pt x="4854501" y="411747"/>
                  <a:pt x="4861805" y="413785"/>
                  <a:pt x="4868260" y="413785"/>
                </a:cubicBezTo>
                <a:cubicBezTo>
                  <a:pt x="4874715" y="413785"/>
                  <a:pt x="4877942" y="415484"/>
                  <a:pt x="4877942" y="418881"/>
                </a:cubicBezTo>
                <a:cubicBezTo>
                  <a:pt x="4877942" y="422278"/>
                  <a:pt x="4880999" y="423977"/>
                  <a:pt x="4887115" y="423977"/>
                </a:cubicBezTo>
                <a:cubicBezTo>
                  <a:pt x="4897986" y="423977"/>
                  <a:pt x="4910895" y="434848"/>
                  <a:pt x="4925843" y="456591"/>
                </a:cubicBezTo>
                <a:cubicBezTo>
                  <a:pt x="4929920" y="462706"/>
                  <a:pt x="4931618" y="466782"/>
                  <a:pt x="4930939" y="468821"/>
                </a:cubicBezTo>
                <a:cubicBezTo>
                  <a:pt x="4930260" y="470859"/>
                  <a:pt x="4926523" y="474596"/>
                  <a:pt x="4919728" y="480032"/>
                </a:cubicBezTo>
                <a:cubicBezTo>
                  <a:pt x="4908857" y="488185"/>
                  <a:pt x="4875224" y="497358"/>
                  <a:pt x="4818830" y="507549"/>
                </a:cubicBezTo>
                <a:cubicBezTo>
                  <a:pt x="4778063" y="514344"/>
                  <a:pt x="4740353" y="528952"/>
                  <a:pt x="4705701" y="551374"/>
                </a:cubicBezTo>
                <a:cubicBezTo>
                  <a:pt x="4662217" y="577872"/>
                  <a:pt x="4634020" y="597576"/>
                  <a:pt x="4621110" y="610486"/>
                </a:cubicBezTo>
                <a:cubicBezTo>
                  <a:pt x="4612957" y="619319"/>
                  <a:pt x="4604803" y="626963"/>
                  <a:pt x="4596650" y="633417"/>
                </a:cubicBezTo>
                <a:cubicBezTo>
                  <a:pt x="4588497" y="639872"/>
                  <a:pt x="4581702" y="647176"/>
                  <a:pt x="4576267" y="655330"/>
                </a:cubicBezTo>
                <a:cubicBezTo>
                  <a:pt x="4572869" y="661445"/>
                  <a:pt x="4569302" y="668919"/>
                  <a:pt x="4565565" y="677752"/>
                </a:cubicBezTo>
                <a:cubicBezTo>
                  <a:pt x="4561828" y="686584"/>
                  <a:pt x="4559110" y="694058"/>
                  <a:pt x="4557412" y="700173"/>
                </a:cubicBezTo>
                <a:cubicBezTo>
                  <a:pt x="4555713" y="706288"/>
                  <a:pt x="4555543" y="709346"/>
                  <a:pt x="4556902" y="709346"/>
                </a:cubicBezTo>
                <a:cubicBezTo>
                  <a:pt x="4559620" y="709346"/>
                  <a:pt x="4571680" y="705439"/>
                  <a:pt x="4593083" y="697625"/>
                </a:cubicBezTo>
                <a:cubicBezTo>
                  <a:pt x="4614485" y="689812"/>
                  <a:pt x="4639455" y="683187"/>
                  <a:pt x="4667992" y="677752"/>
                </a:cubicBezTo>
                <a:cubicBezTo>
                  <a:pt x="4688376" y="673675"/>
                  <a:pt x="4701115" y="671806"/>
                  <a:pt x="4706211" y="672146"/>
                </a:cubicBezTo>
                <a:cubicBezTo>
                  <a:pt x="4711307" y="672486"/>
                  <a:pt x="4717592" y="675034"/>
                  <a:pt x="4725066" y="679790"/>
                </a:cubicBezTo>
                <a:cubicBezTo>
                  <a:pt x="4734578" y="687264"/>
                  <a:pt x="4739334" y="689642"/>
                  <a:pt x="4739334" y="686924"/>
                </a:cubicBezTo>
                <a:cubicBezTo>
                  <a:pt x="4739334" y="684206"/>
                  <a:pt x="4741372" y="684886"/>
                  <a:pt x="4745450" y="688962"/>
                </a:cubicBezTo>
                <a:cubicBezTo>
                  <a:pt x="4749526" y="693039"/>
                  <a:pt x="4754622" y="695077"/>
                  <a:pt x="4760737" y="695077"/>
                </a:cubicBezTo>
                <a:cubicBezTo>
                  <a:pt x="4765493" y="695077"/>
                  <a:pt x="4774665" y="701702"/>
                  <a:pt x="4788254" y="714951"/>
                </a:cubicBezTo>
                <a:cubicBezTo>
                  <a:pt x="4801844" y="728201"/>
                  <a:pt x="4808638" y="737543"/>
                  <a:pt x="4808638" y="742979"/>
                </a:cubicBezTo>
                <a:cubicBezTo>
                  <a:pt x="4808638" y="749773"/>
                  <a:pt x="4805241" y="758946"/>
                  <a:pt x="4798446" y="770496"/>
                </a:cubicBezTo>
                <a:cubicBezTo>
                  <a:pt x="4791652" y="782047"/>
                  <a:pt x="4783498" y="791559"/>
                  <a:pt x="4773986" y="799033"/>
                </a:cubicBezTo>
                <a:cubicBezTo>
                  <a:pt x="4761077" y="809905"/>
                  <a:pt x="4744090" y="823663"/>
                  <a:pt x="4723028" y="840310"/>
                </a:cubicBezTo>
                <a:cubicBezTo>
                  <a:pt x="4701965" y="856956"/>
                  <a:pt x="4691093" y="866299"/>
                  <a:pt x="4690414" y="868337"/>
                </a:cubicBezTo>
                <a:cubicBezTo>
                  <a:pt x="4690414" y="869696"/>
                  <a:pt x="4699587" y="872414"/>
                  <a:pt x="4717931" y="876491"/>
                </a:cubicBezTo>
                <a:cubicBezTo>
                  <a:pt x="4736277" y="880567"/>
                  <a:pt x="4749526" y="882606"/>
                  <a:pt x="4757680" y="882606"/>
                </a:cubicBezTo>
                <a:cubicBezTo>
                  <a:pt x="4765833" y="882606"/>
                  <a:pt x="4769910" y="884304"/>
                  <a:pt x="4769910" y="887702"/>
                </a:cubicBezTo>
                <a:cubicBezTo>
                  <a:pt x="4769910" y="891099"/>
                  <a:pt x="4773986" y="896874"/>
                  <a:pt x="4782140" y="905028"/>
                </a:cubicBezTo>
                <a:cubicBezTo>
                  <a:pt x="4788934" y="911822"/>
                  <a:pt x="4792671" y="919466"/>
                  <a:pt x="4793351" y="927959"/>
                </a:cubicBezTo>
                <a:cubicBezTo>
                  <a:pt x="4794030" y="936452"/>
                  <a:pt x="4791312" y="941378"/>
                  <a:pt x="4785197" y="942737"/>
                </a:cubicBezTo>
                <a:cubicBezTo>
                  <a:pt x="4764134" y="948852"/>
                  <a:pt x="4743411" y="952589"/>
                  <a:pt x="4723028" y="953948"/>
                </a:cubicBezTo>
                <a:cubicBezTo>
                  <a:pt x="4710118" y="954627"/>
                  <a:pt x="4693132" y="956836"/>
                  <a:pt x="4672069" y="960573"/>
                </a:cubicBezTo>
                <a:cubicBezTo>
                  <a:pt x="4651006" y="964310"/>
                  <a:pt x="4637077" y="967537"/>
                  <a:pt x="4630283" y="970255"/>
                </a:cubicBezTo>
                <a:cubicBezTo>
                  <a:pt x="4603105" y="981126"/>
                  <a:pt x="4581022" y="978068"/>
                  <a:pt x="4564036" y="961082"/>
                </a:cubicBezTo>
                <a:cubicBezTo>
                  <a:pt x="4557921" y="953608"/>
                  <a:pt x="4554014" y="947323"/>
                  <a:pt x="4552316" y="942227"/>
                </a:cubicBezTo>
                <a:cubicBezTo>
                  <a:pt x="4550618" y="937132"/>
                  <a:pt x="4549768" y="925751"/>
                  <a:pt x="4549768" y="908085"/>
                </a:cubicBezTo>
                <a:cubicBezTo>
                  <a:pt x="4549768" y="882945"/>
                  <a:pt x="4548409" y="866639"/>
                  <a:pt x="4545691" y="859165"/>
                </a:cubicBezTo>
                <a:cubicBezTo>
                  <a:pt x="4543653" y="852370"/>
                  <a:pt x="4545861" y="845576"/>
                  <a:pt x="4552316" y="838781"/>
                </a:cubicBezTo>
                <a:cubicBezTo>
                  <a:pt x="4558771" y="831987"/>
                  <a:pt x="4568113" y="826551"/>
                  <a:pt x="4580343" y="822474"/>
                </a:cubicBezTo>
                <a:cubicBezTo>
                  <a:pt x="4591214" y="819077"/>
                  <a:pt x="4608201" y="809395"/>
                  <a:pt x="4631302" y="793428"/>
                </a:cubicBezTo>
                <a:cubicBezTo>
                  <a:pt x="4654403" y="777461"/>
                  <a:pt x="4673088" y="762683"/>
                  <a:pt x="4687357" y="749094"/>
                </a:cubicBezTo>
                <a:cubicBezTo>
                  <a:pt x="4698907" y="738223"/>
                  <a:pt x="4703323" y="732107"/>
                  <a:pt x="4700606" y="730749"/>
                </a:cubicBezTo>
                <a:cubicBezTo>
                  <a:pt x="4699926" y="730069"/>
                  <a:pt x="4697888" y="729390"/>
                  <a:pt x="4694490" y="728710"/>
                </a:cubicBezTo>
                <a:cubicBezTo>
                  <a:pt x="4683620" y="726672"/>
                  <a:pt x="4660688" y="731768"/>
                  <a:pt x="4625696" y="743998"/>
                </a:cubicBezTo>
                <a:cubicBezTo>
                  <a:pt x="4590705" y="756228"/>
                  <a:pt x="4567094" y="767439"/>
                  <a:pt x="4554864" y="777631"/>
                </a:cubicBezTo>
                <a:cubicBezTo>
                  <a:pt x="4548069" y="783746"/>
                  <a:pt x="4543823" y="789861"/>
                  <a:pt x="4542124" y="795976"/>
                </a:cubicBezTo>
                <a:cubicBezTo>
                  <a:pt x="4540426" y="802091"/>
                  <a:pt x="4538897" y="818398"/>
                  <a:pt x="4537538" y="844896"/>
                </a:cubicBezTo>
                <a:cubicBezTo>
                  <a:pt x="4536858" y="868677"/>
                  <a:pt x="4535839" y="883795"/>
                  <a:pt x="4534480" y="890250"/>
                </a:cubicBezTo>
                <a:cubicBezTo>
                  <a:pt x="4533121" y="896704"/>
                  <a:pt x="4530404" y="900271"/>
                  <a:pt x="4526327" y="900951"/>
                </a:cubicBezTo>
                <a:cubicBezTo>
                  <a:pt x="4501187" y="905707"/>
                  <a:pt x="4485220" y="891099"/>
                  <a:pt x="4478426" y="857126"/>
                </a:cubicBezTo>
                <a:cubicBezTo>
                  <a:pt x="4475708" y="846255"/>
                  <a:pt x="4471801" y="830968"/>
                  <a:pt x="4466705" y="811263"/>
                </a:cubicBezTo>
                <a:cubicBezTo>
                  <a:pt x="4461609" y="791559"/>
                  <a:pt x="4461100" y="775932"/>
                  <a:pt x="4465177" y="764381"/>
                </a:cubicBezTo>
                <a:cubicBezTo>
                  <a:pt x="4469253" y="752831"/>
                  <a:pt x="4472311" y="746036"/>
                  <a:pt x="4474349" y="743998"/>
                </a:cubicBezTo>
                <a:cubicBezTo>
                  <a:pt x="4477066" y="741960"/>
                  <a:pt x="4480124" y="737034"/>
                  <a:pt x="4483522" y="729220"/>
                </a:cubicBezTo>
                <a:cubicBezTo>
                  <a:pt x="4486919" y="721406"/>
                  <a:pt x="4487938" y="717160"/>
                  <a:pt x="4486579" y="716480"/>
                </a:cubicBezTo>
                <a:cubicBezTo>
                  <a:pt x="4485220" y="714442"/>
                  <a:pt x="4481143" y="715461"/>
                  <a:pt x="4474349" y="719538"/>
                </a:cubicBezTo>
                <a:cubicBezTo>
                  <a:pt x="4470272" y="721576"/>
                  <a:pt x="4466535" y="721746"/>
                  <a:pt x="4463138" y="720047"/>
                </a:cubicBezTo>
                <a:cubicBezTo>
                  <a:pt x="4459741" y="718349"/>
                  <a:pt x="4454645" y="713083"/>
                  <a:pt x="4447851" y="704250"/>
                </a:cubicBezTo>
                <a:cubicBezTo>
                  <a:pt x="4436300" y="691340"/>
                  <a:pt x="4429845" y="678431"/>
                  <a:pt x="4428486" y="665521"/>
                </a:cubicBezTo>
                <a:cubicBezTo>
                  <a:pt x="4424410" y="637664"/>
                  <a:pt x="4406064" y="615922"/>
                  <a:pt x="4373451" y="600294"/>
                </a:cubicBezTo>
                <a:cubicBezTo>
                  <a:pt x="4353067" y="591461"/>
                  <a:pt x="4340837" y="587045"/>
                  <a:pt x="4336760" y="587045"/>
                </a:cubicBezTo>
                <a:cubicBezTo>
                  <a:pt x="4331325" y="587045"/>
                  <a:pt x="4326569" y="590102"/>
                  <a:pt x="4322492" y="596218"/>
                </a:cubicBezTo>
                <a:cubicBezTo>
                  <a:pt x="4318415" y="602333"/>
                  <a:pt x="4316377" y="609467"/>
                  <a:pt x="4316377" y="617620"/>
                </a:cubicBezTo>
                <a:cubicBezTo>
                  <a:pt x="4316377" y="626453"/>
                  <a:pt x="4312300" y="639363"/>
                  <a:pt x="4304147" y="656349"/>
                </a:cubicBezTo>
                <a:cubicBezTo>
                  <a:pt x="4295993" y="673335"/>
                  <a:pt x="4291917" y="684546"/>
                  <a:pt x="4291917" y="689982"/>
                </a:cubicBezTo>
                <a:cubicBezTo>
                  <a:pt x="4291917" y="694058"/>
                  <a:pt x="4286991" y="709006"/>
                  <a:pt x="4277139" y="734825"/>
                </a:cubicBezTo>
                <a:cubicBezTo>
                  <a:pt x="4267287" y="760644"/>
                  <a:pt x="4258963" y="780349"/>
                  <a:pt x="4252169" y="793938"/>
                </a:cubicBezTo>
                <a:cubicBezTo>
                  <a:pt x="4246733" y="805488"/>
                  <a:pt x="4241807" y="818568"/>
                  <a:pt x="4237391" y="833176"/>
                </a:cubicBezTo>
                <a:cubicBezTo>
                  <a:pt x="4232974" y="847784"/>
                  <a:pt x="4227369" y="862562"/>
                  <a:pt x="4220574" y="877510"/>
                </a:cubicBezTo>
                <a:cubicBezTo>
                  <a:pt x="4213780" y="892458"/>
                  <a:pt x="4210383" y="901291"/>
                  <a:pt x="4210383" y="904008"/>
                </a:cubicBezTo>
                <a:cubicBezTo>
                  <a:pt x="4209703" y="913521"/>
                  <a:pt x="4204437" y="926770"/>
                  <a:pt x="4194585" y="943756"/>
                </a:cubicBezTo>
                <a:cubicBezTo>
                  <a:pt x="4184733" y="960742"/>
                  <a:pt x="4173013" y="976370"/>
                  <a:pt x="4159424" y="990638"/>
                </a:cubicBezTo>
                <a:cubicBezTo>
                  <a:pt x="4152630" y="998112"/>
                  <a:pt x="4147363" y="1002868"/>
                  <a:pt x="4143627" y="1004907"/>
                </a:cubicBezTo>
                <a:cubicBezTo>
                  <a:pt x="4139890" y="1006945"/>
                  <a:pt x="4134964" y="1007285"/>
                  <a:pt x="4128849" y="1005926"/>
                </a:cubicBezTo>
                <a:cubicBezTo>
                  <a:pt x="4118657" y="1005246"/>
                  <a:pt x="4111523" y="1001679"/>
                  <a:pt x="4107446" y="995225"/>
                </a:cubicBezTo>
                <a:cubicBezTo>
                  <a:pt x="4103369" y="988770"/>
                  <a:pt x="4099633" y="985542"/>
                  <a:pt x="4096235" y="985542"/>
                </a:cubicBezTo>
                <a:cubicBezTo>
                  <a:pt x="4093518" y="985542"/>
                  <a:pt x="4085874" y="974162"/>
                  <a:pt x="4073304" y="951400"/>
                </a:cubicBezTo>
                <a:cubicBezTo>
                  <a:pt x="4060734" y="928638"/>
                  <a:pt x="4054449" y="914540"/>
                  <a:pt x="4054449" y="909104"/>
                </a:cubicBezTo>
                <a:cubicBezTo>
                  <a:pt x="4054449" y="903669"/>
                  <a:pt x="4052071" y="896365"/>
                  <a:pt x="4047315" y="887192"/>
                </a:cubicBezTo>
                <a:cubicBezTo>
                  <a:pt x="4042558" y="878019"/>
                  <a:pt x="4037802" y="860863"/>
                  <a:pt x="4033046" y="835724"/>
                </a:cubicBezTo>
                <a:cubicBezTo>
                  <a:pt x="4027611" y="809225"/>
                  <a:pt x="4026931" y="787822"/>
                  <a:pt x="4031008" y="771516"/>
                </a:cubicBezTo>
                <a:cubicBezTo>
                  <a:pt x="4035084" y="755209"/>
                  <a:pt x="4046975" y="733806"/>
                  <a:pt x="4066679" y="707308"/>
                </a:cubicBezTo>
                <a:cubicBezTo>
                  <a:pt x="4072794" y="699154"/>
                  <a:pt x="4076192" y="695077"/>
                  <a:pt x="4076871" y="695077"/>
                </a:cubicBezTo>
                <a:cubicBezTo>
                  <a:pt x="4077550" y="695077"/>
                  <a:pt x="4077550" y="695757"/>
                  <a:pt x="4076871" y="697116"/>
                </a:cubicBezTo>
                <a:cubicBezTo>
                  <a:pt x="4073473" y="706628"/>
                  <a:pt x="4069567" y="723784"/>
                  <a:pt x="4065150" y="748584"/>
                </a:cubicBezTo>
                <a:cubicBezTo>
                  <a:pt x="4060734" y="773384"/>
                  <a:pt x="4058865" y="791559"/>
                  <a:pt x="4059545" y="803110"/>
                </a:cubicBezTo>
                <a:cubicBezTo>
                  <a:pt x="4059545" y="816020"/>
                  <a:pt x="4065150" y="834874"/>
                  <a:pt x="4076361" y="859674"/>
                </a:cubicBezTo>
                <a:cubicBezTo>
                  <a:pt x="4087572" y="884474"/>
                  <a:pt x="4095556" y="896874"/>
                  <a:pt x="4100312" y="896874"/>
                </a:cubicBezTo>
                <a:cubicBezTo>
                  <a:pt x="4104388" y="896874"/>
                  <a:pt x="4115430" y="886852"/>
                  <a:pt x="4133435" y="866809"/>
                </a:cubicBezTo>
                <a:cubicBezTo>
                  <a:pt x="4151440" y="846765"/>
                  <a:pt x="4165199" y="828929"/>
                  <a:pt x="4174711" y="813302"/>
                </a:cubicBezTo>
                <a:cubicBezTo>
                  <a:pt x="4184224" y="798354"/>
                  <a:pt x="4192037" y="787822"/>
                  <a:pt x="4198152" y="781707"/>
                </a:cubicBezTo>
                <a:cubicBezTo>
                  <a:pt x="4202229" y="776951"/>
                  <a:pt x="4209024" y="766420"/>
                  <a:pt x="4218536" y="750113"/>
                </a:cubicBezTo>
                <a:cubicBezTo>
                  <a:pt x="4228049" y="733806"/>
                  <a:pt x="4232804" y="724294"/>
                  <a:pt x="4232804" y="721576"/>
                </a:cubicBezTo>
                <a:cubicBezTo>
                  <a:pt x="4232804" y="721576"/>
                  <a:pt x="4232125" y="721576"/>
                  <a:pt x="4230766" y="721576"/>
                </a:cubicBezTo>
                <a:cubicBezTo>
                  <a:pt x="4229407" y="720897"/>
                  <a:pt x="4227709" y="720727"/>
                  <a:pt x="4225670" y="721066"/>
                </a:cubicBezTo>
                <a:cubicBezTo>
                  <a:pt x="4223632" y="721406"/>
                  <a:pt x="4221254" y="721916"/>
                  <a:pt x="4218536" y="722595"/>
                </a:cubicBezTo>
                <a:cubicBezTo>
                  <a:pt x="4206985" y="724634"/>
                  <a:pt x="4196284" y="719538"/>
                  <a:pt x="4186432" y="707308"/>
                </a:cubicBezTo>
                <a:cubicBezTo>
                  <a:pt x="4176580" y="695077"/>
                  <a:pt x="4168936" y="676053"/>
                  <a:pt x="4163500" y="650234"/>
                </a:cubicBezTo>
                <a:cubicBezTo>
                  <a:pt x="4159424" y="632568"/>
                  <a:pt x="4155687" y="621697"/>
                  <a:pt x="4152290" y="617620"/>
                </a:cubicBezTo>
                <a:cubicBezTo>
                  <a:pt x="4148213" y="612864"/>
                  <a:pt x="4146515" y="605560"/>
                  <a:pt x="4147194" y="595708"/>
                </a:cubicBezTo>
                <a:cubicBezTo>
                  <a:pt x="4147873" y="585856"/>
                  <a:pt x="4150591" y="577872"/>
                  <a:pt x="4155347" y="571757"/>
                </a:cubicBezTo>
                <a:cubicBezTo>
                  <a:pt x="4160783" y="562924"/>
                  <a:pt x="4163161" y="556979"/>
                  <a:pt x="4162481" y="553922"/>
                </a:cubicBezTo>
                <a:cubicBezTo>
                  <a:pt x="4161802" y="550864"/>
                  <a:pt x="4157385" y="549675"/>
                  <a:pt x="4149232" y="550355"/>
                </a:cubicBezTo>
                <a:cubicBezTo>
                  <a:pt x="4140400" y="551714"/>
                  <a:pt x="4129698" y="549675"/>
                  <a:pt x="4117128" y="544240"/>
                </a:cubicBezTo>
                <a:cubicBezTo>
                  <a:pt x="4104558" y="538804"/>
                  <a:pt x="4095556" y="531670"/>
                  <a:pt x="4090120" y="522837"/>
                </a:cubicBezTo>
                <a:cubicBezTo>
                  <a:pt x="4082646" y="513325"/>
                  <a:pt x="4074832" y="495829"/>
                  <a:pt x="4066679" y="470349"/>
                </a:cubicBezTo>
                <a:cubicBezTo>
                  <a:pt x="4058525" y="444870"/>
                  <a:pt x="4055128" y="429073"/>
                  <a:pt x="4056487" y="422958"/>
                </a:cubicBezTo>
                <a:cubicBezTo>
                  <a:pt x="4058525" y="416163"/>
                  <a:pt x="4053769" y="400536"/>
                  <a:pt x="4042219" y="376076"/>
                </a:cubicBezTo>
                <a:cubicBezTo>
                  <a:pt x="4034065" y="358410"/>
                  <a:pt x="4029649" y="347369"/>
                  <a:pt x="4028969" y="342952"/>
                </a:cubicBezTo>
                <a:cubicBezTo>
                  <a:pt x="4028290" y="338536"/>
                  <a:pt x="4029649" y="333270"/>
                  <a:pt x="4033046" y="327155"/>
                </a:cubicBezTo>
                <a:cubicBezTo>
                  <a:pt x="4038482" y="319681"/>
                  <a:pt x="4042558" y="315944"/>
                  <a:pt x="4045276" y="315944"/>
                </a:cubicBezTo>
                <a:cubicBezTo>
                  <a:pt x="4047994" y="315944"/>
                  <a:pt x="4052580" y="309150"/>
                  <a:pt x="4059035" y="295561"/>
                </a:cubicBezTo>
                <a:cubicBezTo>
                  <a:pt x="4065490" y="281972"/>
                  <a:pt x="4067358" y="271440"/>
                  <a:pt x="4064641" y="263966"/>
                </a:cubicBezTo>
                <a:cubicBezTo>
                  <a:pt x="4061243" y="255134"/>
                  <a:pt x="4060394" y="241545"/>
                  <a:pt x="4062093" y="223199"/>
                </a:cubicBezTo>
                <a:cubicBezTo>
                  <a:pt x="4063791" y="204854"/>
                  <a:pt x="4067019" y="193304"/>
                  <a:pt x="4071775" y="188547"/>
                </a:cubicBezTo>
                <a:cubicBezTo>
                  <a:pt x="4077211" y="182432"/>
                  <a:pt x="4086893" y="179035"/>
                  <a:pt x="4100821" y="178356"/>
                </a:cubicBezTo>
                <a:cubicBezTo>
                  <a:pt x="4114750" y="177676"/>
                  <a:pt x="4126810" y="180054"/>
                  <a:pt x="4137002" y="185490"/>
                </a:cubicBezTo>
                <a:cubicBezTo>
                  <a:pt x="4147194" y="190926"/>
                  <a:pt x="4155347" y="199588"/>
                  <a:pt x="4161462" y="211479"/>
                </a:cubicBezTo>
                <a:cubicBezTo>
                  <a:pt x="4167577" y="223369"/>
                  <a:pt x="4170975" y="229824"/>
                  <a:pt x="4171654" y="230843"/>
                </a:cubicBezTo>
                <a:cubicBezTo>
                  <a:pt x="4172333" y="231862"/>
                  <a:pt x="4182186" y="227616"/>
                  <a:pt x="4201210" y="218103"/>
                </a:cubicBezTo>
                <a:cubicBezTo>
                  <a:pt x="4221594" y="207912"/>
                  <a:pt x="4241468" y="199588"/>
                  <a:pt x="4260832" y="193134"/>
                </a:cubicBezTo>
                <a:cubicBezTo>
                  <a:pt x="4280196" y="186679"/>
                  <a:pt x="4293615" y="183791"/>
                  <a:pt x="4301089" y="184471"/>
                </a:cubicBezTo>
                <a:cubicBezTo>
                  <a:pt x="4316037" y="186509"/>
                  <a:pt x="4329286" y="190926"/>
                  <a:pt x="4340837" y="197720"/>
                </a:cubicBezTo>
                <a:cubicBezTo>
                  <a:pt x="4352388" y="204515"/>
                  <a:pt x="4360201" y="212328"/>
                  <a:pt x="4364278" y="221161"/>
                </a:cubicBezTo>
                <a:cubicBezTo>
                  <a:pt x="4373791" y="242903"/>
                  <a:pt x="4374979" y="263457"/>
                  <a:pt x="4367845" y="282821"/>
                </a:cubicBezTo>
                <a:cubicBezTo>
                  <a:pt x="4360711" y="302186"/>
                  <a:pt x="4343895" y="325457"/>
                  <a:pt x="4317396" y="352635"/>
                </a:cubicBezTo>
                <a:lnTo>
                  <a:pt x="4288859" y="381172"/>
                </a:lnTo>
                <a:lnTo>
                  <a:pt x="4304147" y="387287"/>
                </a:lnTo>
                <a:cubicBezTo>
                  <a:pt x="4322492" y="395440"/>
                  <a:pt x="4331325" y="403763"/>
                  <a:pt x="4330645" y="412256"/>
                </a:cubicBezTo>
                <a:cubicBezTo>
                  <a:pt x="4329966" y="420750"/>
                  <a:pt x="4319434" y="428733"/>
                  <a:pt x="4299051" y="436207"/>
                </a:cubicBezTo>
                <a:cubicBezTo>
                  <a:pt x="4275950" y="444361"/>
                  <a:pt x="4261511" y="450985"/>
                  <a:pt x="4255736" y="456081"/>
                </a:cubicBezTo>
                <a:cubicBezTo>
                  <a:pt x="4249961" y="461177"/>
                  <a:pt x="4247073" y="468821"/>
                  <a:pt x="4247073" y="479012"/>
                </a:cubicBezTo>
                <a:cubicBezTo>
                  <a:pt x="4247073" y="485807"/>
                  <a:pt x="4247583" y="490393"/>
                  <a:pt x="4248602" y="492771"/>
                </a:cubicBezTo>
                <a:cubicBezTo>
                  <a:pt x="4249621" y="495149"/>
                  <a:pt x="4251490" y="495999"/>
                  <a:pt x="4254207" y="495319"/>
                </a:cubicBezTo>
                <a:cubicBezTo>
                  <a:pt x="4258284" y="493281"/>
                  <a:pt x="4262361" y="494640"/>
                  <a:pt x="4266437" y="499396"/>
                </a:cubicBezTo>
                <a:cubicBezTo>
                  <a:pt x="4272552" y="506870"/>
                  <a:pt x="4271873" y="526234"/>
                  <a:pt x="4264399" y="557489"/>
                </a:cubicBezTo>
                <a:cubicBezTo>
                  <a:pt x="4263040" y="564283"/>
                  <a:pt x="4261851" y="576004"/>
                  <a:pt x="4260832" y="592650"/>
                </a:cubicBezTo>
                <a:cubicBezTo>
                  <a:pt x="4259813" y="609297"/>
                  <a:pt x="4259643" y="624585"/>
                  <a:pt x="4260322" y="638513"/>
                </a:cubicBezTo>
                <a:cubicBezTo>
                  <a:pt x="4261001" y="652442"/>
                  <a:pt x="4262021" y="659406"/>
                  <a:pt x="4263380" y="659406"/>
                </a:cubicBezTo>
                <a:cubicBezTo>
                  <a:pt x="4265418" y="658727"/>
                  <a:pt x="4272212" y="648705"/>
                  <a:pt x="4283763" y="629341"/>
                </a:cubicBezTo>
                <a:cubicBezTo>
                  <a:pt x="4295314" y="609976"/>
                  <a:pt x="4301089" y="598596"/>
                  <a:pt x="4301089" y="595198"/>
                </a:cubicBezTo>
                <a:cubicBezTo>
                  <a:pt x="4301089" y="592481"/>
                  <a:pt x="4298032" y="591122"/>
                  <a:pt x="4291917" y="591122"/>
                </a:cubicBezTo>
                <a:cubicBezTo>
                  <a:pt x="4287840" y="591122"/>
                  <a:pt x="4285122" y="590102"/>
                  <a:pt x="4283763" y="588064"/>
                </a:cubicBezTo>
                <a:cubicBezTo>
                  <a:pt x="4282404" y="586026"/>
                  <a:pt x="4281725" y="581609"/>
                  <a:pt x="4281725" y="574815"/>
                </a:cubicBezTo>
                <a:cubicBezTo>
                  <a:pt x="4281725" y="567341"/>
                  <a:pt x="4283254" y="561396"/>
                  <a:pt x="4286311" y="556979"/>
                </a:cubicBezTo>
                <a:cubicBezTo>
                  <a:pt x="4289369" y="552563"/>
                  <a:pt x="4296333" y="545938"/>
                  <a:pt x="4307204" y="537105"/>
                </a:cubicBezTo>
                <a:cubicBezTo>
                  <a:pt x="4324870" y="523516"/>
                  <a:pt x="4336420" y="514514"/>
                  <a:pt x="4341856" y="510097"/>
                </a:cubicBezTo>
                <a:cubicBezTo>
                  <a:pt x="4347292" y="505681"/>
                  <a:pt x="4350689" y="504322"/>
                  <a:pt x="4352048" y="506021"/>
                </a:cubicBezTo>
                <a:cubicBezTo>
                  <a:pt x="4353407" y="507719"/>
                  <a:pt x="4363599" y="504322"/>
                  <a:pt x="4382623" y="495829"/>
                </a:cubicBezTo>
                <a:cubicBezTo>
                  <a:pt x="4401648" y="487336"/>
                  <a:pt x="4412689" y="483089"/>
                  <a:pt x="4415746" y="483089"/>
                </a:cubicBezTo>
                <a:cubicBezTo>
                  <a:pt x="4418804" y="483089"/>
                  <a:pt x="4425768" y="480711"/>
                  <a:pt x="4436640" y="475955"/>
                </a:cubicBezTo>
                <a:cubicBezTo>
                  <a:pt x="4474689" y="458289"/>
                  <a:pt x="4508322" y="445719"/>
                  <a:pt x="4537538" y="438245"/>
                </a:cubicBezTo>
                <a:cubicBezTo>
                  <a:pt x="4554524" y="434169"/>
                  <a:pt x="4564546" y="428733"/>
                  <a:pt x="4567603" y="421939"/>
                </a:cubicBezTo>
                <a:cubicBezTo>
                  <a:pt x="4570661" y="415144"/>
                  <a:pt x="4576267" y="405292"/>
                  <a:pt x="4584420" y="392382"/>
                </a:cubicBezTo>
                <a:cubicBezTo>
                  <a:pt x="4608880" y="351615"/>
                  <a:pt x="4625527" y="318662"/>
                  <a:pt x="4634360" y="293522"/>
                </a:cubicBezTo>
                <a:cubicBezTo>
                  <a:pt x="4641833" y="270421"/>
                  <a:pt x="4644721" y="258021"/>
                  <a:pt x="4643022" y="256323"/>
                </a:cubicBezTo>
                <a:cubicBezTo>
                  <a:pt x="4641324" y="254624"/>
                  <a:pt x="4631811" y="257172"/>
                  <a:pt x="4614485" y="263966"/>
                </a:cubicBezTo>
                <a:cubicBezTo>
                  <a:pt x="4597159" y="270761"/>
                  <a:pt x="4584080" y="276876"/>
                  <a:pt x="4575247" y="282312"/>
                </a:cubicBezTo>
                <a:cubicBezTo>
                  <a:pt x="4565056" y="287747"/>
                  <a:pt x="4557412" y="290465"/>
                  <a:pt x="4552316" y="290465"/>
                </a:cubicBezTo>
                <a:cubicBezTo>
                  <a:pt x="4547220" y="290465"/>
                  <a:pt x="4541954" y="293862"/>
                  <a:pt x="4536519" y="300657"/>
                </a:cubicBezTo>
                <a:cubicBezTo>
                  <a:pt x="4527686" y="310848"/>
                  <a:pt x="4516135" y="307791"/>
                  <a:pt x="4501867" y="291484"/>
                </a:cubicBezTo>
                <a:cubicBezTo>
                  <a:pt x="4495072" y="284690"/>
                  <a:pt x="4492354" y="272459"/>
                  <a:pt x="4493713" y="254794"/>
                </a:cubicBezTo>
                <a:cubicBezTo>
                  <a:pt x="4495072" y="243243"/>
                  <a:pt x="4497111" y="234750"/>
                  <a:pt x="4499828" y="229314"/>
                </a:cubicBezTo>
                <a:cubicBezTo>
                  <a:pt x="4502546" y="223879"/>
                  <a:pt x="4507982" y="216745"/>
                  <a:pt x="4516135" y="207912"/>
                </a:cubicBezTo>
                <a:cubicBezTo>
                  <a:pt x="4526327" y="196361"/>
                  <a:pt x="4538217" y="180224"/>
                  <a:pt x="4551806" y="159501"/>
                </a:cubicBezTo>
                <a:cubicBezTo>
                  <a:pt x="4565395" y="138778"/>
                  <a:pt x="4572190" y="125698"/>
                  <a:pt x="4572190" y="120263"/>
                </a:cubicBezTo>
                <a:cubicBezTo>
                  <a:pt x="4572190" y="116186"/>
                  <a:pt x="4570491" y="113129"/>
                  <a:pt x="4567094" y="111090"/>
                </a:cubicBezTo>
                <a:cubicBezTo>
                  <a:pt x="4563696" y="109052"/>
                  <a:pt x="4561998" y="106334"/>
                  <a:pt x="4561998" y="102937"/>
                </a:cubicBezTo>
                <a:cubicBezTo>
                  <a:pt x="4561998" y="99879"/>
                  <a:pt x="4563951" y="98520"/>
                  <a:pt x="4567858" y="98860"/>
                </a:cubicBezTo>
                <a:close/>
                <a:moveTo>
                  <a:pt x="2764237" y="81152"/>
                </a:moveTo>
                <a:cubicBezTo>
                  <a:pt x="2775066" y="80387"/>
                  <a:pt x="2784557" y="84592"/>
                  <a:pt x="2792710" y="93764"/>
                </a:cubicBezTo>
                <a:cubicBezTo>
                  <a:pt x="2808337" y="109392"/>
                  <a:pt x="2815811" y="123320"/>
                  <a:pt x="2815132" y="135550"/>
                </a:cubicBezTo>
                <a:cubicBezTo>
                  <a:pt x="2815132" y="142345"/>
                  <a:pt x="2813264" y="150838"/>
                  <a:pt x="2809527" y="161030"/>
                </a:cubicBezTo>
                <a:cubicBezTo>
                  <a:pt x="2805789" y="171221"/>
                  <a:pt x="2802222" y="178695"/>
                  <a:pt x="2798825" y="183452"/>
                </a:cubicBezTo>
                <a:cubicBezTo>
                  <a:pt x="2780480" y="205194"/>
                  <a:pt x="2769269" y="216065"/>
                  <a:pt x="2765192" y="216065"/>
                </a:cubicBezTo>
                <a:cubicBezTo>
                  <a:pt x="2762475" y="216065"/>
                  <a:pt x="2761116" y="217254"/>
                  <a:pt x="2761116" y="219632"/>
                </a:cubicBezTo>
                <a:cubicBezTo>
                  <a:pt x="2761116" y="222010"/>
                  <a:pt x="2751603" y="230334"/>
                  <a:pt x="2732579" y="244602"/>
                </a:cubicBezTo>
                <a:cubicBezTo>
                  <a:pt x="2713554" y="258871"/>
                  <a:pt x="2706420" y="266005"/>
                  <a:pt x="2711176" y="266005"/>
                </a:cubicBezTo>
                <a:cubicBezTo>
                  <a:pt x="2713894" y="266005"/>
                  <a:pt x="2721028" y="263627"/>
                  <a:pt x="2732579" y="258871"/>
                </a:cubicBezTo>
                <a:cubicBezTo>
                  <a:pt x="2744809" y="253435"/>
                  <a:pt x="2754661" y="250377"/>
                  <a:pt x="2762135" y="249698"/>
                </a:cubicBezTo>
                <a:cubicBezTo>
                  <a:pt x="2769609" y="249019"/>
                  <a:pt x="2778442" y="251057"/>
                  <a:pt x="2788633" y="255813"/>
                </a:cubicBezTo>
                <a:cubicBezTo>
                  <a:pt x="2800184" y="260569"/>
                  <a:pt x="2808677" y="268043"/>
                  <a:pt x="2814113" y="278235"/>
                </a:cubicBezTo>
                <a:lnTo>
                  <a:pt x="2822266" y="292503"/>
                </a:lnTo>
                <a:lnTo>
                  <a:pt x="2802902" y="309829"/>
                </a:lnTo>
                <a:cubicBezTo>
                  <a:pt x="2789992" y="320701"/>
                  <a:pt x="2781839" y="326136"/>
                  <a:pt x="2778442" y="326136"/>
                </a:cubicBezTo>
                <a:cubicBezTo>
                  <a:pt x="2775044" y="326136"/>
                  <a:pt x="2770798" y="328684"/>
                  <a:pt x="2765702" y="333780"/>
                </a:cubicBezTo>
                <a:cubicBezTo>
                  <a:pt x="2760606" y="338876"/>
                  <a:pt x="2752283" y="343802"/>
                  <a:pt x="2740732" y="348558"/>
                </a:cubicBezTo>
                <a:cubicBezTo>
                  <a:pt x="2729861" y="353314"/>
                  <a:pt x="2722047" y="358070"/>
                  <a:pt x="2717291" y="362826"/>
                </a:cubicBezTo>
                <a:cubicBezTo>
                  <a:pt x="2712535" y="367583"/>
                  <a:pt x="2709138" y="374037"/>
                  <a:pt x="2707099" y="382191"/>
                </a:cubicBezTo>
                <a:cubicBezTo>
                  <a:pt x="2706420" y="387626"/>
                  <a:pt x="2706420" y="391024"/>
                  <a:pt x="2707099" y="392382"/>
                </a:cubicBezTo>
                <a:cubicBezTo>
                  <a:pt x="2707779" y="393741"/>
                  <a:pt x="2709817" y="394421"/>
                  <a:pt x="2713214" y="394421"/>
                </a:cubicBezTo>
                <a:cubicBezTo>
                  <a:pt x="2719329" y="394421"/>
                  <a:pt x="2722387" y="392722"/>
                  <a:pt x="2722387" y="389325"/>
                </a:cubicBezTo>
                <a:cubicBezTo>
                  <a:pt x="2724425" y="385248"/>
                  <a:pt x="2731560" y="385078"/>
                  <a:pt x="2743790" y="388815"/>
                </a:cubicBezTo>
                <a:cubicBezTo>
                  <a:pt x="2756020" y="392552"/>
                  <a:pt x="2769779" y="399177"/>
                  <a:pt x="2785066" y="408689"/>
                </a:cubicBezTo>
                <a:cubicBezTo>
                  <a:pt x="2800354" y="418202"/>
                  <a:pt x="2809357" y="426355"/>
                  <a:pt x="2812074" y="433150"/>
                </a:cubicBezTo>
                <a:cubicBezTo>
                  <a:pt x="2815472" y="440624"/>
                  <a:pt x="2815981" y="445889"/>
                  <a:pt x="2813603" y="448947"/>
                </a:cubicBezTo>
                <a:cubicBezTo>
                  <a:pt x="2811225" y="452004"/>
                  <a:pt x="2804940" y="453533"/>
                  <a:pt x="2794748" y="453533"/>
                </a:cubicBezTo>
                <a:cubicBezTo>
                  <a:pt x="2783198" y="453533"/>
                  <a:pt x="2771137" y="455232"/>
                  <a:pt x="2758568" y="458629"/>
                </a:cubicBezTo>
                <a:cubicBezTo>
                  <a:pt x="2745998" y="462026"/>
                  <a:pt x="2739713" y="465423"/>
                  <a:pt x="2739713" y="468821"/>
                </a:cubicBezTo>
                <a:cubicBezTo>
                  <a:pt x="2739713" y="471538"/>
                  <a:pt x="2744979" y="480371"/>
                  <a:pt x="2755510" y="495319"/>
                </a:cubicBezTo>
                <a:cubicBezTo>
                  <a:pt x="2766042" y="510267"/>
                  <a:pt x="2774025" y="520799"/>
                  <a:pt x="2779461" y="526914"/>
                </a:cubicBezTo>
                <a:cubicBezTo>
                  <a:pt x="2814113" y="558848"/>
                  <a:pt x="2836874" y="578892"/>
                  <a:pt x="2847745" y="587045"/>
                </a:cubicBezTo>
                <a:cubicBezTo>
                  <a:pt x="2871526" y="604031"/>
                  <a:pt x="2879680" y="618300"/>
                  <a:pt x="2872206" y="629850"/>
                </a:cubicBezTo>
                <a:cubicBezTo>
                  <a:pt x="2869488" y="633927"/>
                  <a:pt x="2862863" y="638513"/>
                  <a:pt x="2852332" y="643609"/>
                </a:cubicBezTo>
                <a:cubicBezTo>
                  <a:pt x="2841800" y="648705"/>
                  <a:pt x="2832798" y="651593"/>
                  <a:pt x="2825324" y="652272"/>
                </a:cubicBezTo>
                <a:cubicBezTo>
                  <a:pt x="2819888" y="652952"/>
                  <a:pt x="2802053" y="658047"/>
                  <a:pt x="2771817" y="667560"/>
                </a:cubicBezTo>
                <a:cubicBezTo>
                  <a:pt x="2741581" y="677072"/>
                  <a:pt x="2725784" y="682508"/>
                  <a:pt x="2724425" y="683867"/>
                </a:cubicBezTo>
                <a:cubicBezTo>
                  <a:pt x="2723066" y="685225"/>
                  <a:pt x="2721708" y="719708"/>
                  <a:pt x="2720349" y="787313"/>
                </a:cubicBezTo>
                <a:cubicBezTo>
                  <a:pt x="2718990" y="854918"/>
                  <a:pt x="2716782" y="894496"/>
                  <a:pt x="2713724" y="906047"/>
                </a:cubicBezTo>
                <a:cubicBezTo>
                  <a:pt x="2710667" y="917597"/>
                  <a:pt x="2707779" y="929488"/>
                  <a:pt x="2705061" y="941718"/>
                </a:cubicBezTo>
                <a:cubicBezTo>
                  <a:pt x="2693510" y="1002189"/>
                  <a:pt x="2684338" y="1030386"/>
                  <a:pt x="2677543" y="1026309"/>
                </a:cubicBezTo>
                <a:cubicBezTo>
                  <a:pt x="2676184" y="1024951"/>
                  <a:pt x="2674826" y="993866"/>
                  <a:pt x="2673467" y="933055"/>
                </a:cubicBezTo>
                <a:cubicBezTo>
                  <a:pt x="2672108" y="872244"/>
                  <a:pt x="2670579" y="834874"/>
                  <a:pt x="2668880" y="820946"/>
                </a:cubicBezTo>
                <a:cubicBezTo>
                  <a:pt x="2667181" y="807017"/>
                  <a:pt x="2665313" y="784425"/>
                  <a:pt x="2663275" y="753170"/>
                </a:cubicBezTo>
                <a:lnTo>
                  <a:pt x="2661237" y="706288"/>
                </a:lnTo>
                <a:lnTo>
                  <a:pt x="2650026" y="707308"/>
                </a:lnTo>
                <a:cubicBezTo>
                  <a:pt x="2631680" y="710025"/>
                  <a:pt x="2613335" y="711214"/>
                  <a:pt x="2594990" y="710875"/>
                </a:cubicBezTo>
                <a:cubicBezTo>
                  <a:pt x="2576645" y="710535"/>
                  <a:pt x="2564755" y="708666"/>
                  <a:pt x="2559319" y="705269"/>
                </a:cubicBezTo>
                <a:cubicBezTo>
                  <a:pt x="2542333" y="696436"/>
                  <a:pt x="2533500" y="688283"/>
                  <a:pt x="2532821" y="680809"/>
                </a:cubicBezTo>
                <a:cubicBezTo>
                  <a:pt x="2532821" y="678091"/>
                  <a:pt x="2531292" y="673845"/>
                  <a:pt x="2528234" y="668069"/>
                </a:cubicBezTo>
                <a:cubicBezTo>
                  <a:pt x="2525177" y="662294"/>
                  <a:pt x="2523988" y="653631"/>
                  <a:pt x="2524667" y="642080"/>
                </a:cubicBezTo>
                <a:cubicBezTo>
                  <a:pt x="2524667" y="631209"/>
                  <a:pt x="2523648" y="626113"/>
                  <a:pt x="2521610" y="626793"/>
                </a:cubicBezTo>
                <a:cubicBezTo>
                  <a:pt x="2520930" y="626793"/>
                  <a:pt x="2520251" y="626453"/>
                  <a:pt x="2519571" y="625774"/>
                </a:cubicBezTo>
                <a:cubicBezTo>
                  <a:pt x="2518892" y="625094"/>
                  <a:pt x="2518552" y="624075"/>
                  <a:pt x="2518552" y="622716"/>
                </a:cubicBezTo>
                <a:cubicBezTo>
                  <a:pt x="2518552" y="614563"/>
                  <a:pt x="2537916" y="590782"/>
                  <a:pt x="2576645" y="551374"/>
                </a:cubicBezTo>
                <a:cubicBezTo>
                  <a:pt x="2603144" y="524196"/>
                  <a:pt x="2613335" y="510267"/>
                  <a:pt x="2607220" y="509588"/>
                </a:cubicBezTo>
                <a:cubicBezTo>
                  <a:pt x="2603823" y="508908"/>
                  <a:pt x="2596009" y="511286"/>
                  <a:pt x="2583779" y="516722"/>
                </a:cubicBezTo>
                <a:cubicBezTo>
                  <a:pt x="2571549" y="522158"/>
                  <a:pt x="2563226" y="524875"/>
                  <a:pt x="2558809" y="524875"/>
                </a:cubicBezTo>
                <a:cubicBezTo>
                  <a:pt x="2554393" y="524875"/>
                  <a:pt x="2548788" y="521478"/>
                  <a:pt x="2541993" y="514684"/>
                </a:cubicBezTo>
                <a:cubicBezTo>
                  <a:pt x="2533840" y="507210"/>
                  <a:pt x="2529084" y="494980"/>
                  <a:pt x="2527725" y="477993"/>
                </a:cubicBezTo>
                <a:cubicBezTo>
                  <a:pt x="2527045" y="467802"/>
                  <a:pt x="2527045" y="461007"/>
                  <a:pt x="2527725" y="457610"/>
                </a:cubicBezTo>
                <a:cubicBezTo>
                  <a:pt x="2528404" y="454213"/>
                  <a:pt x="2530442" y="451834"/>
                  <a:pt x="2533840" y="450476"/>
                </a:cubicBezTo>
                <a:cubicBezTo>
                  <a:pt x="2539275" y="448437"/>
                  <a:pt x="2548448" y="443002"/>
                  <a:pt x="2561357" y="434169"/>
                </a:cubicBezTo>
                <a:cubicBezTo>
                  <a:pt x="2623187" y="392043"/>
                  <a:pt x="2652743" y="367243"/>
                  <a:pt x="2650026" y="359769"/>
                </a:cubicBezTo>
                <a:cubicBezTo>
                  <a:pt x="2647987" y="354333"/>
                  <a:pt x="2629642" y="360109"/>
                  <a:pt x="2594990" y="377095"/>
                </a:cubicBezTo>
                <a:cubicBezTo>
                  <a:pt x="2578683" y="385248"/>
                  <a:pt x="2564755" y="386437"/>
                  <a:pt x="2553204" y="380662"/>
                </a:cubicBezTo>
                <a:cubicBezTo>
                  <a:pt x="2541653" y="374887"/>
                  <a:pt x="2535538" y="363846"/>
                  <a:pt x="2534859" y="347539"/>
                </a:cubicBezTo>
                <a:cubicBezTo>
                  <a:pt x="2534179" y="337347"/>
                  <a:pt x="2532311" y="331911"/>
                  <a:pt x="2529253" y="331232"/>
                </a:cubicBezTo>
                <a:cubicBezTo>
                  <a:pt x="2526196" y="330553"/>
                  <a:pt x="2520590" y="334290"/>
                  <a:pt x="2512437" y="342443"/>
                </a:cubicBezTo>
                <a:cubicBezTo>
                  <a:pt x="2504284" y="351276"/>
                  <a:pt x="2497489" y="354333"/>
                  <a:pt x="2492054" y="351615"/>
                </a:cubicBezTo>
                <a:cubicBezTo>
                  <a:pt x="2487977" y="348898"/>
                  <a:pt x="2485259" y="349577"/>
                  <a:pt x="2483900" y="353654"/>
                </a:cubicBezTo>
                <a:cubicBezTo>
                  <a:pt x="2482541" y="357730"/>
                  <a:pt x="2479144" y="373358"/>
                  <a:pt x="2473708" y="400536"/>
                </a:cubicBezTo>
                <a:cubicBezTo>
                  <a:pt x="2468952" y="422958"/>
                  <a:pt x="2465045" y="436037"/>
                  <a:pt x="2461988" y="439774"/>
                </a:cubicBezTo>
                <a:cubicBezTo>
                  <a:pt x="2458930" y="443511"/>
                  <a:pt x="2459780" y="448097"/>
                  <a:pt x="2464536" y="453533"/>
                </a:cubicBezTo>
                <a:cubicBezTo>
                  <a:pt x="2470651" y="459648"/>
                  <a:pt x="2472349" y="465254"/>
                  <a:pt x="2469632" y="470349"/>
                </a:cubicBezTo>
                <a:cubicBezTo>
                  <a:pt x="2466914" y="475445"/>
                  <a:pt x="2460459" y="478673"/>
                  <a:pt x="2450267" y="480032"/>
                </a:cubicBezTo>
                <a:cubicBezTo>
                  <a:pt x="2442793" y="481391"/>
                  <a:pt x="2421900" y="490223"/>
                  <a:pt x="2387588" y="506530"/>
                </a:cubicBezTo>
                <a:cubicBezTo>
                  <a:pt x="2353276" y="522837"/>
                  <a:pt x="2330344" y="535067"/>
                  <a:pt x="2318794" y="543220"/>
                </a:cubicBezTo>
                <a:cubicBezTo>
                  <a:pt x="2310640" y="548656"/>
                  <a:pt x="2305545" y="551374"/>
                  <a:pt x="2303506" y="551374"/>
                </a:cubicBezTo>
                <a:cubicBezTo>
                  <a:pt x="2300109" y="551374"/>
                  <a:pt x="2295522" y="554431"/>
                  <a:pt x="2289747" y="560546"/>
                </a:cubicBezTo>
                <a:cubicBezTo>
                  <a:pt x="2283972" y="566661"/>
                  <a:pt x="2279216" y="572946"/>
                  <a:pt x="2275479" y="579401"/>
                </a:cubicBezTo>
                <a:cubicBezTo>
                  <a:pt x="2271742" y="585856"/>
                  <a:pt x="2270893" y="589763"/>
                  <a:pt x="2272931" y="591122"/>
                </a:cubicBezTo>
                <a:cubicBezTo>
                  <a:pt x="2273610" y="591801"/>
                  <a:pt x="2278027" y="594689"/>
                  <a:pt x="2286180" y="599785"/>
                </a:cubicBezTo>
                <a:cubicBezTo>
                  <a:pt x="2294333" y="604881"/>
                  <a:pt x="2299769" y="611505"/>
                  <a:pt x="2302487" y="619659"/>
                </a:cubicBezTo>
                <a:cubicBezTo>
                  <a:pt x="2305205" y="627132"/>
                  <a:pt x="2307583" y="631039"/>
                  <a:pt x="2309621" y="631379"/>
                </a:cubicBezTo>
                <a:cubicBezTo>
                  <a:pt x="2311660" y="631719"/>
                  <a:pt x="2316756" y="629171"/>
                  <a:pt x="2324909" y="623735"/>
                </a:cubicBezTo>
                <a:cubicBezTo>
                  <a:pt x="2347331" y="608787"/>
                  <a:pt x="2373150" y="597916"/>
                  <a:pt x="2402366" y="591122"/>
                </a:cubicBezTo>
                <a:cubicBezTo>
                  <a:pt x="2416635" y="587045"/>
                  <a:pt x="2425637" y="585176"/>
                  <a:pt x="2429374" y="585516"/>
                </a:cubicBezTo>
                <a:cubicBezTo>
                  <a:pt x="2433111" y="585856"/>
                  <a:pt x="2439736" y="588744"/>
                  <a:pt x="2449248" y="594179"/>
                </a:cubicBezTo>
                <a:cubicBezTo>
                  <a:pt x="2467593" y="603691"/>
                  <a:pt x="2477106" y="616261"/>
                  <a:pt x="2477785" y="631889"/>
                </a:cubicBezTo>
                <a:cubicBezTo>
                  <a:pt x="2478465" y="647516"/>
                  <a:pt x="2470311" y="667560"/>
                  <a:pt x="2453325" y="692020"/>
                </a:cubicBezTo>
                <a:cubicBezTo>
                  <a:pt x="2440415" y="711045"/>
                  <a:pt x="2433961" y="724973"/>
                  <a:pt x="2433961" y="733806"/>
                </a:cubicBezTo>
                <a:cubicBezTo>
                  <a:pt x="2433961" y="741960"/>
                  <a:pt x="2428865" y="751132"/>
                  <a:pt x="2418673" y="761324"/>
                </a:cubicBezTo>
                <a:cubicBezTo>
                  <a:pt x="2408481" y="771516"/>
                  <a:pt x="2398289" y="777291"/>
                  <a:pt x="2388098" y="778650"/>
                </a:cubicBezTo>
                <a:cubicBezTo>
                  <a:pt x="2385380" y="779329"/>
                  <a:pt x="2383172" y="780009"/>
                  <a:pt x="2381473" y="780688"/>
                </a:cubicBezTo>
                <a:cubicBezTo>
                  <a:pt x="2379774" y="781368"/>
                  <a:pt x="2378415" y="782217"/>
                  <a:pt x="2377396" y="783236"/>
                </a:cubicBezTo>
                <a:cubicBezTo>
                  <a:pt x="2376377" y="784255"/>
                  <a:pt x="2375868" y="785105"/>
                  <a:pt x="2375868" y="785784"/>
                </a:cubicBezTo>
                <a:cubicBezTo>
                  <a:pt x="2377906" y="787822"/>
                  <a:pt x="2377906" y="788842"/>
                  <a:pt x="2375868" y="788842"/>
                </a:cubicBezTo>
                <a:cubicBezTo>
                  <a:pt x="2373829" y="788842"/>
                  <a:pt x="2369413" y="785105"/>
                  <a:pt x="2362618" y="777631"/>
                </a:cubicBezTo>
                <a:cubicBezTo>
                  <a:pt x="2355824" y="770157"/>
                  <a:pt x="2352427" y="765401"/>
                  <a:pt x="2352427" y="763362"/>
                </a:cubicBezTo>
                <a:cubicBezTo>
                  <a:pt x="2352427" y="760644"/>
                  <a:pt x="2351068" y="759286"/>
                  <a:pt x="2348350" y="759286"/>
                </a:cubicBezTo>
                <a:cubicBezTo>
                  <a:pt x="2345632" y="759286"/>
                  <a:pt x="2344273" y="761324"/>
                  <a:pt x="2344273" y="765401"/>
                </a:cubicBezTo>
                <a:cubicBezTo>
                  <a:pt x="2344273" y="768798"/>
                  <a:pt x="2342914" y="770836"/>
                  <a:pt x="2340197" y="771516"/>
                </a:cubicBezTo>
                <a:cubicBezTo>
                  <a:pt x="2337479" y="772195"/>
                  <a:pt x="2334081" y="771855"/>
                  <a:pt x="2330005" y="770496"/>
                </a:cubicBezTo>
                <a:cubicBezTo>
                  <a:pt x="2325928" y="769138"/>
                  <a:pt x="2321512" y="766760"/>
                  <a:pt x="2316756" y="763362"/>
                </a:cubicBezTo>
                <a:cubicBezTo>
                  <a:pt x="2294333" y="745697"/>
                  <a:pt x="2283123" y="717499"/>
                  <a:pt x="2283123" y="678771"/>
                </a:cubicBezTo>
                <a:cubicBezTo>
                  <a:pt x="2282443" y="638683"/>
                  <a:pt x="2279725" y="615242"/>
                  <a:pt x="2274969" y="608448"/>
                </a:cubicBezTo>
                <a:cubicBezTo>
                  <a:pt x="2270893" y="603691"/>
                  <a:pt x="2267495" y="604031"/>
                  <a:pt x="2264778" y="609467"/>
                </a:cubicBezTo>
                <a:cubicBezTo>
                  <a:pt x="2264098" y="611505"/>
                  <a:pt x="2262400" y="615242"/>
                  <a:pt x="2259682" y="620678"/>
                </a:cubicBezTo>
                <a:cubicBezTo>
                  <a:pt x="2253566" y="633587"/>
                  <a:pt x="2250509" y="641571"/>
                  <a:pt x="2250509" y="644628"/>
                </a:cubicBezTo>
                <a:cubicBezTo>
                  <a:pt x="2250509" y="647686"/>
                  <a:pt x="2247791" y="652272"/>
                  <a:pt x="2242356" y="658387"/>
                </a:cubicBezTo>
                <a:cubicBezTo>
                  <a:pt x="2236920" y="664502"/>
                  <a:pt x="2234202" y="669598"/>
                  <a:pt x="2234202" y="673675"/>
                </a:cubicBezTo>
                <a:cubicBezTo>
                  <a:pt x="2234202" y="677752"/>
                  <a:pt x="2232164" y="683527"/>
                  <a:pt x="2228087" y="691001"/>
                </a:cubicBezTo>
                <a:cubicBezTo>
                  <a:pt x="2224011" y="698475"/>
                  <a:pt x="2218235" y="710705"/>
                  <a:pt x="2210761" y="727691"/>
                </a:cubicBezTo>
                <a:cubicBezTo>
                  <a:pt x="2203287" y="744677"/>
                  <a:pt x="2196493" y="758776"/>
                  <a:pt x="2190378" y="769987"/>
                </a:cubicBezTo>
                <a:cubicBezTo>
                  <a:pt x="2184263" y="781198"/>
                  <a:pt x="2174071" y="800392"/>
                  <a:pt x="2159803" y="827570"/>
                </a:cubicBezTo>
                <a:cubicBezTo>
                  <a:pt x="2140778" y="864940"/>
                  <a:pt x="2128888" y="887702"/>
                  <a:pt x="2124131" y="895855"/>
                </a:cubicBezTo>
                <a:cubicBezTo>
                  <a:pt x="2119375" y="904008"/>
                  <a:pt x="2115978" y="908085"/>
                  <a:pt x="2113940" y="908085"/>
                </a:cubicBezTo>
                <a:cubicBezTo>
                  <a:pt x="2111901" y="908085"/>
                  <a:pt x="2110882" y="910973"/>
                  <a:pt x="2110882" y="916748"/>
                </a:cubicBezTo>
                <a:cubicBezTo>
                  <a:pt x="2110882" y="922523"/>
                  <a:pt x="2109353" y="925411"/>
                  <a:pt x="2106296" y="925411"/>
                </a:cubicBezTo>
                <a:cubicBezTo>
                  <a:pt x="2103238" y="925411"/>
                  <a:pt x="2101030" y="928808"/>
                  <a:pt x="2099671" y="935603"/>
                </a:cubicBezTo>
                <a:cubicBezTo>
                  <a:pt x="2098312" y="940359"/>
                  <a:pt x="2096444" y="943416"/>
                  <a:pt x="2094066" y="944775"/>
                </a:cubicBezTo>
                <a:cubicBezTo>
                  <a:pt x="2091688" y="946134"/>
                  <a:pt x="2086422" y="946814"/>
                  <a:pt x="2078269" y="946814"/>
                </a:cubicBezTo>
                <a:cubicBezTo>
                  <a:pt x="2066039" y="946814"/>
                  <a:pt x="2059923" y="945455"/>
                  <a:pt x="2059923" y="942737"/>
                </a:cubicBezTo>
                <a:cubicBezTo>
                  <a:pt x="2059923" y="940019"/>
                  <a:pt x="2055847" y="934584"/>
                  <a:pt x="2047693" y="926430"/>
                </a:cubicBezTo>
                <a:cubicBezTo>
                  <a:pt x="2039540" y="918277"/>
                  <a:pt x="2033255" y="907236"/>
                  <a:pt x="2028838" y="893307"/>
                </a:cubicBezTo>
                <a:cubicBezTo>
                  <a:pt x="2024422" y="879378"/>
                  <a:pt x="2021365" y="870206"/>
                  <a:pt x="2019666" y="865789"/>
                </a:cubicBezTo>
                <a:cubicBezTo>
                  <a:pt x="2017967" y="861373"/>
                  <a:pt x="2021025" y="856956"/>
                  <a:pt x="2028838" y="852540"/>
                </a:cubicBezTo>
                <a:cubicBezTo>
                  <a:pt x="2036652" y="848124"/>
                  <a:pt x="2042597" y="841839"/>
                  <a:pt x="2046674" y="833685"/>
                </a:cubicBezTo>
                <a:cubicBezTo>
                  <a:pt x="2050751" y="825532"/>
                  <a:pt x="2057885" y="812962"/>
                  <a:pt x="2068077" y="795976"/>
                </a:cubicBezTo>
                <a:cubicBezTo>
                  <a:pt x="2078269" y="778990"/>
                  <a:pt x="2085403" y="766080"/>
                  <a:pt x="2089480" y="757247"/>
                </a:cubicBezTo>
                <a:cubicBezTo>
                  <a:pt x="2098312" y="738902"/>
                  <a:pt x="2109183" y="721916"/>
                  <a:pt x="2122093" y="706288"/>
                </a:cubicBezTo>
                <a:cubicBezTo>
                  <a:pt x="2126170" y="700853"/>
                  <a:pt x="2132455" y="689642"/>
                  <a:pt x="2140948" y="672656"/>
                </a:cubicBezTo>
                <a:cubicBezTo>
                  <a:pt x="2149441" y="655669"/>
                  <a:pt x="2155726" y="645987"/>
                  <a:pt x="2159803" y="643609"/>
                </a:cubicBezTo>
                <a:cubicBezTo>
                  <a:pt x="2163879" y="641231"/>
                  <a:pt x="2165918" y="638004"/>
                  <a:pt x="2165918" y="633927"/>
                </a:cubicBezTo>
                <a:cubicBezTo>
                  <a:pt x="2165918" y="629850"/>
                  <a:pt x="2172203" y="615922"/>
                  <a:pt x="2184772" y="592141"/>
                </a:cubicBezTo>
                <a:cubicBezTo>
                  <a:pt x="2197342" y="568360"/>
                  <a:pt x="2203627" y="549336"/>
                  <a:pt x="2203627" y="535067"/>
                </a:cubicBezTo>
                <a:cubicBezTo>
                  <a:pt x="2203627" y="524196"/>
                  <a:pt x="2205326" y="516042"/>
                  <a:pt x="2208723" y="510607"/>
                </a:cubicBezTo>
                <a:cubicBezTo>
                  <a:pt x="2212120" y="505171"/>
                  <a:pt x="2218915" y="499396"/>
                  <a:pt x="2229106" y="493281"/>
                </a:cubicBezTo>
                <a:cubicBezTo>
                  <a:pt x="2237260" y="488525"/>
                  <a:pt x="2244903" y="478843"/>
                  <a:pt x="2252038" y="464234"/>
                </a:cubicBezTo>
                <a:cubicBezTo>
                  <a:pt x="2259172" y="449626"/>
                  <a:pt x="2266816" y="434169"/>
                  <a:pt x="2274969" y="417862"/>
                </a:cubicBezTo>
                <a:cubicBezTo>
                  <a:pt x="2286520" y="396119"/>
                  <a:pt x="2290936" y="379813"/>
                  <a:pt x="2288219" y="368941"/>
                </a:cubicBezTo>
                <a:cubicBezTo>
                  <a:pt x="2287539" y="365544"/>
                  <a:pt x="2285841" y="365204"/>
                  <a:pt x="2283123" y="367922"/>
                </a:cubicBezTo>
                <a:cubicBezTo>
                  <a:pt x="2280405" y="371320"/>
                  <a:pt x="2277008" y="373018"/>
                  <a:pt x="2272931" y="373018"/>
                </a:cubicBezTo>
                <a:cubicBezTo>
                  <a:pt x="2266136" y="373018"/>
                  <a:pt x="2222652" y="392382"/>
                  <a:pt x="2142477" y="431111"/>
                </a:cubicBezTo>
                <a:cubicBezTo>
                  <a:pt x="2114619" y="444021"/>
                  <a:pt x="2095255" y="452174"/>
                  <a:pt x="2084384" y="455571"/>
                </a:cubicBezTo>
                <a:cubicBezTo>
                  <a:pt x="2073513" y="458969"/>
                  <a:pt x="2062981" y="459988"/>
                  <a:pt x="2052789" y="458629"/>
                </a:cubicBezTo>
                <a:cubicBezTo>
                  <a:pt x="2041918" y="456591"/>
                  <a:pt x="2035973" y="452344"/>
                  <a:pt x="2034954" y="445889"/>
                </a:cubicBezTo>
                <a:cubicBezTo>
                  <a:pt x="2033934" y="439434"/>
                  <a:pt x="2035803" y="436207"/>
                  <a:pt x="2040559" y="436207"/>
                </a:cubicBezTo>
                <a:cubicBezTo>
                  <a:pt x="2045315" y="436207"/>
                  <a:pt x="2052789" y="433659"/>
                  <a:pt x="2062981" y="428563"/>
                </a:cubicBezTo>
                <a:cubicBezTo>
                  <a:pt x="2073173" y="423467"/>
                  <a:pt x="2084044" y="418202"/>
                  <a:pt x="2095594" y="412766"/>
                </a:cubicBezTo>
                <a:cubicBezTo>
                  <a:pt x="2107145" y="407330"/>
                  <a:pt x="2113600" y="403933"/>
                  <a:pt x="2114959" y="402574"/>
                </a:cubicBezTo>
                <a:cubicBezTo>
                  <a:pt x="2116318" y="401215"/>
                  <a:pt x="2124131" y="397818"/>
                  <a:pt x="2138400" y="392382"/>
                </a:cubicBezTo>
                <a:cubicBezTo>
                  <a:pt x="2152668" y="386947"/>
                  <a:pt x="2171693" y="378624"/>
                  <a:pt x="2195474" y="367413"/>
                </a:cubicBezTo>
                <a:cubicBezTo>
                  <a:pt x="2219254" y="356202"/>
                  <a:pt x="2238959" y="347199"/>
                  <a:pt x="2254586" y="340405"/>
                </a:cubicBezTo>
                <a:cubicBezTo>
                  <a:pt x="2281764" y="328174"/>
                  <a:pt x="2297901" y="319851"/>
                  <a:pt x="2302996" y="315435"/>
                </a:cubicBezTo>
                <a:cubicBezTo>
                  <a:pt x="2308092" y="311018"/>
                  <a:pt x="2314377" y="299638"/>
                  <a:pt x="2321851" y="281292"/>
                </a:cubicBezTo>
                <a:cubicBezTo>
                  <a:pt x="2335440" y="246640"/>
                  <a:pt x="2340536" y="229314"/>
                  <a:pt x="2337139" y="229314"/>
                </a:cubicBezTo>
                <a:cubicBezTo>
                  <a:pt x="2336459" y="229314"/>
                  <a:pt x="2335101" y="229654"/>
                  <a:pt x="2333062" y="230334"/>
                </a:cubicBezTo>
                <a:cubicBezTo>
                  <a:pt x="2326268" y="233051"/>
                  <a:pt x="2313019" y="234580"/>
                  <a:pt x="2293314" y="234920"/>
                </a:cubicBezTo>
                <a:cubicBezTo>
                  <a:pt x="2273610" y="235260"/>
                  <a:pt x="2261380" y="234071"/>
                  <a:pt x="2256624" y="231353"/>
                </a:cubicBezTo>
                <a:cubicBezTo>
                  <a:pt x="2250509" y="227956"/>
                  <a:pt x="2242356" y="221671"/>
                  <a:pt x="2232164" y="212498"/>
                </a:cubicBezTo>
                <a:cubicBezTo>
                  <a:pt x="2221972" y="203325"/>
                  <a:pt x="2216876" y="197720"/>
                  <a:pt x="2216876" y="195682"/>
                </a:cubicBezTo>
                <a:cubicBezTo>
                  <a:pt x="2216876" y="193643"/>
                  <a:pt x="2214838" y="188547"/>
                  <a:pt x="2210761" y="180394"/>
                </a:cubicBezTo>
                <a:cubicBezTo>
                  <a:pt x="2206685" y="172241"/>
                  <a:pt x="2205496" y="164087"/>
                  <a:pt x="2207194" y="155934"/>
                </a:cubicBezTo>
                <a:cubicBezTo>
                  <a:pt x="2208893" y="147780"/>
                  <a:pt x="2212630" y="143704"/>
                  <a:pt x="2218405" y="143704"/>
                </a:cubicBezTo>
                <a:cubicBezTo>
                  <a:pt x="2224180" y="143704"/>
                  <a:pt x="2230126" y="145742"/>
                  <a:pt x="2236241" y="149819"/>
                </a:cubicBezTo>
                <a:cubicBezTo>
                  <a:pt x="2242356" y="155254"/>
                  <a:pt x="2251019" y="158991"/>
                  <a:pt x="2262229" y="161030"/>
                </a:cubicBezTo>
                <a:cubicBezTo>
                  <a:pt x="2273440" y="163068"/>
                  <a:pt x="2282103" y="163068"/>
                  <a:pt x="2288219" y="161030"/>
                </a:cubicBezTo>
                <a:cubicBezTo>
                  <a:pt x="2295693" y="158312"/>
                  <a:pt x="2307243" y="155254"/>
                  <a:pt x="2322870" y="151857"/>
                </a:cubicBezTo>
                <a:cubicBezTo>
                  <a:pt x="2338498" y="148460"/>
                  <a:pt x="2347670" y="145912"/>
                  <a:pt x="2350388" y="144213"/>
                </a:cubicBezTo>
                <a:cubicBezTo>
                  <a:pt x="2353106" y="142515"/>
                  <a:pt x="2362279" y="139967"/>
                  <a:pt x="2377906" y="136570"/>
                </a:cubicBezTo>
                <a:cubicBezTo>
                  <a:pt x="2409840" y="129775"/>
                  <a:pt x="2437018" y="136230"/>
                  <a:pt x="2459440" y="155934"/>
                </a:cubicBezTo>
                <a:cubicBezTo>
                  <a:pt x="2469632" y="164767"/>
                  <a:pt x="2477106" y="175128"/>
                  <a:pt x="2481862" y="187019"/>
                </a:cubicBezTo>
                <a:cubicBezTo>
                  <a:pt x="2486618" y="198909"/>
                  <a:pt x="2489675" y="216065"/>
                  <a:pt x="2491034" y="238487"/>
                </a:cubicBezTo>
                <a:lnTo>
                  <a:pt x="2494092" y="272120"/>
                </a:lnTo>
                <a:lnTo>
                  <a:pt x="2512437" y="282312"/>
                </a:lnTo>
                <a:cubicBezTo>
                  <a:pt x="2530782" y="293862"/>
                  <a:pt x="2539955" y="306432"/>
                  <a:pt x="2539955" y="320021"/>
                </a:cubicBezTo>
                <a:cubicBezTo>
                  <a:pt x="2539955" y="326816"/>
                  <a:pt x="2547089" y="325457"/>
                  <a:pt x="2561357" y="315944"/>
                </a:cubicBezTo>
                <a:cubicBezTo>
                  <a:pt x="2565434" y="313227"/>
                  <a:pt x="2569511" y="309829"/>
                  <a:pt x="2573588" y="305753"/>
                </a:cubicBezTo>
                <a:cubicBezTo>
                  <a:pt x="2581061" y="298958"/>
                  <a:pt x="2589724" y="292333"/>
                  <a:pt x="2599576" y="285879"/>
                </a:cubicBezTo>
                <a:cubicBezTo>
                  <a:pt x="2609429" y="279424"/>
                  <a:pt x="2617922" y="272799"/>
                  <a:pt x="2625056" y="266005"/>
                </a:cubicBezTo>
                <a:cubicBezTo>
                  <a:pt x="2632190" y="259210"/>
                  <a:pt x="2648327" y="244942"/>
                  <a:pt x="2673467" y="223199"/>
                </a:cubicBezTo>
                <a:cubicBezTo>
                  <a:pt x="2723066" y="181073"/>
                  <a:pt x="2753642" y="149139"/>
                  <a:pt x="2765192" y="127397"/>
                </a:cubicBezTo>
                <a:cubicBezTo>
                  <a:pt x="2769269" y="118564"/>
                  <a:pt x="2771477" y="112959"/>
                  <a:pt x="2771817" y="110581"/>
                </a:cubicBezTo>
                <a:cubicBezTo>
                  <a:pt x="2772157" y="108203"/>
                  <a:pt x="2770288" y="104975"/>
                  <a:pt x="2766212" y="100898"/>
                </a:cubicBezTo>
                <a:cubicBezTo>
                  <a:pt x="2761455" y="94783"/>
                  <a:pt x="2756359" y="92405"/>
                  <a:pt x="2750924" y="93764"/>
                </a:cubicBezTo>
                <a:cubicBezTo>
                  <a:pt x="2745488" y="95123"/>
                  <a:pt x="2743110" y="94444"/>
                  <a:pt x="2743790" y="91726"/>
                </a:cubicBezTo>
                <a:cubicBezTo>
                  <a:pt x="2744469" y="89008"/>
                  <a:pt x="2747527" y="86290"/>
                  <a:pt x="2752962" y="83572"/>
                </a:cubicBezTo>
                <a:cubicBezTo>
                  <a:pt x="2756869" y="82214"/>
                  <a:pt x="2760627" y="81407"/>
                  <a:pt x="2764237" y="81152"/>
                </a:cubicBezTo>
                <a:close/>
                <a:moveTo>
                  <a:pt x="3501037" y="47392"/>
                </a:moveTo>
                <a:cubicBezTo>
                  <a:pt x="3514626" y="48411"/>
                  <a:pt x="3523119" y="50959"/>
                  <a:pt x="3526516" y="55036"/>
                </a:cubicBezTo>
                <a:cubicBezTo>
                  <a:pt x="3533311" y="61830"/>
                  <a:pt x="3539426" y="69814"/>
                  <a:pt x="3544861" y="78986"/>
                </a:cubicBezTo>
                <a:cubicBezTo>
                  <a:pt x="3550297" y="88159"/>
                  <a:pt x="3552335" y="94104"/>
                  <a:pt x="3550976" y="96822"/>
                </a:cubicBezTo>
                <a:cubicBezTo>
                  <a:pt x="3548938" y="99540"/>
                  <a:pt x="3549617" y="103956"/>
                  <a:pt x="3553015" y="110071"/>
                </a:cubicBezTo>
                <a:cubicBezTo>
                  <a:pt x="3557771" y="118904"/>
                  <a:pt x="3555053" y="137928"/>
                  <a:pt x="3544861" y="167145"/>
                </a:cubicBezTo>
                <a:cubicBezTo>
                  <a:pt x="3534670" y="196361"/>
                  <a:pt x="3521420" y="223539"/>
                  <a:pt x="3505113" y="248679"/>
                </a:cubicBezTo>
                <a:cubicBezTo>
                  <a:pt x="3495601" y="261588"/>
                  <a:pt x="3490845" y="269062"/>
                  <a:pt x="3490845" y="271101"/>
                </a:cubicBezTo>
                <a:cubicBezTo>
                  <a:pt x="3490845" y="273139"/>
                  <a:pt x="3498659" y="273479"/>
                  <a:pt x="3514286" y="272120"/>
                </a:cubicBezTo>
                <a:cubicBezTo>
                  <a:pt x="3529234" y="270081"/>
                  <a:pt x="3554713" y="267364"/>
                  <a:pt x="3590724" y="263966"/>
                </a:cubicBezTo>
                <a:cubicBezTo>
                  <a:pt x="3615864" y="261928"/>
                  <a:pt x="3632171" y="261079"/>
                  <a:pt x="3639645" y="261418"/>
                </a:cubicBezTo>
                <a:cubicBezTo>
                  <a:pt x="3647118" y="261758"/>
                  <a:pt x="3655612" y="264306"/>
                  <a:pt x="3665124" y="269062"/>
                </a:cubicBezTo>
                <a:cubicBezTo>
                  <a:pt x="3680072" y="275857"/>
                  <a:pt x="3694680" y="285879"/>
                  <a:pt x="3708948" y="299128"/>
                </a:cubicBezTo>
                <a:cubicBezTo>
                  <a:pt x="3723217" y="312377"/>
                  <a:pt x="3730351" y="322059"/>
                  <a:pt x="3730351" y="328174"/>
                </a:cubicBezTo>
                <a:cubicBezTo>
                  <a:pt x="3730351" y="337007"/>
                  <a:pt x="3727633" y="342613"/>
                  <a:pt x="3722198" y="344991"/>
                </a:cubicBezTo>
                <a:cubicBezTo>
                  <a:pt x="3716762" y="347369"/>
                  <a:pt x="3706231" y="347878"/>
                  <a:pt x="3690603" y="346520"/>
                </a:cubicBezTo>
                <a:cubicBezTo>
                  <a:pt x="3670899" y="345161"/>
                  <a:pt x="3654932" y="347029"/>
                  <a:pt x="3642702" y="352125"/>
                </a:cubicBezTo>
                <a:cubicBezTo>
                  <a:pt x="3630472" y="357221"/>
                  <a:pt x="3621639" y="359769"/>
                  <a:pt x="3616204" y="359769"/>
                </a:cubicBezTo>
                <a:cubicBezTo>
                  <a:pt x="3610768" y="359769"/>
                  <a:pt x="3598538" y="364525"/>
                  <a:pt x="3579513" y="374037"/>
                </a:cubicBezTo>
                <a:cubicBezTo>
                  <a:pt x="3560489" y="383550"/>
                  <a:pt x="3548259" y="388306"/>
                  <a:pt x="3542823" y="388306"/>
                </a:cubicBezTo>
                <a:cubicBezTo>
                  <a:pt x="3538746" y="388306"/>
                  <a:pt x="3529574" y="391703"/>
                  <a:pt x="3515305" y="398498"/>
                </a:cubicBezTo>
                <a:cubicBezTo>
                  <a:pt x="3501037" y="405292"/>
                  <a:pt x="3489146" y="411747"/>
                  <a:pt x="3479634" y="417862"/>
                </a:cubicBezTo>
                <a:cubicBezTo>
                  <a:pt x="3470801" y="424656"/>
                  <a:pt x="3464516" y="428393"/>
                  <a:pt x="3460779" y="429073"/>
                </a:cubicBezTo>
                <a:cubicBezTo>
                  <a:pt x="3457042" y="429752"/>
                  <a:pt x="3452796" y="431621"/>
                  <a:pt x="3448040" y="434678"/>
                </a:cubicBezTo>
                <a:cubicBezTo>
                  <a:pt x="3443284" y="437736"/>
                  <a:pt x="3440226" y="439265"/>
                  <a:pt x="3438867" y="439265"/>
                </a:cubicBezTo>
                <a:cubicBezTo>
                  <a:pt x="3434111" y="439944"/>
                  <a:pt x="3428845" y="441643"/>
                  <a:pt x="3423070" y="444361"/>
                </a:cubicBezTo>
                <a:cubicBezTo>
                  <a:pt x="3417294" y="447078"/>
                  <a:pt x="3414407" y="449117"/>
                  <a:pt x="3414407" y="450476"/>
                </a:cubicBezTo>
                <a:cubicBezTo>
                  <a:pt x="3414407" y="453193"/>
                  <a:pt x="3408462" y="458119"/>
                  <a:pt x="3396571" y="465254"/>
                </a:cubicBezTo>
                <a:cubicBezTo>
                  <a:pt x="3384681" y="472388"/>
                  <a:pt x="3376358" y="478673"/>
                  <a:pt x="3371602" y="484108"/>
                </a:cubicBezTo>
                <a:cubicBezTo>
                  <a:pt x="3366845" y="489544"/>
                  <a:pt x="3356654" y="498377"/>
                  <a:pt x="3341026" y="510607"/>
                </a:cubicBezTo>
                <a:cubicBezTo>
                  <a:pt x="3330155" y="518760"/>
                  <a:pt x="3319114" y="532010"/>
                  <a:pt x="3307903" y="550355"/>
                </a:cubicBezTo>
                <a:cubicBezTo>
                  <a:pt x="3296692" y="568700"/>
                  <a:pt x="3289728" y="584327"/>
                  <a:pt x="3287010" y="597237"/>
                </a:cubicBezTo>
                <a:cubicBezTo>
                  <a:pt x="3285651" y="604031"/>
                  <a:pt x="3277158" y="621697"/>
                  <a:pt x="3261531" y="650234"/>
                </a:cubicBezTo>
                <a:cubicBezTo>
                  <a:pt x="3245903" y="678771"/>
                  <a:pt x="3237071" y="697456"/>
                  <a:pt x="3235032" y="706288"/>
                </a:cubicBezTo>
                <a:lnTo>
                  <a:pt x="3231975" y="718519"/>
                </a:lnTo>
                <a:lnTo>
                  <a:pt x="3261531" y="719538"/>
                </a:lnTo>
                <a:cubicBezTo>
                  <a:pt x="3281914" y="719538"/>
                  <a:pt x="3294993" y="719368"/>
                  <a:pt x="3300769" y="719028"/>
                </a:cubicBezTo>
                <a:cubicBezTo>
                  <a:pt x="3306544" y="718688"/>
                  <a:pt x="3309432" y="720217"/>
                  <a:pt x="3309432" y="723614"/>
                </a:cubicBezTo>
                <a:cubicBezTo>
                  <a:pt x="3309432" y="727012"/>
                  <a:pt x="3312150" y="730069"/>
                  <a:pt x="3317585" y="732787"/>
                </a:cubicBezTo>
                <a:cubicBezTo>
                  <a:pt x="3348840" y="745697"/>
                  <a:pt x="3371262" y="763702"/>
                  <a:pt x="3384851" y="786803"/>
                </a:cubicBezTo>
                <a:cubicBezTo>
                  <a:pt x="3394363" y="803790"/>
                  <a:pt x="3391985" y="814321"/>
                  <a:pt x="3377717" y="818398"/>
                </a:cubicBezTo>
                <a:cubicBezTo>
                  <a:pt x="3368884" y="820436"/>
                  <a:pt x="3361919" y="820776"/>
                  <a:pt x="3356823" y="819417"/>
                </a:cubicBezTo>
                <a:cubicBezTo>
                  <a:pt x="3351728" y="818058"/>
                  <a:pt x="3344763" y="814321"/>
                  <a:pt x="3335931" y="808206"/>
                </a:cubicBezTo>
                <a:cubicBezTo>
                  <a:pt x="3320303" y="796655"/>
                  <a:pt x="3302467" y="786633"/>
                  <a:pt x="3282424" y="778140"/>
                </a:cubicBezTo>
                <a:cubicBezTo>
                  <a:pt x="3262380" y="769647"/>
                  <a:pt x="3245563" y="765061"/>
                  <a:pt x="3231975" y="764381"/>
                </a:cubicBezTo>
                <a:lnTo>
                  <a:pt x="3203438" y="762343"/>
                </a:lnTo>
                <a:lnTo>
                  <a:pt x="3190188" y="782727"/>
                </a:lnTo>
                <a:cubicBezTo>
                  <a:pt x="3181355" y="796316"/>
                  <a:pt x="3169465" y="813132"/>
                  <a:pt x="3154517" y="833176"/>
                </a:cubicBezTo>
                <a:cubicBezTo>
                  <a:pt x="3139569" y="853219"/>
                  <a:pt x="3132095" y="865280"/>
                  <a:pt x="3132095" y="869356"/>
                </a:cubicBezTo>
                <a:cubicBezTo>
                  <a:pt x="3132095" y="874113"/>
                  <a:pt x="3120884" y="887702"/>
                  <a:pt x="3098463" y="910123"/>
                </a:cubicBezTo>
                <a:cubicBezTo>
                  <a:pt x="3076041" y="932545"/>
                  <a:pt x="3062791" y="943756"/>
                  <a:pt x="3058715" y="943756"/>
                </a:cubicBezTo>
                <a:cubicBezTo>
                  <a:pt x="3052600" y="943756"/>
                  <a:pt x="3045635" y="939510"/>
                  <a:pt x="3037822" y="931017"/>
                </a:cubicBezTo>
                <a:cubicBezTo>
                  <a:pt x="3030008" y="922523"/>
                  <a:pt x="3025422" y="913860"/>
                  <a:pt x="3024063" y="905028"/>
                </a:cubicBezTo>
                <a:cubicBezTo>
                  <a:pt x="3022024" y="894156"/>
                  <a:pt x="3019647" y="869017"/>
                  <a:pt x="3016928" y="829609"/>
                </a:cubicBezTo>
                <a:cubicBezTo>
                  <a:pt x="3014890" y="796995"/>
                  <a:pt x="3014720" y="777461"/>
                  <a:pt x="3016419" y="771006"/>
                </a:cubicBezTo>
                <a:cubicBezTo>
                  <a:pt x="3018118" y="764551"/>
                  <a:pt x="3025422" y="758606"/>
                  <a:pt x="3038331" y="753170"/>
                </a:cubicBezTo>
                <a:lnTo>
                  <a:pt x="3052600" y="747055"/>
                </a:lnTo>
                <a:lnTo>
                  <a:pt x="3041389" y="759286"/>
                </a:lnTo>
                <a:cubicBezTo>
                  <a:pt x="3033915" y="767439"/>
                  <a:pt x="3031877" y="771516"/>
                  <a:pt x="3035274" y="771516"/>
                </a:cubicBezTo>
                <a:cubicBezTo>
                  <a:pt x="3037992" y="771516"/>
                  <a:pt x="3055657" y="755209"/>
                  <a:pt x="3088271" y="722595"/>
                </a:cubicBezTo>
                <a:cubicBezTo>
                  <a:pt x="3120884" y="689982"/>
                  <a:pt x="3149421" y="659746"/>
                  <a:pt x="3173882" y="631889"/>
                </a:cubicBezTo>
                <a:cubicBezTo>
                  <a:pt x="3191547" y="612864"/>
                  <a:pt x="3198002" y="602333"/>
                  <a:pt x="3193246" y="600294"/>
                </a:cubicBezTo>
                <a:cubicBezTo>
                  <a:pt x="3192566" y="600294"/>
                  <a:pt x="3190868" y="600974"/>
                  <a:pt x="3188150" y="602333"/>
                </a:cubicBezTo>
                <a:cubicBezTo>
                  <a:pt x="3186791" y="603012"/>
                  <a:pt x="3185942" y="603182"/>
                  <a:pt x="3185602" y="602842"/>
                </a:cubicBezTo>
                <a:cubicBezTo>
                  <a:pt x="3185262" y="602502"/>
                  <a:pt x="3185432" y="601653"/>
                  <a:pt x="3186112" y="600294"/>
                </a:cubicBezTo>
                <a:cubicBezTo>
                  <a:pt x="3188830" y="596897"/>
                  <a:pt x="3192227" y="595878"/>
                  <a:pt x="3196303" y="597237"/>
                </a:cubicBezTo>
                <a:cubicBezTo>
                  <a:pt x="3200380" y="598596"/>
                  <a:pt x="3208703" y="590952"/>
                  <a:pt x="3221273" y="574305"/>
                </a:cubicBezTo>
                <a:cubicBezTo>
                  <a:pt x="3233843" y="557659"/>
                  <a:pt x="3248281" y="540503"/>
                  <a:pt x="3264588" y="522837"/>
                </a:cubicBezTo>
                <a:cubicBezTo>
                  <a:pt x="3280895" y="505171"/>
                  <a:pt x="3289048" y="493960"/>
                  <a:pt x="3289048" y="489204"/>
                </a:cubicBezTo>
                <a:cubicBezTo>
                  <a:pt x="3289048" y="484448"/>
                  <a:pt x="3287520" y="485467"/>
                  <a:pt x="3284462" y="492262"/>
                </a:cubicBezTo>
                <a:cubicBezTo>
                  <a:pt x="3281404" y="499056"/>
                  <a:pt x="3273081" y="506190"/>
                  <a:pt x="3259492" y="513664"/>
                </a:cubicBezTo>
                <a:cubicBezTo>
                  <a:pt x="3245903" y="521138"/>
                  <a:pt x="3238429" y="525725"/>
                  <a:pt x="3237071" y="527423"/>
                </a:cubicBezTo>
                <a:cubicBezTo>
                  <a:pt x="3235712" y="529122"/>
                  <a:pt x="3230616" y="532689"/>
                  <a:pt x="3221783" y="538125"/>
                </a:cubicBezTo>
                <a:cubicBezTo>
                  <a:pt x="3216347" y="541522"/>
                  <a:pt x="3212780" y="543220"/>
                  <a:pt x="3211081" y="543220"/>
                </a:cubicBezTo>
                <a:cubicBezTo>
                  <a:pt x="3209383" y="543220"/>
                  <a:pt x="3207854" y="541862"/>
                  <a:pt x="3206495" y="539144"/>
                </a:cubicBezTo>
                <a:cubicBezTo>
                  <a:pt x="3205136" y="534388"/>
                  <a:pt x="3201739" y="533029"/>
                  <a:pt x="3196303" y="535067"/>
                </a:cubicBezTo>
                <a:cubicBezTo>
                  <a:pt x="3193585" y="536426"/>
                  <a:pt x="3191887" y="536766"/>
                  <a:pt x="3191208" y="536086"/>
                </a:cubicBezTo>
                <a:cubicBezTo>
                  <a:pt x="3190528" y="535407"/>
                  <a:pt x="3190868" y="533368"/>
                  <a:pt x="3192227" y="529971"/>
                </a:cubicBezTo>
                <a:cubicBezTo>
                  <a:pt x="3194265" y="525215"/>
                  <a:pt x="3193416" y="522837"/>
                  <a:pt x="3189679" y="522837"/>
                </a:cubicBezTo>
                <a:cubicBezTo>
                  <a:pt x="3185942" y="522837"/>
                  <a:pt x="3184073" y="519779"/>
                  <a:pt x="3184073" y="513664"/>
                </a:cubicBezTo>
                <a:cubicBezTo>
                  <a:pt x="3184073" y="507549"/>
                  <a:pt x="3182205" y="503812"/>
                  <a:pt x="3178468" y="502453"/>
                </a:cubicBezTo>
                <a:cubicBezTo>
                  <a:pt x="3174731" y="501095"/>
                  <a:pt x="3172693" y="479692"/>
                  <a:pt x="3172353" y="438245"/>
                </a:cubicBezTo>
                <a:cubicBezTo>
                  <a:pt x="3172013" y="396799"/>
                  <a:pt x="3169975" y="372678"/>
                  <a:pt x="3166238" y="365884"/>
                </a:cubicBezTo>
                <a:cubicBezTo>
                  <a:pt x="3162501" y="359089"/>
                  <a:pt x="3162161" y="352635"/>
                  <a:pt x="3165219" y="346520"/>
                </a:cubicBezTo>
                <a:cubicBezTo>
                  <a:pt x="3168276" y="340405"/>
                  <a:pt x="3174221" y="335648"/>
                  <a:pt x="3183054" y="332251"/>
                </a:cubicBezTo>
                <a:cubicBezTo>
                  <a:pt x="3191887" y="328854"/>
                  <a:pt x="3202079" y="322059"/>
                  <a:pt x="3213629" y="311868"/>
                </a:cubicBezTo>
                <a:cubicBezTo>
                  <a:pt x="3304676" y="228975"/>
                  <a:pt x="3362429" y="174789"/>
                  <a:pt x="3386889" y="149309"/>
                </a:cubicBezTo>
                <a:cubicBezTo>
                  <a:pt x="3411349" y="123830"/>
                  <a:pt x="3425278" y="102257"/>
                  <a:pt x="3428675" y="84592"/>
                </a:cubicBezTo>
                <a:cubicBezTo>
                  <a:pt x="3430714" y="75079"/>
                  <a:pt x="3434790" y="69644"/>
                  <a:pt x="3440905" y="68285"/>
                </a:cubicBezTo>
                <a:cubicBezTo>
                  <a:pt x="3447021" y="66926"/>
                  <a:pt x="3455174" y="62849"/>
                  <a:pt x="3465366" y="56055"/>
                </a:cubicBezTo>
                <a:cubicBezTo>
                  <a:pt x="3475557" y="49260"/>
                  <a:pt x="3487448" y="46373"/>
                  <a:pt x="3501037" y="47392"/>
                </a:cubicBezTo>
                <a:close/>
                <a:moveTo>
                  <a:pt x="367838" y="1911"/>
                </a:moveTo>
                <a:cubicBezTo>
                  <a:pt x="373104" y="1486"/>
                  <a:pt x="379643" y="1699"/>
                  <a:pt x="387457" y="2548"/>
                </a:cubicBezTo>
                <a:cubicBezTo>
                  <a:pt x="403085" y="4247"/>
                  <a:pt x="411917" y="7474"/>
                  <a:pt x="413956" y="12230"/>
                </a:cubicBezTo>
                <a:cubicBezTo>
                  <a:pt x="416673" y="16307"/>
                  <a:pt x="420071" y="18345"/>
                  <a:pt x="424147" y="18345"/>
                </a:cubicBezTo>
                <a:cubicBezTo>
                  <a:pt x="428224" y="18345"/>
                  <a:pt x="433660" y="24970"/>
                  <a:pt x="440454" y="38219"/>
                </a:cubicBezTo>
                <a:cubicBezTo>
                  <a:pt x="447249" y="51468"/>
                  <a:pt x="452345" y="60471"/>
                  <a:pt x="455742" y="65227"/>
                </a:cubicBezTo>
                <a:cubicBezTo>
                  <a:pt x="466613" y="82214"/>
                  <a:pt x="472728" y="100559"/>
                  <a:pt x="474087" y="120263"/>
                </a:cubicBezTo>
                <a:cubicBezTo>
                  <a:pt x="474087" y="127737"/>
                  <a:pt x="476975" y="131304"/>
                  <a:pt x="482750" y="130964"/>
                </a:cubicBezTo>
                <a:cubicBezTo>
                  <a:pt x="488525" y="130624"/>
                  <a:pt x="499396" y="127737"/>
                  <a:pt x="515364" y="122301"/>
                </a:cubicBezTo>
                <a:cubicBezTo>
                  <a:pt x="531331" y="116865"/>
                  <a:pt x="541353" y="112449"/>
                  <a:pt x="545429" y="109052"/>
                </a:cubicBezTo>
                <a:cubicBezTo>
                  <a:pt x="549506" y="105655"/>
                  <a:pt x="557320" y="105145"/>
                  <a:pt x="568870" y="107523"/>
                </a:cubicBezTo>
                <a:cubicBezTo>
                  <a:pt x="580421" y="109901"/>
                  <a:pt x="592311" y="114148"/>
                  <a:pt x="604542" y="120263"/>
                </a:cubicBezTo>
                <a:cubicBezTo>
                  <a:pt x="615413" y="125698"/>
                  <a:pt x="623566" y="135211"/>
                  <a:pt x="629002" y="148800"/>
                </a:cubicBezTo>
                <a:cubicBezTo>
                  <a:pt x="633758" y="158991"/>
                  <a:pt x="636136" y="165786"/>
                  <a:pt x="636136" y="169183"/>
                </a:cubicBezTo>
                <a:cubicBezTo>
                  <a:pt x="636136" y="172580"/>
                  <a:pt x="634437" y="178356"/>
                  <a:pt x="631040" y="186509"/>
                </a:cubicBezTo>
                <a:cubicBezTo>
                  <a:pt x="625604" y="197380"/>
                  <a:pt x="620339" y="203665"/>
                  <a:pt x="615243" y="205364"/>
                </a:cubicBezTo>
                <a:cubicBezTo>
                  <a:pt x="610147" y="207062"/>
                  <a:pt x="606240" y="209271"/>
                  <a:pt x="603522" y="211988"/>
                </a:cubicBezTo>
                <a:cubicBezTo>
                  <a:pt x="584498" y="226936"/>
                  <a:pt x="562755" y="239506"/>
                  <a:pt x="538295" y="249698"/>
                </a:cubicBezTo>
                <a:cubicBezTo>
                  <a:pt x="521988" y="255813"/>
                  <a:pt x="512136" y="260399"/>
                  <a:pt x="508739" y="263457"/>
                </a:cubicBezTo>
                <a:cubicBezTo>
                  <a:pt x="505342" y="266514"/>
                  <a:pt x="501265" y="267364"/>
                  <a:pt x="496509" y="266005"/>
                </a:cubicBezTo>
                <a:cubicBezTo>
                  <a:pt x="495150" y="266005"/>
                  <a:pt x="493621" y="266854"/>
                  <a:pt x="491923" y="268553"/>
                </a:cubicBezTo>
                <a:cubicBezTo>
                  <a:pt x="490224" y="270251"/>
                  <a:pt x="489375" y="272459"/>
                  <a:pt x="489375" y="275177"/>
                </a:cubicBezTo>
                <a:cubicBezTo>
                  <a:pt x="488016" y="281972"/>
                  <a:pt x="489375" y="285369"/>
                  <a:pt x="493452" y="285369"/>
                </a:cubicBezTo>
                <a:cubicBezTo>
                  <a:pt x="496849" y="285369"/>
                  <a:pt x="505342" y="283331"/>
                  <a:pt x="518931" y="279254"/>
                </a:cubicBezTo>
                <a:cubicBezTo>
                  <a:pt x="534558" y="274498"/>
                  <a:pt x="545429" y="272290"/>
                  <a:pt x="551544" y="272629"/>
                </a:cubicBezTo>
                <a:cubicBezTo>
                  <a:pt x="557659" y="272969"/>
                  <a:pt x="571588" y="270761"/>
                  <a:pt x="593330" y="266005"/>
                </a:cubicBezTo>
                <a:cubicBezTo>
                  <a:pt x="617111" y="260569"/>
                  <a:pt x="634437" y="259210"/>
                  <a:pt x="645309" y="261928"/>
                </a:cubicBezTo>
                <a:cubicBezTo>
                  <a:pt x="656180" y="264646"/>
                  <a:pt x="668410" y="273139"/>
                  <a:pt x="681999" y="287407"/>
                </a:cubicBezTo>
                <a:cubicBezTo>
                  <a:pt x="696947" y="303714"/>
                  <a:pt x="704421" y="312887"/>
                  <a:pt x="704421" y="314925"/>
                </a:cubicBezTo>
                <a:cubicBezTo>
                  <a:pt x="704421" y="321040"/>
                  <a:pt x="702043" y="327495"/>
                  <a:pt x="697286" y="334290"/>
                </a:cubicBezTo>
                <a:cubicBezTo>
                  <a:pt x="692530" y="341084"/>
                  <a:pt x="687434" y="345500"/>
                  <a:pt x="681999" y="347539"/>
                </a:cubicBezTo>
                <a:cubicBezTo>
                  <a:pt x="673166" y="350936"/>
                  <a:pt x="664843" y="354333"/>
                  <a:pt x="657029" y="357730"/>
                </a:cubicBezTo>
                <a:cubicBezTo>
                  <a:pt x="649215" y="361128"/>
                  <a:pt x="641232" y="363166"/>
                  <a:pt x="633078" y="363846"/>
                </a:cubicBezTo>
                <a:cubicBezTo>
                  <a:pt x="626963" y="364525"/>
                  <a:pt x="605221" y="370640"/>
                  <a:pt x="567851" y="382191"/>
                </a:cubicBezTo>
                <a:cubicBezTo>
                  <a:pt x="530481" y="393741"/>
                  <a:pt x="500925" y="403254"/>
                  <a:pt x="479183" y="410728"/>
                </a:cubicBezTo>
                <a:cubicBezTo>
                  <a:pt x="464914" y="416163"/>
                  <a:pt x="454553" y="419051"/>
                  <a:pt x="448098" y="419391"/>
                </a:cubicBezTo>
                <a:cubicBezTo>
                  <a:pt x="441643" y="419730"/>
                  <a:pt x="434679" y="422618"/>
                  <a:pt x="427205" y="428054"/>
                </a:cubicBezTo>
                <a:cubicBezTo>
                  <a:pt x="419731" y="433489"/>
                  <a:pt x="414295" y="436207"/>
                  <a:pt x="410898" y="436207"/>
                </a:cubicBezTo>
                <a:cubicBezTo>
                  <a:pt x="406142" y="436207"/>
                  <a:pt x="398328" y="441303"/>
                  <a:pt x="387457" y="451495"/>
                </a:cubicBezTo>
                <a:cubicBezTo>
                  <a:pt x="384739" y="453533"/>
                  <a:pt x="384060" y="454552"/>
                  <a:pt x="385419" y="454552"/>
                </a:cubicBezTo>
                <a:cubicBezTo>
                  <a:pt x="387457" y="454552"/>
                  <a:pt x="398158" y="451155"/>
                  <a:pt x="417523" y="444361"/>
                </a:cubicBezTo>
                <a:cubicBezTo>
                  <a:pt x="436887" y="437566"/>
                  <a:pt x="449627" y="432470"/>
                  <a:pt x="455742" y="429073"/>
                </a:cubicBezTo>
                <a:cubicBezTo>
                  <a:pt x="466613" y="422958"/>
                  <a:pt x="480372" y="422109"/>
                  <a:pt x="497018" y="426525"/>
                </a:cubicBezTo>
                <a:cubicBezTo>
                  <a:pt x="513665" y="430941"/>
                  <a:pt x="526065" y="438585"/>
                  <a:pt x="534218" y="449456"/>
                </a:cubicBezTo>
                <a:cubicBezTo>
                  <a:pt x="555961" y="479352"/>
                  <a:pt x="538975" y="512305"/>
                  <a:pt x="483260" y="548316"/>
                </a:cubicBezTo>
                <a:lnTo>
                  <a:pt x="457780" y="564623"/>
                </a:lnTo>
                <a:lnTo>
                  <a:pt x="472049" y="567681"/>
                </a:lnTo>
                <a:cubicBezTo>
                  <a:pt x="491753" y="572437"/>
                  <a:pt x="506191" y="579911"/>
                  <a:pt x="515364" y="590102"/>
                </a:cubicBezTo>
                <a:cubicBezTo>
                  <a:pt x="524536" y="600294"/>
                  <a:pt x="525386" y="610826"/>
                  <a:pt x="517912" y="621697"/>
                </a:cubicBezTo>
                <a:cubicBezTo>
                  <a:pt x="513155" y="629171"/>
                  <a:pt x="508569" y="632908"/>
                  <a:pt x="504153" y="632908"/>
                </a:cubicBezTo>
                <a:cubicBezTo>
                  <a:pt x="499736" y="632908"/>
                  <a:pt x="497528" y="634776"/>
                  <a:pt x="497528" y="638513"/>
                </a:cubicBezTo>
                <a:cubicBezTo>
                  <a:pt x="497528" y="642250"/>
                  <a:pt x="495490" y="643269"/>
                  <a:pt x="491413" y="641571"/>
                </a:cubicBezTo>
                <a:cubicBezTo>
                  <a:pt x="487336" y="639872"/>
                  <a:pt x="480712" y="642760"/>
                  <a:pt x="471539" y="650234"/>
                </a:cubicBezTo>
                <a:cubicBezTo>
                  <a:pt x="462367" y="657708"/>
                  <a:pt x="455062" y="661445"/>
                  <a:pt x="449627" y="661445"/>
                </a:cubicBezTo>
                <a:cubicBezTo>
                  <a:pt x="444871" y="661445"/>
                  <a:pt x="441643" y="663993"/>
                  <a:pt x="439945" y="669089"/>
                </a:cubicBezTo>
                <a:cubicBezTo>
                  <a:pt x="438246" y="674184"/>
                  <a:pt x="438076" y="684206"/>
                  <a:pt x="439435" y="699154"/>
                </a:cubicBezTo>
                <a:cubicBezTo>
                  <a:pt x="441474" y="716820"/>
                  <a:pt x="440794" y="731768"/>
                  <a:pt x="437397" y="743998"/>
                </a:cubicBezTo>
                <a:cubicBezTo>
                  <a:pt x="434000" y="756228"/>
                  <a:pt x="433660" y="764042"/>
                  <a:pt x="436378" y="767439"/>
                </a:cubicBezTo>
                <a:cubicBezTo>
                  <a:pt x="439095" y="770836"/>
                  <a:pt x="440115" y="781707"/>
                  <a:pt x="439435" y="800053"/>
                </a:cubicBezTo>
                <a:cubicBezTo>
                  <a:pt x="438756" y="830628"/>
                  <a:pt x="439435" y="860014"/>
                  <a:pt x="441474" y="888211"/>
                </a:cubicBezTo>
                <a:cubicBezTo>
                  <a:pt x="443512" y="916408"/>
                  <a:pt x="445890" y="931186"/>
                  <a:pt x="448608" y="932545"/>
                </a:cubicBezTo>
                <a:cubicBezTo>
                  <a:pt x="454723" y="934584"/>
                  <a:pt x="474427" y="932545"/>
                  <a:pt x="507720" y="926430"/>
                </a:cubicBezTo>
                <a:cubicBezTo>
                  <a:pt x="541013" y="920315"/>
                  <a:pt x="563435" y="914200"/>
                  <a:pt x="574985" y="908085"/>
                </a:cubicBezTo>
                <a:cubicBezTo>
                  <a:pt x="590613" y="900611"/>
                  <a:pt x="600465" y="896874"/>
                  <a:pt x="604542" y="896874"/>
                </a:cubicBezTo>
                <a:cubicBezTo>
                  <a:pt x="607259" y="896195"/>
                  <a:pt x="615752" y="881756"/>
                  <a:pt x="630021" y="853559"/>
                </a:cubicBezTo>
                <a:cubicBezTo>
                  <a:pt x="644289" y="825362"/>
                  <a:pt x="654141" y="802091"/>
                  <a:pt x="659577" y="783746"/>
                </a:cubicBezTo>
                <a:cubicBezTo>
                  <a:pt x="665013" y="766760"/>
                  <a:pt x="669769" y="753510"/>
                  <a:pt x="673845" y="743998"/>
                </a:cubicBezTo>
                <a:cubicBezTo>
                  <a:pt x="677922" y="734486"/>
                  <a:pt x="680980" y="724973"/>
                  <a:pt x="683018" y="715461"/>
                </a:cubicBezTo>
                <a:cubicBezTo>
                  <a:pt x="685056" y="705949"/>
                  <a:pt x="689303" y="694568"/>
                  <a:pt x="695758" y="681319"/>
                </a:cubicBezTo>
                <a:cubicBezTo>
                  <a:pt x="702212" y="668069"/>
                  <a:pt x="705610" y="652952"/>
                  <a:pt x="705949" y="635965"/>
                </a:cubicBezTo>
                <a:cubicBezTo>
                  <a:pt x="706289" y="618979"/>
                  <a:pt x="707478" y="611165"/>
                  <a:pt x="709517" y="612524"/>
                </a:cubicBezTo>
                <a:cubicBezTo>
                  <a:pt x="711555" y="613883"/>
                  <a:pt x="713423" y="612185"/>
                  <a:pt x="715122" y="607428"/>
                </a:cubicBezTo>
                <a:cubicBezTo>
                  <a:pt x="716821" y="602672"/>
                  <a:pt x="719029" y="600294"/>
                  <a:pt x="721747" y="600294"/>
                </a:cubicBezTo>
                <a:cubicBezTo>
                  <a:pt x="725823" y="600294"/>
                  <a:pt x="728201" y="618300"/>
                  <a:pt x="728881" y="654310"/>
                </a:cubicBezTo>
                <a:cubicBezTo>
                  <a:pt x="729560" y="673335"/>
                  <a:pt x="731429" y="683867"/>
                  <a:pt x="734486" y="685905"/>
                </a:cubicBezTo>
                <a:cubicBezTo>
                  <a:pt x="737544" y="687943"/>
                  <a:pt x="737374" y="691001"/>
                  <a:pt x="733977" y="695077"/>
                </a:cubicBezTo>
                <a:cubicBezTo>
                  <a:pt x="730579" y="699154"/>
                  <a:pt x="729560" y="707477"/>
                  <a:pt x="730919" y="720047"/>
                </a:cubicBezTo>
                <a:cubicBezTo>
                  <a:pt x="732278" y="732617"/>
                  <a:pt x="733297" y="749434"/>
                  <a:pt x="733977" y="770496"/>
                </a:cubicBezTo>
                <a:cubicBezTo>
                  <a:pt x="734656" y="791559"/>
                  <a:pt x="737374" y="804129"/>
                  <a:pt x="742130" y="808206"/>
                </a:cubicBezTo>
                <a:cubicBezTo>
                  <a:pt x="757757" y="820436"/>
                  <a:pt x="765571" y="834704"/>
                  <a:pt x="765571" y="851011"/>
                </a:cubicBezTo>
                <a:cubicBezTo>
                  <a:pt x="765571" y="860524"/>
                  <a:pt x="767949" y="867998"/>
                  <a:pt x="772705" y="873433"/>
                </a:cubicBezTo>
                <a:cubicBezTo>
                  <a:pt x="778141" y="879548"/>
                  <a:pt x="781538" y="891269"/>
                  <a:pt x="782897" y="908595"/>
                </a:cubicBezTo>
                <a:cubicBezTo>
                  <a:pt x="784256" y="925921"/>
                  <a:pt x="782557" y="939340"/>
                  <a:pt x="777801" y="948852"/>
                </a:cubicBezTo>
                <a:cubicBezTo>
                  <a:pt x="772366" y="961082"/>
                  <a:pt x="761155" y="973482"/>
                  <a:pt x="744168" y="986052"/>
                </a:cubicBezTo>
                <a:cubicBezTo>
                  <a:pt x="727182" y="998622"/>
                  <a:pt x="712234" y="1005586"/>
                  <a:pt x="699325" y="1006945"/>
                </a:cubicBezTo>
                <a:cubicBezTo>
                  <a:pt x="694569" y="1007625"/>
                  <a:pt x="686245" y="1008983"/>
                  <a:pt x="674355" y="1011022"/>
                </a:cubicBezTo>
                <a:cubicBezTo>
                  <a:pt x="662465" y="1013060"/>
                  <a:pt x="646837" y="1014759"/>
                  <a:pt x="627473" y="1016118"/>
                </a:cubicBezTo>
                <a:cubicBezTo>
                  <a:pt x="608109" y="1017477"/>
                  <a:pt x="590613" y="1019345"/>
                  <a:pt x="574985" y="1021723"/>
                </a:cubicBezTo>
                <a:cubicBezTo>
                  <a:pt x="559358" y="1024101"/>
                  <a:pt x="544410" y="1024951"/>
                  <a:pt x="530142" y="1024271"/>
                </a:cubicBezTo>
                <a:cubicBezTo>
                  <a:pt x="515873" y="1023592"/>
                  <a:pt x="498208" y="1019345"/>
                  <a:pt x="477144" y="1011531"/>
                </a:cubicBezTo>
                <a:cubicBezTo>
                  <a:pt x="456082" y="1003718"/>
                  <a:pt x="440115" y="995734"/>
                  <a:pt x="429243" y="987581"/>
                </a:cubicBezTo>
                <a:cubicBezTo>
                  <a:pt x="421090" y="981466"/>
                  <a:pt x="413276" y="972123"/>
                  <a:pt x="405802" y="959553"/>
                </a:cubicBezTo>
                <a:cubicBezTo>
                  <a:pt x="398328" y="946984"/>
                  <a:pt x="394591" y="936962"/>
                  <a:pt x="394591" y="929488"/>
                </a:cubicBezTo>
                <a:cubicBezTo>
                  <a:pt x="394591" y="924732"/>
                  <a:pt x="391194" y="917258"/>
                  <a:pt x="384400" y="907066"/>
                </a:cubicBezTo>
                <a:cubicBezTo>
                  <a:pt x="378964" y="897554"/>
                  <a:pt x="376246" y="887192"/>
                  <a:pt x="376246" y="875981"/>
                </a:cubicBezTo>
                <a:cubicBezTo>
                  <a:pt x="376246" y="864770"/>
                  <a:pt x="378964" y="842858"/>
                  <a:pt x="384400" y="810244"/>
                </a:cubicBezTo>
                <a:cubicBezTo>
                  <a:pt x="394591" y="751132"/>
                  <a:pt x="397649" y="721916"/>
                  <a:pt x="393572" y="722595"/>
                </a:cubicBezTo>
                <a:cubicBezTo>
                  <a:pt x="391534" y="722595"/>
                  <a:pt x="386098" y="728371"/>
                  <a:pt x="377265" y="739921"/>
                </a:cubicBezTo>
                <a:cubicBezTo>
                  <a:pt x="368433" y="752151"/>
                  <a:pt x="358071" y="764042"/>
                  <a:pt x="346181" y="775592"/>
                </a:cubicBezTo>
                <a:cubicBezTo>
                  <a:pt x="334290" y="787143"/>
                  <a:pt x="328345" y="793768"/>
                  <a:pt x="328345" y="795466"/>
                </a:cubicBezTo>
                <a:cubicBezTo>
                  <a:pt x="328345" y="797165"/>
                  <a:pt x="323249" y="803280"/>
                  <a:pt x="313057" y="813811"/>
                </a:cubicBezTo>
                <a:cubicBezTo>
                  <a:pt x="302866" y="824343"/>
                  <a:pt x="294033" y="835384"/>
                  <a:pt x="286559" y="846935"/>
                </a:cubicBezTo>
                <a:cubicBezTo>
                  <a:pt x="271611" y="868677"/>
                  <a:pt x="253606" y="890419"/>
                  <a:pt x="232543" y="912162"/>
                </a:cubicBezTo>
                <a:cubicBezTo>
                  <a:pt x="227107" y="917597"/>
                  <a:pt x="215556" y="930847"/>
                  <a:pt x="197891" y="951910"/>
                </a:cubicBezTo>
                <a:cubicBezTo>
                  <a:pt x="180225" y="972973"/>
                  <a:pt x="159841" y="994715"/>
                  <a:pt x="136740" y="1017137"/>
                </a:cubicBezTo>
                <a:cubicBezTo>
                  <a:pt x="121113" y="1033444"/>
                  <a:pt x="110751" y="1043126"/>
                  <a:pt x="105655" y="1046183"/>
                </a:cubicBezTo>
                <a:cubicBezTo>
                  <a:pt x="100559" y="1049241"/>
                  <a:pt x="94614" y="1050430"/>
                  <a:pt x="87820" y="1049750"/>
                </a:cubicBezTo>
                <a:cubicBezTo>
                  <a:pt x="70154" y="1046353"/>
                  <a:pt x="61321" y="1038540"/>
                  <a:pt x="61321" y="1026309"/>
                </a:cubicBezTo>
                <a:cubicBezTo>
                  <a:pt x="61321" y="1018835"/>
                  <a:pt x="59792" y="1013740"/>
                  <a:pt x="56735" y="1011022"/>
                </a:cubicBezTo>
                <a:cubicBezTo>
                  <a:pt x="53677" y="1008304"/>
                  <a:pt x="51469" y="995394"/>
                  <a:pt x="50110" y="972293"/>
                </a:cubicBezTo>
                <a:cubicBezTo>
                  <a:pt x="48751" y="949192"/>
                  <a:pt x="47053" y="936792"/>
                  <a:pt x="45014" y="935093"/>
                </a:cubicBezTo>
                <a:cubicBezTo>
                  <a:pt x="42976" y="933395"/>
                  <a:pt x="43655" y="929658"/>
                  <a:pt x="47053" y="923882"/>
                </a:cubicBezTo>
                <a:cubicBezTo>
                  <a:pt x="50450" y="918107"/>
                  <a:pt x="53507" y="915219"/>
                  <a:pt x="56225" y="915219"/>
                </a:cubicBezTo>
                <a:cubicBezTo>
                  <a:pt x="59623" y="915219"/>
                  <a:pt x="65738" y="910123"/>
                  <a:pt x="74570" y="899932"/>
                </a:cubicBezTo>
                <a:cubicBezTo>
                  <a:pt x="84762" y="889061"/>
                  <a:pt x="89518" y="885324"/>
                  <a:pt x="88839" y="888721"/>
                </a:cubicBezTo>
                <a:cubicBezTo>
                  <a:pt x="88159" y="891439"/>
                  <a:pt x="83403" y="897893"/>
                  <a:pt x="74570" y="908085"/>
                </a:cubicBezTo>
                <a:cubicBezTo>
                  <a:pt x="64379" y="919636"/>
                  <a:pt x="60302" y="926260"/>
                  <a:pt x="62340" y="927959"/>
                </a:cubicBezTo>
                <a:cubicBezTo>
                  <a:pt x="64379" y="929658"/>
                  <a:pt x="77288" y="919126"/>
                  <a:pt x="101069" y="896365"/>
                </a:cubicBezTo>
                <a:cubicBezTo>
                  <a:pt x="124850" y="873603"/>
                  <a:pt x="148291" y="849822"/>
                  <a:pt x="171392" y="825022"/>
                </a:cubicBezTo>
                <a:cubicBezTo>
                  <a:pt x="194493" y="800222"/>
                  <a:pt x="206044" y="785784"/>
                  <a:pt x="206044" y="781707"/>
                </a:cubicBezTo>
                <a:cubicBezTo>
                  <a:pt x="206044" y="779669"/>
                  <a:pt x="215896" y="769477"/>
                  <a:pt x="235600" y="751132"/>
                </a:cubicBezTo>
                <a:cubicBezTo>
                  <a:pt x="255304" y="732787"/>
                  <a:pt x="263967" y="722425"/>
                  <a:pt x="261589" y="720047"/>
                </a:cubicBezTo>
                <a:cubicBezTo>
                  <a:pt x="259211" y="717669"/>
                  <a:pt x="252247" y="722256"/>
                  <a:pt x="240696" y="733806"/>
                </a:cubicBezTo>
                <a:cubicBezTo>
                  <a:pt x="224389" y="750792"/>
                  <a:pt x="216576" y="755549"/>
                  <a:pt x="217255" y="748075"/>
                </a:cubicBezTo>
                <a:cubicBezTo>
                  <a:pt x="217255" y="748075"/>
                  <a:pt x="217934" y="746716"/>
                  <a:pt x="219293" y="743998"/>
                </a:cubicBezTo>
                <a:cubicBezTo>
                  <a:pt x="220652" y="739242"/>
                  <a:pt x="222521" y="736864"/>
                  <a:pt x="224899" y="736864"/>
                </a:cubicBezTo>
                <a:cubicBezTo>
                  <a:pt x="227277" y="736864"/>
                  <a:pt x="235091" y="730749"/>
                  <a:pt x="248340" y="718519"/>
                </a:cubicBezTo>
                <a:cubicBezTo>
                  <a:pt x="261589" y="706288"/>
                  <a:pt x="266685" y="697286"/>
                  <a:pt x="263627" y="691510"/>
                </a:cubicBezTo>
                <a:cubicBezTo>
                  <a:pt x="260570" y="685735"/>
                  <a:pt x="258871" y="675204"/>
                  <a:pt x="258531" y="659916"/>
                </a:cubicBezTo>
                <a:cubicBezTo>
                  <a:pt x="258192" y="644628"/>
                  <a:pt x="256663" y="635286"/>
                  <a:pt x="253945" y="631889"/>
                </a:cubicBezTo>
                <a:cubicBezTo>
                  <a:pt x="251227" y="628491"/>
                  <a:pt x="248849" y="619319"/>
                  <a:pt x="246811" y="604371"/>
                </a:cubicBezTo>
                <a:cubicBezTo>
                  <a:pt x="244773" y="589423"/>
                  <a:pt x="240696" y="578212"/>
                  <a:pt x="234581" y="570738"/>
                </a:cubicBezTo>
                <a:cubicBezTo>
                  <a:pt x="229145" y="563944"/>
                  <a:pt x="227107" y="558848"/>
                  <a:pt x="228466" y="555451"/>
                </a:cubicBezTo>
                <a:cubicBezTo>
                  <a:pt x="229825" y="552053"/>
                  <a:pt x="237638" y="542881"/>
                  <a:pt x="251907" y="527933"/>
                </a:cubicBezTo>
                <a:cubicBezTo>
                  <a:pt x="259381" y="521138"/>
                  <a:pt x="263118" y="515363"/>
                  <a:pt x="263118" y="510607"/>
                </a:cubicBezTo>
                <a:cubicBezTo>
                  <a:pt x="263118" y="505851"/>
                  <a:pt x="267874" y="497018"/>
                  <a:pt x="277386" y="484108"/>
                </a:cubicBezTo>
                <a:cubicBezTo>
                  <a:pt x="284860" y="473237"/>
                  <a:pt x="287578" y="467462"/>
                  <a:pt x="285540" y="466782"/>
                </a:cubicBezTo>
                <a:cubicBezTo>
                  <a:pt x="284860" y="466782"/>
                  <a:pt x="283841" y="467122"/>
                  <a:pt x="282482" y="467802"/>
                </a:cubicBezTo>
                <a:cubicBezTo>
                  <a:pt x="279085" y="469160"/>
                  <a:pt x="277726" y="469160"/>
                  <a:pt x="278405" y="467802"/>
                </a:cubicBezTo>
                <a:cubicBezTo>
                  <a:pt x="279085" y="466443"/>
                  <a:pt x="281123" y="464065"/>
                  <a:pt x="284520" y="460667"/>
                </a:cubicBezTo>
                <a:cubicBezTo>
                  <a:pt x="291315" y="453873"/>
                  <a:pt x="295222" y="448777"/>
                  <a:pt x="296241" y="445380"/>
                </a:cubicBezTo>
                <a:cubicBezTo>
                  <a:pt x="297260" y="441982"/>
                  <a:pt x="308811" y="437906"/>
                  <a:pt x="330893" y="433150"/>
                </a:cubicBezTo>
                <a:cubicBezTo>
                  <a:pt x="352975" y="428393"/>
                  <a:pt x="376926" y="419900"/>
                  <a:pt x="402745" y="407670"/>
                </a:cubicBezTo>
                <a:lnTo>
                  <a:pt x="441474" y="389325"/>
                </a:lnTo>
                <a:lnTo>
                  <a:pt x="423128" y="369961"/>
                </a:lnTo>
                <a:cubicBezTo>
                  <a:pt x="413616" y="360448"/>
                  <a:pt x="407331" y="355183"/>
                  <a:pt x="404274" y="354163"/>
                </a:cubicBezTo>
                <a:cubicBezTo>
                  <a:pt x="401216" y="353144"/>
                  <a:pt x="395271" y="353994"/>
                  <a:pt x="386438" y="356711"/>
                </a:cubicBezTo>
                <a:cubicBezTo>
                  <a:pt x="374208" y="360788"/>
                  <a:pt x="360279" y="366224"/>
                  <a:pt x="344652" y="373018"/>
                </a:cubicBezTo>
                <a:cubicBezTo>
                  <a:pt x="329025" y="379813"/>
                  <a:pt x="314416" y="386098"/>
                  <a:pt x="300827" y="391873"/>
                </a:cubicBezTo>
                <a:cubicBezTo>
                  <a:pt x="287238" y="397648"/>
                  <a:pt x="278745" y="402234"/>
                  <a:pt x="275348" y="405632"/>
                </a:cubicBezTo>
                <a:cubicBezTo>
                  <a:pt x="272630" y="408350"/>
                  <a:pt x="265496" y="412596"/>
                  <a:pt x="253945" y="418372"/>
                </a:cubicBezTo>
                <a:cubicBezTo>
                  <a:pt x="242395" y="424147"/>
                  <a:pt x="235600" y="427034"/>
                  <a:pt x="233562" y="427034"/>
                </a:cubicBezTo>
                <a:cubicBezTo>
                  <a:pt x="230844" y="427034"/>
                  <a:pt x="215556" y="436717"/>
                  <a:pt x="187699" y="456081"/>
                </a:cubicBezTo>
                <a:cubicBezTo>
                  <a:pt x="159841" y="475445"/>
                  <a:pt x="145913" y="486147"/>
                  <a:pt x="145913" y="488185"/>
                </a:cubicBezTo>
                <a:cubicBezTo>
                  <a:pt x="145913" y="490903"/>
                  <a:pt x="137250" y="501095"/>
                  <a:pt x="119924" y="518760"/>
                </a:cubicBezTo>
                <a:cubicBezTo>
                  <a:pt x="102598" y="536426"/>
                  <a:pt x="93935" y="546788"/>
                  <a:pt x="93935" y="549845"/>
                </a:cubicBezTo>
                <a:cubicBezTo>
                  <a:pt x="93935" y="552903"/>
                  <a:pt x="91557" y="556809"/>
                  <a:pt x="86800" y="561566"/>
                </a:cubicBezTo>
                <a:cubicBezTo>
                  <a:pt x="83403" y="564963"/>
                  <a:pt x="82044" y="571418"/>
                  <a:pt x="82724" y="580930"/>
                </a:cubicBezTo>
                <a:cubicBezTo>
                  <a:pt x="83403" y="590442"/>
                  <a:pt x="85781" y="597916"/>
                  <a:pt x="89858" y="603352"/>
                </a:cubicBezTo>
                <a:cubicBezTo>
                  <a:pt x="91217" y="605390"/>
                  <a:pt x="91047" y="612015"/>
                  <a:pt x="89348" y="623226"/>
                </a:cubicBezTo>
                <a:cubicBezTo>
                  <a:pt x="87650" y="634437"/>
                  <a:pt x="85442" y="642420"/>
                  <a:pt x="82724" y="647176"/>
                </a:cubicBezTo>
                <a:cubicBezTo>
                  <a:pt x="80686" y="650574"/>
                  <a:pt x="76949" y="652272"/>
                  <a:pt x="71513" y="652272"/>
                </a:cubicBezTo>
                <a:cubicBezTo>
                  <a:pt x="66757" y="652272"/>
                  <a:pt x="58264" y="648365"/>
                  <a:pt x="46034" y="640552"/>
                </a:cubicBezTo>
                <a:cubicBezTo>
                  <a:pt x="33803" y="632738"/>
                  <a:pt x="27688" y="627132"/>
                  <a:pt x="27688" y="623735"/>
                </a:cubicBezTo>
                <a:cubicBezTo>
                  <a:pt x="27688" y="621017"/>
                  <a:pt x="25990" y="615242"/>
                  <a:pt x="22593" y="606409"/>
                </a:cubicBezTo>
                <a:cubicBezTo>
                  <a:pt x="11042" y="578552"/>
                  <a:pt x="5946" y="555451"/>
                  <a:pt x="7305" y="537105"/>
                </a:cubicBezTo>
                <a:cubicBezTo>
                  <a:pt x="7984" y="526234"/>
                  <a:pt x="6965" y="519779"/>
                  <a:pt x="4247" y="517741"/>
                </a:cubicBezTo>
                <a:cubicBezTo>
                  <a:pt x="850" y="515703"/>
                  <a:pt x="-509" y="513325"/>
                  <a:pt x="171" y="510607"/>
                </a:cubicBezTo>
                <a:cubicBezTo>
                  <a:pt x="850" y="507889"/>
                  <a:pt x="2888" y="506530"/>
                  <a:pt x="6286" y="506530"/>
                </a:cubicBezTo>
                <a:cubicBezTo>
                  <a:pt x="11042" y="506530"/>
                  <a:pt x="14269" y="504152"/>
                  <a:pt x="15968" y="499396"/>
                </a:cubicBezTo>
                <a:cubicBezTo>
                  <a:pt x="17667" y="494640"/>
                  <a:pt x="20554" y="492601"/>
                  <a:pt x="24631" y="493281"/>
                </a:cubicBezTo>
                <a:cubicBezTo>
                  <a:pt x="28028" y="493960"/>
                  <a:pt x="36521" y="488864"/>
                  <a:pt x="50110" y="477993"/>
                </a:cubicBezTo>
                <a:cubicBezTo>
                  <a:pt x="63699" y="467122"/>
                  <a:pt x="70494" y="459988"/>
                  <a:pt x="70494" y="456591"/>
                </a:cubicBezTo>
                <a:cubicBezTo>
                  <a:pt x="70494" y="453873"/>
                  <a:pt x="79157" y="446229"/>
                  <a:pt x="96483" y="433659"/>
                </a:cubicBezTo>
                <a:cubicBezTo>
                  <a:pt x="113809" y="421089"/>
                  <a:pt x="129096" y="410048"/>
                  <a:pt x="142346" y="400536"/>
                </a:cubicBezTo>
                <a:cubicBezTo>
                  <a:pt x="155595" y="391024"/>
                  <a:pt x="169524" y="382021"/>
                  <a:pt x="184132" y="373528"/>
                </a:cubicBezTo>
                <a:cubicBezTo>
                  <a:pt x="198740" y="365035"/>
                  <a:pt x="206044" y="359259"/>
                  <a:pt x="206044" y="356202"/>
                </a:cubicBezTo>
                <a:cubicBezTo>
                  <a:pt x="206044" y="353144"/>
                  <a:pt x="207743" y="351615"/>
                  <a:pt x="211140" y="351615"/>
                </a:cubicBezTo>
                <a:cubicBezTo>
                  <a:pt x="214537" y="351615"/>
                  <a:pt x="220483" y="347709"/>
                  <a:pt x="228975" y="339895"/>
                </a:cubicBezTo>
                <a:cubicBezTo>
                  <a:pt x="237469" y="332081"/>
                  <a:pt x="245962" y="325796"/>
                  <a:pt x="254455" y="321040"/>
                </a:cubicBezTo>
                <a:cubicBezTo>
                  <a:pt x="262948" y="316284"/>
                  <a:pt x="267194" y="312887"/>
                  <a:pt x="267194" y="310848"/>
                </a:cubicBezTo>
                <a:cubicBezTo>
                  <a:pt x="267194" y="310169"/>
                  <a:pt x="263967" y="311358"/>
                  <a:pt x="257512" y="314416"/>
                </a:cubicBezTo>
                <a:cubicBezTo>
                  <a:pt x="251058" y="317473"/>
                  <a:pt x="244263" y="321040"/>
                  <a:pt x="237129" y="325117"/>
                </a:cubicBezTo>
                <a:cubicBezTo>
                  <a:pt x="229995" y="329194"/>
                  <a:pt x="226088" y="332251"/>
                  <a:pt x="225408" y="334290"/>
                </a:cubicBezTo>
                <a:cubicBezTo>
                  <a:pt x="222690" y="337007"/>
                  <a:pt x="215386" y="342103"/>
                  <a:pt x="203496" y="349577"/>
                </a:cubicBezTo>
                <a:cubicBezTo>
                  <a:pt x="191606" y="357051"/>
                  <a:pt x="185151" y="360278"/>
                  <a:pt x="184132" y="359259"/>
                </a:cubicBezTo>
                <a:cubicBezTo>
                  <a:pt x="183113" y="358240"/>
                  <a:pt x="186849" y="354503"/>
                  <a:pt x="195343" y="348048"/>
                </a:cubicBezTo>
                <a:cubicBezTo>
                  <a:pt x="203836" y="341594"/>
                  <a:pt x="216406" y="332761"/>
                  <a:pt x="233052" y="321550"/>
                </a:cubicBezTo>
                <a:cubicBezTo>
                  <a:pt x="249699" y="310339"/>
                  <a:pt x="268893" y="297599"/>
                  <a:pt x="290636" y="283331"/>
                </a:cubicBezTo>
                <a:cubicBezTo>
                  <a:pt x="326646" y="260909"/>
                  <a:pt x="344652" y="248339"/>
                  <a:pt x="344652" y="245621"/>
                </a:cubicBezTo>
                <a:cubicBezTo>
                  <a:pt x="344652" y="242903"/>
                  <a:pt x="343123" y="241205"/>
                  <a:pt x="340066" y="240525"/>
                </a:cubicBezTo>
                <a:cubicBezTo>
                  <a:pt x="337008" y="239846"/>
                  <a:pt x="333611" y="240355"/>
                  <a:pt x="329874" y="242054"/>
                </a:cubicBezTo>
                <a:cubicBezTo>
                  <a:pt x="326137" y="243753"/>
                  <a:pt x="322570" y="246301"/>
                  <a:pt x="319172" y="249698"/>
                </a:cubicBezTo>
                <a:cubicBezTo>
                  <a:pt x="311019" y="257851"/>
                  <a:pt x="300148" y="265155"/>
                  <a:pt x="286559" y="271610"/>
                </a:cubicBezTo>
                <a:cubicBezTo>
                  <a:pt x="272970" y="278065"/>
                  <a:pt x="260400" y="282312"/>
                  <a:pt x="248849" y="284350"/>
                </a:cubicBezTo>
                <a:cubicBezTo>
                  <a:pt x="240016" y="285709"/>
                  <a:pt x="233901" y="285709"/>
                  <a:pt x="230504" y="284350"/>
                </a:cubicBezTo>
                <a:cubicBezTo>
                  <a:pt x="227107" y="282991"/>
                  <a:pt x="222011" y="278575"/>
                  <a:pt x="215217" y="271101"/>
                </a:cubicBezTo>
                <a:cubicBezTo>
                  <a:pt x="186000" y="239166"/>
                  <a:pt x="173430" y="207572"/>
                  <a:pt x="177507" y="176317"/>
                </a:cubicBezTo>
                <a:cubicBezTo>
                  <a:pt x="179545" y="156613"/>
                  <a:pt x="191436" y="148800"/>
                  <a:pt x="213178" y="152876"/>
                </a:cubicBezTo>
                <a:cubicBezTo>
                  <a:pt x="220652" y="154235"/>
                  <a:pt x="225748" y="155934"/>
                  <a:pt x="228466" y="157972"/>
                </a:cubicBezTo>
                <a:cubicBezTo>
                  <a:pt x="231184" y="160011"/>
                  <a:pt x="230844" y="161709"/>
                  <a:pt x="227447" y="163068"/>
                </a:cubicBezTo>
                <a:cubicBezTo>
                  <a:pt x="224049" y="164427"/>
                  <a:pt x="218954" y="164767"/>
                  <a:pt x="212159" y="164087"/>
                </a:cubicBezTo>
                <a:cubicBezTo>
                  <a:pt x="210121" y="164087"/>
                  <a:pt x="208592" y="166126"/>
                  <a:pt x="207573" y="170202"/>
                </a:cubicBezTo>
                <a:cubicBezTo>
                  <a:pt x="206554" y="174279"/>
                  <a:pt x="206044" y="180734"/>
                  <a:pt x="206044" y="189567"/>
                </a:cubicBezTo>
                <a:cubicBezTo>
                  <a:pt x="206044" y="203835"/>
                  <a:pt x="208762" y="214027"/>
                  <a:pt x="214197" y="220142"/>
                </a:cubicBezTo>
                <a:cubicBezTo>
                  <a:pt x="219633" y="226257"/>
                  <a:pt x="228806" y="229314"/>
                  <a:pt x="241715" y="229314"/>
                </a:cubicBezTo>
                <a:cubicBezTo>
                  <a:pt x="248510" y="229314"/>
                  <a:pt x="259041" y="226766"/>
                  <a:pt x="273310" y="221671"/>
                </a:cubicBezTo>
                <a:cubicBezTo>
                  <a:pt x="287578" y="216575"/>
                  <a:pt x="299129" y="210969"/>
                  <a:pt x="307962" y="204854"/>
                </a:cubicBezTo>
                <a:cubicBezTo>
                  <a:pt x="312718" y="202136"/>
                  <a:pt x="313907" y="197720"/>
                  <a:pt x="311529" y="191605"/>
                </a:cubicBezTo>
                <a:cubicBezTo>
                  <a:pt x="309151" y="185490"/>
                  <a:pt x="305583" y="183452"/>
                  <a:pt x="300827" y="185490"/>
                </a:cubicBezTo>
                <a:cubicBezTo>
                  <a:pt x="294712" y="186849"/>
                  <a:pt x="290805" y="185150"/>
                  <a:pt x="289107" y="180394"/>
                </a:cubicBezTo>
                <a:cubicBezTo>
                  <a:pt x="287408" y="175638"/>
                  <a:pt x="283331" y="173260"/>
                  <a:pt x="276877" y="173260"/>
                </a:cubicBezTo>
                <a:cubicBezTo>
                  <a:pt x="270422" y="173260"/>
                  <a:pt x="267194" y="171561"/>
                  <a:pt x="267194" y="168164"/>
                </a:cubicBezTo>
                <a:cubicBezTo>
                  <a:pt x="267194" y="166126"/>
                  <a:pt x="269573" y="164767"/>
                  <a:pt x="274329" y="164087"/>
                </a:cubicBezTo>
                <a:cubicBezTo>
                  <a:pt x="279085" y="163408"/>
                  <a:pt x="285709" y="163917"/>
                  <a:pt x="294203" y="165616"/>
                </a:cubicBezTo>
                <a:cubicBezTo>
                  <a:pt x="302696" y="167315"/>
                  <a:pt x="312038" y="170202"/>
                  <a:pt x="322230" y="174279"/>
                </a:cubicBezTo>
                <a:cubicBezTo>
                  <a:pt x="334460" y="178356"/>
                  <a:pt x="343123" y="180734"/>
                  <a:pt x="348219" y="181413"/>
                </a:cubicBezTo>
                <a:cubicBezTo>
                  <a:pt x="353315" y="182093"/>
                  <a:pt x="358920" y="181073"/>
                  <a:pt x="365035" y="178356"/>
                </a:cubicBezTo>
                <a:cubicBezTo>
                  <a:pt x="371150" y="175638"/>
                  <a:pt x="375397" y="172241"/>
                  <a:pt x="377775" y="168164"/>
                </a:cubicBezTo>
                <a:cubicBezTo>
                  <a:pt x="380153" y="164087"/>
                  <a:pt x="382701" y="155594"/>
                  <a:pt x="385419" y="142685"/>
                </a:cubicBezTo>
                <a:cubicBezTo>
                  <a:pt x="390175" y="116186"/>
                  <a:pt x="390175" y="82893"/>
                  <a:pt x="385419" y="42805"/>
                </a:cubicBezTo>
                <a:cubicBezTo>
                  <a:pt x="384739" y="42126"/>
                  <a:pt x="382531" y="41786"/>
                  <a:pt x="378794" y="41786"/>
                </a:cubicBezTo>
                <a:cubicBezTo>
                  <a:pt x="375057" y="41786"/>
                  <a:pt x="368772" y="39748"/>
                  <a:pt x="359939" y="35671"/>
                </a:cubicBezTo>
                <a:cubicBezTo>
                  <a:pt x="352465" y="32274"/>
                  <a:pt x="348389" y="27178"/>
                  <a:pt x="347709" y="20384"/>
                </a:cubicBezTo>
                <a:cubicBezTo>
                  <a:pt x="347030" y="13589"/>
                  <a:pt x="349748" y="8493"/>
                  <a:pt x="355863" y="5096"/>
                </a:cubicBezTo>
                <a:cubicBezTo>
                  <a:pt x="358581" y="3397"/>
                  <a:pt x="362572" y="2336"/>
                  <a:pt x="367838" y="1911"/>
                </a:cubicBezTo>
                <a:close/>
                <a:moveTo>
                  <a:pt x="5471102" y="0"/>
                </a:moveTo>
                <a:cubicBezTo>
                  <a:pt x="5476537" y="0"/>
                  <a:pt x="5480444" y="849"/>
                  <a:pt x="5482823" y="2548"/>
                </a:cubicBezTo>
                <a:cubicBezTo>
                  <a:pt x="5485200" y="4247"/>
                  <a:pt x="5486729" y="7474"/>
                  <a:pt x="5487409" y="12230"/>
                </a:cubicBezTo>
                <a:cubicBezTo>
                  <a:pt x="5488768" y="15627"/>
                  <a:pt x="5490126" y="18345"/>
                  <a:pt x="5491485" y="20384"/>
                </a:cubicBezTo>
                <a:cubicBezTo>
                  <a:pt x="5492845" y="22422"/>
                  <a:pt x="5494543" y="23101"/>
                  <a:pt x="5496581" y="22422"/>
                </a:cubicBezTo>
                <a:cubicBezTo>
                  <a:pt x="5499978" y="21742"/>
                  <a:pt x="5505075" y="36690"/>
                  <a:pt x="5511869" y="67266"/>
                </a:cubicBezTo>
                <a:cubicBezTo>
                  <a:pt x="5518663" y="97841"/>
                  <a:pt x="5523759" y="117545"/>
                  <a:pt x="5527156" y="126378"/>
                </a:cubicBezTo>
                <a:cubicBezTo>
                  <a:pt x="5529874" y="132493"/>
                  <a:pt x="5533951" y="145912"/>
                  <a:pt x="5539387" y="166635"/>
                </a:cubicBezTo>
                <a:cubicBezTo>
                  <a:pt x="5544822" y="187358"/>
                  <a:pt x="5548219" y="200778"/>
                  <a:pt x="5549578" y="206893"/>
                </a:cubicBezTo>
                <a:cubicBezTo>
                  <a:pt x="5559091" y="275517"/>
                  <a:pt x="5569622" y="322399"/>
                  <a:pt x="5581173" y="347539"/>
                </a:cubicBezTo>
                <a:cubicBezTo>
                  <a:pt x="5587967" y="361807"/>
                  <a:pt x="5591025" y="370980"/>
                  <a:pt x="5590345" y="375057"/>
                </a:cubicBezTo>
                <a:cubicBezTo>
                  <a:pt x="5589666" y="377774"/>
                  <a:pt x="5592384" y="377774"/>
                  <a:pt x="5598499" y="375057"/>
                </a:cubicBezTo>
                <a:cubicBezTo>
                  <a:pt x="5601216" y="374377"/>
                  <a:pt x="5604274" y="373018"/>
                  <a:pt x="5607671" y="370980"/>
                </a:cubicBezTo>
                <a:cubicBezTo>
                  <a:pt x="5621261" y="364865"/>
                  <a:pt x="5628904" y="362487"/>
                  <a:pt x="5630602" y="363846"/>
                </a:cubicBezTo>
                <a:cubicBezTo>
                  <a:pt x="5632301" y="365204"/>
                  <a:pt x="5635868" y="364525"/>
                  <a:pt x="5641304" y="361807"/>
                </a:cubicBezTo>
                <a:cubicBezTo>
                  <a:pt x="5648099" y="357730"/>
                  <a:pt x="5649797" y="353314"/>
                  <a:pt x="5646400" y="348558"/>
                </a:cubicBezTo>
                <a:cubicBezTo>
                  <a:pt x="5644362" y="345161"/>
                  <a:pt x="5641304" y="344481"/>
                  <a:pt x="5637227" y="346520"/>
                </a:cubicBezTo>
                <a:cubicBezTo>
                  <a:pt x="5634510" y="346520"/>
                  <a:pt x="5633151" y="345840"/>
                  <a:pt x="5633151" y="344481"/>
                </a:cubicBezTo>
                <a:cubicBezTo>
                  <a:pt x="5635189" y="341084"/>
                  <a:pt x="5628225" y="327155"/>
                  <a:pt x="5612258" y="302695"/>
                </a:cubicBezTo>
                <a:cubicBezTo>
                  <a:pt x="5596291" y="278235"/>
                  <a:pt x="5587967" y="262268"/>
                  <a:pt x="5587288" y="254794"/>
                </a:cubicBezTo>
                <a:cubicBezTo>
                  <a:pt x="5586609" y="250038"/>
                  <a:pt x="5583720" y="243243"/>
                  <a:pt x="5578625" y="234410"/>
                </a:cubicBezTo>
                <a:cubicBezTo>
                  <a:pt x="5573529" y="225577"/>
                  <a:pt x="5569962" y="221161"/>
                  <a:pt x="5567924" y="221161"/>
                </a:cubicBezTo>
                <a:cubicBezTo>
                  <a:pt x="5566565" y="221161"/>
                  <a:pt x="5569282" y="226936"/>
                  <a:pt x="5576077" y="238487"/>
                </a:cubicBezTo>
                <a:cubicBezTo>
                  <a:pt x="5581512" y="247320"/>
                  <a:pt x="5583890" y="251906"/>
                  <a:pt x="5583211" y="252246"/>
                </a:cubicBezTo>
                <a:cubicBezTo>
                  <a:pt x="5582532" y="252586"/>
                  <a:pt x="5580493" y="251397"/>
                  <a:pt x="5577096" y="248679"/>
                </a:cubicBezTo>
                <a:cubicBezTo>
                  <a:pt x="5570981" y="243243"/>
                  <a:pt x="5565206" y="235429"/>
                  <a:pt x="5559770" y="225238"/>
                </a:cubicBezTo>
                <a:lnTo>
                  <a:pt x="5550597" y="210969"/>
                </a:lnTo>
                <a:lnTo>
                  <a:pt x="5561808" y="214027"/>
                </a:lnTo>
                <a:cubicBezTo>
                  <a:pt x="5569282" y="216745"/>
                  <a:pt x="5574038" y="219802"/>
                  <a:pt x="5576077" y="223199"/>
                </a:cubicBezTo>
                <a:cubicBezTo>
                  <a:pt x="5578115" y="226597"/>
                  <a:pt x="5587118" y="236788"/>
                  <a:pt x="5603085" y="253775"/>
                </a:cubicBezTo>
                <a:cubicBezTo>
                  <a:pt x="5619052" y="270761"/>
                  <a:pt x="5629414" y="283670"/>
                  <a:pt x="5634170" y="292503"/>
                </a:cubicBezTo>
                <a:cubicBezTo>
                  <a:pt x="5638247" y="300657"/>
                  <a:pt x="5644531" y="307961"/>
                  <a:pt x="5653024" y="314416"/>
                </a:cubicBezTo>
                <a:cubicBezTo>
                  <a:pt x="5661518" y="320870"/>
                  <a:pt x="5668822" y="324098"/>
                  <a:pt x="5674937" y="324098"/>
                </a:cubicBezTo>
                <a:cubicBezTo>
                  <a:pt x="5676975" y="324098"/>
                  <a:pt x="5678673" y="324607"/>
                  <a:pt x="5680033" y="325626"/>
                </a:cubicBezTo>
                <a:cubicBezTo>
                  <a:pt x="5681392" y="326646"/>
                  <a:pt x="5681731" y="327665"/>
                  <a:pt x="5681052" y="328684"/>
                </a:cubicBezTo>
                <a:cubicBezTo>
                  <a:pt x="5680373" y="329703"/>
                  <a:pt x="5681052" y="330892"/>
                  <a:pt x="5683090" y="332251"/>
                </a:cubicBezTo>
                <a:cubicBezTo>
                  <a:pt x="5685129" y="333610"/>
                  <a:pt x="5687846" y="334629"/>
                  <a:pt x="5691244" y="335309"/>
                </a:cubicBezTo>
                <a:cubicBezTo>
                  <a:pt x="5735408" y="344141"/>
                  <a:pt x="5763945" y="351446"/>
                  <a:pt x="5776855" y="357221"/>
                </a:cubicBezTo>
                <a:cubicBezTo>
                  <a:pt x="5789764" y="362996"/>
                  <a:pt x="5796219" y="371999"/>
                  <a:pt x="5796219" y="384229"/>
                </a:cubicBezTo>
                <a:cubicBezTo>
                  <a:pt x="5796219" y="390344"/>
                  <a:pt x="5793331" y="396289"/>
                  <a:pt x="5787556" y="402065"/>
                </a:cubicBezTo>
                <a:cubicBezTo>
                  <a:pt x="5781780" y="407840"/>
                  <a:pt x="5776855" y="409369"/>
                  <a:pt x="5772778" y="406651"/>
                </a:cubicBezTo>
                <a:cubicBezTo>
                  <a:pt x="5770739" y="405292"/>
                  <a:pt x="5767342" y="406311"/>
                  <a:pt x="5762586" y="409708"/>
                </a:cubicBezTo>
                <a:cubicBezTo>
                  <a:pt x="5757830" y="412426"/>
                  <a:pt x="5758509" y="416163"/>
                  <a:pt x="5764624" y="420919"/>
                </a:cubicBezTo>
                <a:cubicBezTo>
                  <a:pt x="5767342" y="422958"/>
                  <a:pt x="5773118" y="426695"/>
                  <a:pt x="5781950" y="432130"/>
                </a:cubicBezTo>
                <a:cubicBezTo>
                  <a:pt x="5788745" y="436887"/>
                  <a:pt x="5800975" y="446739"/>
                  <a:pt x="5818640" y="461686"/>
                </a:cubicBezTo>
                <a:cubicBezTo>
                  <a:pt x="5836306" y="476634"/>
                  <a:pt x="5848536" y="484108"/>
                  <a:pt x="5855331" y="484108"/>
                </a:cubicBezTo>
                <a:cubicBezTo>
                  <a:pt x="5859408" y="484108"/>
                  <a:pt x="5862295" y="485297"/>
                  <a:pt x="5863994" y="487675"/>
                </a:cubicBezTo>
                <a:cubicBezTo>
                  <a:pt x="5865692" y="490054"/>
                  <a:pt x="5867221" y="494300"/>
                  <a:pt x="5868580" y="500415"/>
                </a:cubicBezTo>
                <a:cubicBezTo>
                  <a:pt x="5870619" y="511966"/>
                  <a:pt x="5869939" y="519610"/>
                  <a:pt x="5866542" y="523347"/>
                </a:cubicBezTo>
                <a:cubicBezTo>
                  <a:pt x="5863144" y="527084"/>
                  <a:pt x="5861786" y="534388"/>
                  <a:pt x="5862465" y="545259"/>
                </a:cubicBezTo>
                <a:cubicBezTo>
                  <a:pt x="5862465" y="568360"/>
                  <a:pt x="5861276" y="595198"/>
                  <a:pt x="5858898" y="625774"/>
                </a:cubicBezTo>
                <a:cubicBezTo>
                  <a:pt x="5856520" y="656349"/>
                  <a:pt x="5853632" y="678431"/>
                  <a:pt x="5850235" y="692020"/>
                </a:cubicBezTo>
                <a:cubicBezTo>
                  <a:pt x="5846838" y="706968"/>
                  <a:pt x="5845139" y="722425"/>
                  <a:pt x="5845139" y="738392"/>
                </a:cubicBezTo>
                <a:cubicBezTo>
                  <a:pt x="5845139" y="754359"/>
                  <a:pt x="5847178" y="763023"/>
                  <a:pt x="5851254" y="764381"/>
                </a:cubicBezTo>
                <a:cubicBezTo>
                  <a:pt x="5853292" y="765061"/>
                  <a:pt x="5853802" y="780688"/>
                  <a:pt x="5852783" y="811263"/>
                </a:cubicBezTo>
                <a:cubicBezTo>
                  <a:pt x="5851764" y="841839"/>
                  <a:pt x="5851254" y="860863"/>
                  <a:pt x="5851254" y="868337"/>
                </a:cubicBezTo>
                <a:cubicBezTo>
                  <a:pt x="5850575" y="877850"/>
                  <a:pt x="5851594" y="892118"/>
                  <a:pt x="5854312" y="911143"/>
                </a:cubicBezTo>
                <a:cubicBezTo>
                  <a:pt x="5857029" y="930167"/>
                  <a:pt x="5859408" y="939680"/>
                  <a:pt x="5861446" y="939680"/>
                </a:cubicBezTo>
                <a:cubicBezTo>
                  <a:pt x="5864163" y="939680"/>
                  <a:pt x="5865863" y="964140"/>
                  <a:pt x="5866542" y="1013060"/>
                </a:cubicBezTo>
                <a:cubicBezTo>
                  <a:pt x="5867221" y="1030726"/>
                  <a:pt x="5865183" y="1042956"/>
                  <a:pt x="5860427" y="1049750"/>
                </a:cubicBezTo>
                <a:cubicBezTo>
                  <a:pt x="5855671" y="1056545"/>
                  <a:pt x="5845818" y="1060961"/>
                  <a:pt x="5830870" y="1063000"/>
                </a:cubicBezTo>
                <a:cubicBezTo>
                  <a:pt x="5803013" y="1067076"/>
                  <a:pt x="5777874" y="1047033"/>
                  <a:pt x="5755452" y="1002868"/>
                </a:cubicBezTo>
                <a:cubicBezTo>
                  <a:pt x="5743222" y="979088"/>
                  <a:pt x="5735918" y="967197"/>
                  <a:pt x="5733539" y="967197"/>
                </a:cubicBezTo>
                <a:cubicBezTo>
                  <a:pt x="5731161" y="967197"/>
                  <a:pt x="5729973" y="964989"/>
                  <a:pt x="5729973" y="960573"/>
                </a:cubicBezTo>
                <a:cubicBezTo>
                  <a:pt x="5729973" y="956156"/>
                  <a:pt x="5723687" y="947323"/>
                  <a:pt x="5711117" y="934074"/>
                </a:cubicBezTo>
                <a:cubicBezTo>
                  <a:pt x="5698548" y="920825"/>
                  <a:pt x="5692263" y="913521"/>
                  <a:pt x="5692263" y="912162"/>
                </a:cubicBezTo>
                <a:cubicBezTo>
                  <a:pt x="5692263" y="910803"/>
                  <a:pt x="5695660" y="907406"/>
                  <a:pt x="5702454" y="901970"/>
                </a:cubicBezTo>
                <a:lnTo>
                  <a:pt x="5712646" y="893817"/>
                </a:lnTo>
                <a:lnTo>
                  <a:pt x="5692263" y="835724"/>
                </a:lnTo>
                <a:cubicBezTo>
                  <a:pt x="5679354" y="796995"/>
                  <a:pt x="5672389" y="776951"/>
                  <a:pt x="5671370" y="775592"/>
                </a:cubicBezTo>
                <a:cubicBezTo>
                  <a:pt x="5670351" y="774233"/>
                  <a:pt x="5665085" y="778820"/>
                  <a:pt x="5655572" y="789351"/>
                </a:cubicBezTo>
                <a:cubicBezTo>
                  <a:pt x="5646060" y="799883"/>
                  <a:pt x="5632472" y="811433"/>
                  <a:pt x="5614806" y="824003"/>
                </a:cubicBezTo>
                <a:cubicBezTo>
                  <a:pt x="5597139" y="836573"/>
                  <a:pt x="5583551" y="846935"/>
                  <a:pt x="5574038" y="855088"/>
                </a:cubicBezTo>
                <a:cubicBezTo>
                  <a:pt x="5568603" y="859165"/>
                  <a:pt x="5561808" y="862902"/>
                  <a:pt x="5553655" y="866299"/>
                </a:cubicBezTo>
                <a:cubicBezTo>
                  <a:pt x="5545502" y="869696"/>
                  <a:pt x="5538708" y="871565"/>
                  <a:pt x="5533272" y="871904"/>
                </a:cubicBezTo>
                <a:cubicBezTo>
                  <a:pt x="5527836" y="872244"/>
                  <a:pt x="5524439" y="871055"/>
                  <a:pt x="5523080" y="868337"/>
                </a:cubicBezTo>
                <a:cubicBezTo>
                  <a:pt x="5523080" y="864261"/>
                  <a:pt x="5525797" y="859165"/>
                  <a:pt x="5531233" y="853050"/>
                </a:cubicBezTo>
                <a:cubicBezTo>
                  <a:pt x="5533272" y="851011"/>
                  <a:pt x="5533951" y="849992"/>
                  <a:pt x="5533272" y="849992"/>
                </a:cubicBezTo>
                <a:cubicBezTo>
                  <a:pt x="5531233" y="849992"/>
                  <a:pt x="5527156" y="852710"/>
                  <a:pt x="5521041" y="858146"/>
                </a:cubicBezTo>
                <a:cubicBezTo>
                  <a:pt x="5497940" y="875811"/>
                  <a:pt x="5486389" y="881247"/>
                  <a:pt x="5486389" y="874452"/>
                </a:cubicBezTo>
                <a:cubicBezTo>
                  <a:pt x="5486389" y="872414"/>
                  <a:pt x="5489447" y="868677"/>
                  <a:pt x="5495562" y="863241"/>
                </a:cubicBezTo>
                <a:cubicBezTo>
                  <a:pt x="5501677" y="857806"/>
                  <a:pt x="5508132" y="853389"/>
                  <a:pt x="5514926" y="849992"/>
                </a:cubicBezTo>
                <a:cubicBezTo>
                  <a:pt x="5521721" y="846595"/>
                  <a:pt x="5534291" y="835554"/>
                  <a:pt x="5552636" y="816869"/>
                </a:cubicBezTo>
                <a:cubicBezTo>
                  <a:pt x="5570981" y="798184"/>
                  <a:pt x="5580154" y="787483"/>
                  <a:pt x="5580154" y="784765"/>
                </a:cubicBezTo>
                <a:cubicBezTo>
                  <a:pt x="5580154" y="781368"/>
                  <a:pt x="5581173" y="779669"/>
                  <a:pt x="5583211" y="779669"/>
                </a:cubicBezTo>
                <a:cubicBezTo>
                  <a:pt x="5585249" y="779669"/>
                  <a:pt x="5594592" y="769477"/>
                  <a:pt x="5611239" y="749094"/>
                </a:cubicBezTo>
                <a:cubicBezTo>
                  <a:pt x="5627885" y="728710"/>
                  <a:pt x="5637227" y="716140"/>
                  <a:pt x="5639266" y="711384"/>
                </a:cubicBezTo>
                <a:cubicBezTo>
                  <a:pt x="5640625" y="706628"/>
                  <a:pt x="5637907" y="695757"/>
                  <a:pt x="5631112" y="678771"/>
                </a:cubicBezTo>
                <a:lnTo>
                  <a:pt x="5620921" y="653291"/>
                </a:lnTo>
                <a:lnTo>
                  <a:pt x="5540406" y="694058"/>
                </a:lnTo>
                <a:cubicBezTo>
                  <a:pt x="5500318" y="715121"/>
                  <a:pt x="5473310" y="728540"/>
                  <a:pt x="5459382" y="734316"/>
                </a:cubicBezTo>
                <a:cubicBezTo>
                  <a:pt x="5445453" y="740091"/>
                  <a:pt x="5435771" y="742639"/>
                  <a:pt x="5430335" y="741960"/>
                </a:cubicBezTo>
                <a:cubicBezTo>
                  <a:pt x="5426938" y="741960"/>
                  <a:pt x="5425239" y="743658"/>
                  <a:pt x="5425239" y="747055"/>
                </a:cubicBezTo>
                <a:cubicBezTo>
                  <a:pt x="5425239" y="751812"/>
                  <a:pt x="5416066" y="748075"/>
                  <a:pt x="5397721" y="735844"/>
                </a:cubicBezTo>
                <a:cubicBezTo>
                  <a:pt x="5390247" y="730409"/>
                  <a:pt x="5386170" y="726332"/>
                  <a:pt x="5385491" y="723614"/>
                </a:cubicBezTo>
                <a:cubicBezTo>
                  <a:pt x="5384132" y="718858"/>
                  <a:pt x="5382433" y="705949"/>
                  <a:pt x="5380395" y="684886"/>
                </a:cubicBezTo>
                <a:cubicBezTo>
                  <a:pt x="5378357" y="663823"/>
                  <a:pt x="5379716" y="652272"/>
                  <a:pt x="5384472" y="650234"/>
                </a:cubicBezTo>
                <a:cubicBezTo>
                  <a:pt x="5389228" y="648195"/>
                  <a:pt x="5390927" y="645478"/>
                  <a:pt x="5389568" y="642080"/>
                </a:cubicBezTo>
                <a:cubicBezTo>
                  <a:pt x="5386850" y="635286"/>
                  <a:pt x="5402477" y="619319"/>
                  <a:pt x="5436450" y="594179"/>
                </a:cubicBezTo>
                <a:cubicBezTo>
                  <a:pt x="5450718" y="583308"/>
                  <a:pt x="5471102" y="563774"/>
                  <a:pt x="5497600" y="535577"/>
                </a:cubicBezTo>
                <a:cubicBezTo>
                  <a:pt x="5524099" y="507379"/>
                  <a:pt x="5537348" y="491243"/>
                  <a:pt x="5537348" y="487166"/>
                </a:cubicBezTo>
                <a:cubicBezTo>
                  <a:pt x="5537348" y="484448"/>
                  <a:pt x="5534121" y="484958"/>
                  <a:pt x="5527666" y="488695"/>
                </a:cubicBezTo>
                <a:cubicBezTo>
                  <a:pt x="5521211" y="492432"/>
                  <a:pt x="5510850" y="493281"/>
                  <a:pt x="5496581" y="491243"/>
                </a:cubicBezTo>
                <a:cubicBezTo>
                  <a:pt x="5472121" y="487166"/>
                  <a:pt x="5455814" y="471538"/>
                  <a:pt x="5447661" y="444361"/>
                </a:cubicBezTo>
                <a:cubicBezTo>
                  <a:pt x="5443584" y="431451"/>
                  <a:pt x="5439168" y="423298"/>
                  <a:pt x="5434412" y="419900"/>
                </a:cubicBezTo>
                <a:cubicBezTo>
                  <a:pt x="5429655" y="416503"/>
                  <a:pt x="5429655" y="412087"/>
                  <a:pt x="5434412" y="406651"/>
                </a:cubicBezTo>
                <a:cubicBezTo>
                  <a:pt x="5436450" y="403933"/>
                  <a:pt x="5439677" y="401895"/>
                  <a:pt x="5444094" y="400536"/>
                </a:cubicBezTo>
                <a:cubicBezTo>
                  <a:pt x="5448510" y="399177"/>
                  <a:pt x="5452587" y="398837"/>
                  <a:pt x="5456324" y="399517"/>
                </a:cubicBezTo>
                <a:cubicBezTo>
                  <a:pt x="5460061" y="400196"/>
                  <a:pt x="5461929" y="401555"/>
                  <a:pt x="5461929" y="403593"/>
                </a:cubicBezTo>
                <a:cubicBezTo>
                  <a:pt x="5463968" y="408350"/>
                  <a:pt x="5470423" y="410558"/>
                  <a:pt x="5481294" y="410218"/>
                </a:cubicBezTo>
                <a:cubicBezTo>
                  <a:pt x="5492164" y="409878"/>
                  <a:pt x="5504225" y="407330"/>
                  <a:pt x="5517475" y="402574"/>
                </a:cubicBezTo>
                <a:cubicBezTo>
                  <a:pt x="5530724" y="397818"/>
                  <a:pt x="5538367" y="392722"/>
                  <a:pt x="5540406" y="387287"/>
                </a:cubicBezTo>
                <a:cubicBezTo>
                  <a:pt x="5542444" y="383210"/>
                  <a:pt x="5540916" y="372848"/>
                  <a:pt x="5535819" y="356202"/>
                </a:cubicBezTo>
                <a:cubicBezTo>
                  <a:pt x="5530724" y="339555"/>
                  <a:pt x="5523419" y="305413"/>
                  <a:pt x="5513907" y="253775"/>
                </a:cubicBezTo>
                <a:cubicBezTo>
                  <a:pt x="5504394" y="202136"/>
                  <a:pt x="5497091" y="164597"/>
                  <a:pt x="5491995" y="141156"/>
                </a:cubicBezTo>
                <a:cubicBezTo>
                  <a:pt x="5486899" y="117715"/>
                  <a:pt x="5483672" y="100898"/>
                  <a:pt x="5482313" y="90707"/>
                </a:cubicBezTo>
                <a:cubicBezTo>
                  <a:pt x="5480953" y="80515"/>
                  <a:pt x="5479086" y="75419"/>
                  <a:pt x="5476707" y="75419"/>
                </a:cubicBezTo>
                <a:cubicBezTo>
                  <a:pt x="5474329" y="75419"/>
                  <a:pt x="5472291" y="70833"/>
                  <a:pt x="5470592" y="61660"/>
                </a:cubicBezTo>
                <a:cubicBezTo>
                  <a:pt x="5468894" y="52488"/>
                  <a:pt x="5464817" y="44674"/>
                  <a:pt x="5458362" y="38219"/>
                </a:cubicBezTo>
                <a:cubicBezTo>
                  <a:pt x="5451907" y="31764"/>
                  <a:pt x="5450718" y="27688"/>
                  <a:pt x="5454795" y="25989"/>
                </a:cubicBezTo>
                <a:cubicBezTo>
                  <a:pt x="5458872" y="24290"/>
                  <a:pt x="5460231" y="19704"/>
                  <a:pt x="5458872" y="12230"/>
                </a:cubicBezTo>
                <a:cubicBezTo>
                  <a:pt x="5458193" y="6795"/>
                  <a:pt x="5458532" y="3397"/>
                  <a:pt x="5459891" y="2038"/>
                </a:cubicBezTo>
                <a:cubicBezTo>
                  <a:pt x="5461250" y="680"/>
                  <a:pt x="5464987" y="0"/>
                  <a:pt x="5471102" y="0"/>
                </a:cubicBezTo>
                <a:close/>
              </a:path>
            </a:pathLst>
          </a:custGeom>
          <a:solidFill>
            <a:srgbClr val="FFC00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8000" b="0" i="0" u="none" strike="noStrike" kern="1200" cap="none" spc="0" normalizeH="0" baseline="0" noProof="0" dirty="0">
              <a:ln>
                <a:noFill/>
              </a:ln>
              <a:solidFill>
                <a:srgbClr val="FFC000"/>
              </a:solidFill>
              <a:effectLst/>
              <a:uLnTx/>
              <a:uFillTx/>
              <a:latin typeface="禹卫书法行书简体&#10;" panose="02000603000000000000" pitchFamily="2" charset="-122"/>
              <a:ea typeface="禹卫书法行书简体&#10;" panose="02000603000000000000" pitchFamily="2" charset="-122"/>
              <a:cs typeface="+mn-cs"/>
            </a:endParaRPr>
          </a:p>
        </p:txBody>
      </p:sp>
      <p:sp>
        <p:nvSpPr>
          <p:cNvPr id="9" name="文本框 8"/>
          <p:cNvSpPr txBox="1"/>
          <p:nvPr/>
        </p:nvSpPr>
        <p:spPr>
          <a:xfrm>
            <a:off x="3076815" y="1242583"/>
            <a:ext cx="2990370" cy="52322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rPr>
              <a:t>2017POWERPOINT</a:t>
            </a:r>
            <a:endParaRPr kumimoji="0" lang="zh-CN" altLang="en-US" sz="28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endParaRPr>
          </a:p>
        </p:txBody>
      </p:sp>
      <p:sp>
        <p:nvSpPr>
          <p:cNvPr id="10" name="文本框 9"/>
          <p:cNvSpPr txBox="1"/>
          <p:nvPr/>
        </p:nvSpPr>
        <p:spPr>
          <a:xfrm>
            <a:off x="2972845" y="2798537"/>
            <a:ext cx="3312125" cy="40011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smtClean="0">
                <a:ln>
                  <a:noFill/>
                </a:ln>
                <a:solidFill>
                  <a:srgbClr val="FFC000"/>
                </a:solidFill>
                <a:effectLst/>
                <a:uLnTx/>
                <a:uFillTx/>
                <a:latin typeface="Calibri" panose="020F0502020204030204"/>
                <a:ea typeface="等线" panose="02010600030101010101" pitchFamily="2" charset="-122"/>
                <a:cs typeface="+mn-cs"/>
              </a:rPr>
              <a:t>汇报：号品社</a:t>
            </a:r>
            <a:r>
              <a:rPr kumimoji="0" lang="en-US" altLang="zh-CN" sz="2000" b="1" i="0" u="none" strike="noStrike" kern="1200" cap="none" spc="0" normalizeH="0" baseline="0" noProof="0" dirty="0" smtClean="0">
                <a:ln>
                  <a:noFill/>
                </a:ln>
                <a:solidFill>
                  <a:srgbClr val="FFC000"/>
                </a:solidFill>
                <a:effectLst/>
                <a:uLnTx/>
                <a:uFillTx/>
                <a:latin typeface="Calibri" panose="020F0502020204030204"/>
                <a:ea typeface="等线" panose="02010600030101010101" pitchFamily="2" charset="-122"/>
                <a:cs typeface="+mn-cs"/>
              </a:rPr>
              <a:t>     </a:t>
            </a:r>
            <a:r>
              <a:rPr kumimoji="0" lang="zh-CN" altLang="en-US" sz="2000" b="1" i="0" u="none" strike="noStrike" kern="1200" cap="none" spc="0" normalizeH="0" baseline="0" noProof="0" smtClean="0">
                <a:ln>
                  <a:noFill/>
                </a:ln>
                <a:solidFill>
                  <a:srgbClr val="FFC000"/>
                </a:solidFill>
                <a:effectLst/>
                <a:uLnTx/>
                <a:uFillTx/>
                <a:latin typeface="Calibri" panose="020F0502020204030204"/>
                <a:ea typeface="等线" panose="02010600030101010101" pitchFamily="2" charset="-122"/>
                <a:cs typeface="+mn-cs"/>
              </a:rPr>
              <a:t>导师</a:t>
            </a:r>
            <a:r>
              <a:rPr kumimoji="0" lang="zh-CN" altLang="en-US" sz="2000" b="1" i="0" u="none" strike="noStrike" kern="1200" cap="none" spc="0" normalizeH="0" baseline="0" noProof="0" smtClean="0">
                <a:ln>
                  <a:noFill/>
                </a:ln>
                <a:solidFill>
                  <a:srgbClr val="FFC000"/>
                </a:solidFill>
                <a:effectLst/>
                <a:uLnTx/>
                <a:uFillTx/>
                <a:latin typeface="Calibri" panose="020F0502020204030204"/>
                <a:ea typeface="等线" panose="02010600030101010101" pitchFamily="2" charset="-122"/>
                <a:cs typeface="+mn-cs"/>
              </a:rPr>
              <a:t>：号品</a:t>
            </a:r>
            <a:endParaRPr kumimoji="0" lang="zh-CN" altLang="en-US" sz="20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endParaRPr>
          </a:p>
        </p:txBody>
      </p:sp>
      <p:pic>
        <p:nvPicPr>
          <p:cNvPr id="11" name="图片 1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34691" y="328707"/>
            <a:ext cx="1136909" cy="913876"/>
          </a:xfrm>
          <a:prstGeom prst="rect">
            <a:avLst/>
          </a:prstGeom>
        </p:spPr>
      </p:pic>
    </p:spTree>
    <p:extLst>
      <p:ext uri="{BB962C8B-B14F-4D97-AF65-F5344CB8AC3E}">
        <p14:creationId xmlns:p14="http://schemas.microsoft.com/office/powerpoint/2010/main" val="3274512539"/>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9" presetClass="entr" presetSubtype="0" decel="10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 calcmode="lin" valueType="num">
                                      <p:cBhvr>
                                        <p:cTn id="19" dur="1000" fill="hold"/>
                                        <p:tgtEl>
                                          <p:spTgt spid="11"/>
                                        </p:tgtEl>
                                        <p:attrNameLst>
                                          <p:attrName>style.rotation</p:attrName>
                                        </p:attrNameLst>
                                      </p:cBhvr>
                                      <p:tavLst>
                                        <p:tav tm="0">
                                          <p:val>
                                            <p:fltVal val="360"/>
                                          </p:val>
                                        </p:tav>
                                        <p:tav tm="100000">
                                          <p:val>
                                            <p:fltVal val="0"/>
                                          </p:val>
                                        </p:tav>
                                      </p:tavLst>
                                    </p:anim>
                                    <p:animEffect transition="in" filter="fade">
                                      <p:cBhvr>
                                        <p:cTn id="20" dur="1000"/>
                                        <p:tgtEl>
                                          <p:spTgt spid="11"/>
                                        </p:tgtEl>
                                      </p:cBhvr>
                                    </p:animEffect>
                                  </p:childTnLst>
                                </p:cTn>
                              </p:par>
                            </p:childTnLst>
                          </p:cTn>
                        </p:par>
                        <p:par>
                          <p:cTn id="21" fill="hold">
                            <p:stCondLst>
                              <p:cond delay="3000"/>
                            </p:stCondLst>
                            <p:childTnLst>
                              <p:par>
                                <p:cTn id="22" presetID="2" presetClass="entr" presetSubtype="2"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1+#ppt_w/2"/>
                                          </p:val>
                                        </p:tav>
                                        <p:tav tm="100000">
                                          <p:val>
                                            <p:strVal val="#ppt_x"/>
                                          </p:val>
                                        </p:tav>
                                      </p:tavLst>
                                    </p:anim>
                                    <p:anim calcmode="lin" valueType="num">
                                      <p:cBhvr additive="base">
                                        <p:cTn id="25" dur="1000" fill="hold"/>
                                        <p:tgtEl>
                                          <p:spTgt spid="5"/>
                                        </p:tgtEl>
                                        <p:attrNameLst>
                                          <p:attrName>ppt_y</p:attrName>
                                        </p:attrNameLst>
                                      </p:cBhvr>
                                      <p:tavLst>
                                        <p:tav tm="0">
                                          <p:val>
                                            <p:strVal val="#ppt_y"/>
                                          </p:val>
                                        </p:tav>
                                        <p:tav tm="100000">
                                          <p:val>
                                            <p:strVal val="#ppt_y"/>
                                          </p:val>
                                        </p:tav>
                                      </p:tavLst>
                                    </p:anim>
                                  </p:childTnLst>
                                </p:cTn>
                              </p:par>
                            </p:childTnLst>
                          </p:cTn>
                        </p:par>
                        <p:par>
                          <p:cTn id="26" fill="hold">
                            <p:stCondLst>
                              <p:cond delay="4000"/>
                            </p:stCondLst>
                            <p:childTnLst>
                              <p:par>
                                <p:cTn id="27" presetID="53" presetClass="entr" presetSubtype="16"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fltVal val="0"/>
                                          </p:val>
                                        </p:tav>
                                        <p:tav tm="100000">
                                          <p:val>
                                            <p:strVal val="#ppt_h"/>
                                          </p:val>
                                        </p:tav>
                                      </p:tavLst>
                                    </p:anim>
                                    <p:animEffect transition="in" filter="fade">
                                      <p:cBhvr>
                                        <p:cTn id="31" dur="1000"/>
                                        <p:tgtEl>
                                          <p:spTgt spid="8"/>
                                        </p:tgtEl>
                                      </p:cBhvr>
                                    </p:animEffect>
                                  </p:childTnLst>
                                </p:cTn>
                              </p:par>
                            </p:childTnLst>
                          </p:cTn>
                        </p:par>
                        <p:par>
                          <p:cTn id="32" fill="hold">
                            <p:stCondLst>
                              <p:cond delay="5000"/>
                            </p:stCondLst>
                            <p:childTnLst>
                              <p:par>
                                <p:cTn id="33" presetID="22" presetClass="entr" presetSubtype="8"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500"/>
                                        <p:tgtEl>
                                          <p:spTgt spid="9"/>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第一部分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390464277"/>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1116013" y="2351633"/>
            <a:ext cx="830262" cy="831850"/>
            <a:chOff x="1005742" y="1959743"/>
            <a:chExt cx="1189994" cy="1189994"/>
          </a:xfrm>
        </p:grpSpPr>
        <p:sp>
          <p:nvSpPr>
            <p:cNvPr id="3" name="椭圆 2"/>
            <p:cNvSpPr/>
            <p:nvPr/>
          </p:nvSpPr>
          <p:spPr>
            <a:xfrm>
              <a:off x="1060350" y="2014246"/>
              <a:ext cx="1080778" cy="1080987"/>
            </a:xfrm>
            <a:prstGeom prst="ellipse">
              <a:avLst/>
            </a:prstGeom>
            <a:solidFill>
              <a:schemeClr val="accent1"/>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4" name="椭圆 3"/>
            <p:cNvSpPr/>
            <p:nvPr/>
          </p:nvSpPr>
          <p:spPr>
            <a:xfrm>
              <a:off x="1005742" y="1959743"/>
              <a:ext cx="1189994" cy="1189994"/>
            </a:xfrm>
            <a:prstGeom prst="ellipse">
              <a:avLst/>
            </a:prstGeom>
            <a:noFill/>
            <a:ln w="12700" cap="flat" cmpd="sng" algn="ctr">
              <a:solidFill>
                <a:schemeClr val="accent1"/>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5" name="组合 4"/>
          <p:cNvGrpSpPr>
            <a:grpSpLocks/>
          </p:cNvGrpSpPr>
          <p:nvPr/>
        </p:nvGrpSpPr>
        <p:grpSpPr bwMode="auto">
          <a:xfrm>
            <a:off x="2571750" y="1800771"/>
            <a:ext cx="831850" cy="830262"/>
            <a:chOff x="3750551" y="1408378"/>
            <a:chExt cx="1111514" cy="1111514"/>
          </a:xfrm>
        </p:grpSpPr>
        <p:sp>
          <p:nvSpPr>
            <p:cNvPr id="6" name="椭圆 5"/>
            <p:cNvSpPr/>
            <p:nvPr/>
          </p:nvSpPr>
          <p:spPr>
            <a:xfrm>
              <a:off x="3801460" y="1459384"/>
              <a:ext cx="1009696" cy="1009501"/>
            </a:xfrm>
            <a:prstGeom prst="ellipse">
              <a:avLst/>
            </a:prstGeom>
            <a:solidFill>
              <a:schemeClr val="accent2"/>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7" name="椭圆 6"/>
            <p:cNvSpPr/>
            <p:nvPr/>
          </p:nvSpPr>
          <p:spPr>
            <a:xfrm>
              <a:off x="3750551" y="1408378"/>
              <a:ext cx="1111514" cy="1111514"/>
            </a:xfrm>
            <a:prstGeom prst="ellipse">
              <a:avLst/>
            </a:prstGeom>
            <a:noFill/>
            <a:ln w="12700" cap="flat" cmpd="sng" algn="ctr">
              <a:solidFill>
                <a:schemeClr val="accent2"/>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8" name="组合 7"/>
          <p:cNvGrpSpPr>
            <a:grpSpLocks/>
          </p:cNvGrpSpPr>
          <p:nvPr/>
        </p:nvGrpSpPr>
        <p:grpSpPr bwMode="auto">
          <a:xfrm>
            <a:off x="2571750" y="2977108"/>
            <a:ext cx="831850" cy="830263"/>
            <a:chOff x="1005742" y="1959742"/>
            <a:chExt cx="1189994" cy="1189994"/>
          </a:xfrm>
        </p:grpSpPr>
        <p:sp>
          <p:nvSpPr>
            <p:cNvPr id="9" name="椭圆 8"/>
            <p:cNvSpPr/>
            <p:nvPr/>
          </p:nvSpPr>
          <p:spPr>
            <a:xfrm>
              <a:off x="1060246" y="2014350"/>
              <a:ext cx="1080987" cy="1080779"/>
            </a:xfrm>
            <a:prstGeom prst="ellipse">
              <a:avLst/>
            </a:prstGeom>
            <a:solidFill>
              <a:schemeClr val="accent3"/>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0" name="椭圆 9"/>
            <p:cNvSpPr/>
            <p:nvPr/>
          </p:nvSpPr>
          <p:spPr>
            <a:xfrm>
              <a:off x="1005742" y="1959742"/>
              <a:ext cx="1189994" cy="1189994"/>
            </a:xfrm>
            <a:prstGeom prst="ellipse">
              <a:avLst/>
            </a:prstGeom>
            <a:noFill/>
            <a:ln w="12700" cap="flat" cmpd="sng" algn="ctr">
              <a:solidFill>
                <a:schemeClr val="accent3"/>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1" name="组合 10"/>
          <p:cNvGrpSpPr>
            <a:grpSpLocks/>
          </p:cNvGrpSpPr>
          <p:nvPr/>
        </p:nvGrpSpPr>
        <p:grpSpPr bwMode="auto">
          <a:xfrm>
            <a:off x="4119563" y="1197521"/>
            <a:ext cx="830262" cy="831850"/>
            <a:chOff x="1005742" y="1959742"/>
            <a:chExt cx="1189994" cy="1189994"/>
          </a:xfrm>
        </p:grpSpPr>
        <p:sp>
          <p:nvSpPr>
            <p:cNvPr id="12" name="椭圆 11"/>
            <p:cNvSpPr/>
            <p:nvPr/>
          </p:nvSpPr>
          <p:spPr>
            <a:xfrm>
              <a:off x="1060350" y="2014246"/>
              <a:ext cx="1080778" cy="1080987"/>
            </a:xfrm>
            <a:prstGeom prst="ellipse">
              <a:avLst/>
            </a:prstGeom>
            <a:solidFill>
              <a:schemeClr val="accent4"/>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3" name="椭圆 12"/>
            <p:cNvSpPr/>
            <p:nvPr/>
          </p:nvSpPr>
          <p:spPr>
            <a:xfrm>
              <a:off x="1005742" y="1959742"/>
              <a:ext cx="1189994" cy="1189994"/>
            </a:xfrm>
            <a:prstGeom prst="ellipse">
              <a:avLst/>
            </a:prstGeom>
            <a:noFill/>
            <a:ln w="12700" cap="flat" cmpd="sng" algn="ctr">
              <a:solidFill>
                <a:schemeClr val="accent4"/>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4" name="组合 13"/>
          <p:cNvGrpSpPr>
            <a:grpSpLocks/>
          </p:cNvGrpSpPr>
          <p:nvPr/>
        </p:nvGrpSpPr>
        <p:grpSpPr bwMode="auto">
          <a:xfrm>
            <a:off x="4129088" y="3613696"/>
            <a:ext cx="831850" cy="830262"/>
            <a:chOff x="1005742" y="2208327"/>
            <a:chExt cx="1189994" cy="1189994"/>
          </a:xfrm>
        </p:grpSpPr>
        <p:sp>
          <p:nvSpPr>
            <p:cNvPr id="15" name="椭圆 14"/>
            <p:cNvSpPr/>
            <p:nvPr/>
          </p:nvSpPr>
          <p:spPr>
            <a:xfrm>
              <a:off x="1060246" y="2262935"/>
              <a:ext cx="1080987" cy="1080778"/>
            </a:xfrm>
            <a:prstGeom prst="ellipse">
              <a:avLst/>
            </a:prstGeom>
            <a:solidFill>
              <a:schemeClr val="accent6"/>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6" name="椭圆 15"/>
            <p:cNvSpPr/>
            <p:nvPr/>
          </p:nvSpPr>
          <p:spPr>
            <a:xfrm>
              <a:off x="1005742" y="2208327"/>
              <a:ext cx="1189994" cy="1189994"/>
            </a:xfrm>
            <a:prstGeom prst="ellipse">
              <a:avLst/>
            </a:prstGeom>
            <a:noFill/>
            <a:ln w="12700" cap="flat" cmpd="sng" algn="ctr">
              <a:solidFill>
                <a:schemeClr val="accent6"/>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7" name="组合 16"/>
          <p:cNvGrpSpPr>
            <a:grpSpLocks/>
          </p:cNvGrpSpPr>
          <p:nvPr/>
        </p:nvGrpSpPr>
        <p:grpSpPr bwMode="auto">
          <a:xfrm>
            <a:off x="4119563" y="2405608"/>
            <a:ext cx="830262" cy="830263"/>
            <a:chOff x="1005742" y="1959742"/>
            <a:chExt cx="1189994" cy="1189994"/>
          </a:xfrm>
        </p:grpSpPr>
        <p:sp>
          <p:nvSpPr>
            <p:cNvPr id="18" name="椭圆 17"/>
            <p:cNvSpPr/>
            <p:nvPr/>
          </p:nvSpPr>
          <p:spPr>
            <a:xfrm>
              <a:off x="1060350" y="2014350"/>
              <a:ext cx="1080778" cy="1080779"/>
            </a:xfrm>
            <a:prstGeom prst="ellipse">
              <a:avLst/>
            </a:prstGeom>
            <a:solidFill>
              <a:schemeClr val="accent5"/>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9" name="椭圆 18"/>
            <p:cNvSpPr/>
            <p:nvPr/>
          </p:nvSpPr>
          <p:spPr>
            <a:xfrm>
              <a:off x="1005742" y="1959742"/>
              <a:ext cx="1189994" cy="1189994"/>
            </a:xfrm>
            <a:prstGeom prst="ellipse">
              <a:avLst/>
            </a:prstGeom>
            <a:noFill/>
            <a:ln w="12700" cap="flat" cmpd="sng" algn="ctr">
              <a:solidFill>
                <a:schemeClr val="accent5"/>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cxnSp>
        <p:nvCxnSpPr>
          <p:cNvPr id="20" name="直接连接符 19"/>
          <p:cNvCxnSpPr>
            <a:cxnSpLocks noChangeShapeType="1"/>
            <a:stCxn id="4" idx="7"/>
            <a:endCxn id="7" idx="2"/>
          </p:cNvCxnSpPr>
          <p:nvPr/>
        </p:nvCxnSpPr>
        <p:spPr bwMode="auto">
          <a:xfrm flipV="1">
            <a:off x="1824038" y="2216696"/>
            <a:ext cx="747712" cy="257175"/>
          </a:xfrm>
          <a:prstGeom prst="line">
            <a:avLst/>
          </a:prstGeom>
          <a:noFill/>
          <a:ln w="9525" algn="ctr">
            <a:solidFill>
              <a:schemeClr val="tx1">
                <a:lumMod val="65000"/>
                <a:lumOff val="35000"/>
              </a:schemeClr>
            </a:solidFill>
            <a:prstDash val="sysDot"/>
            <a:round/>
            <a:headEnd/>
            <a:tailEnd/>
          </a:ln>
        </p:spPr>
      </p:cxnSp>
      <p:cxnSp>
        <p:nvCxnSpPr>
          <p:cNvPr id="21" name="直接连接符 20"/>
          <p:cNvCxnSpPr>
            <a:cxnSpLocks noChangeShapeType="1"/>
            <a:stCxn id="4" idx="5"/>
            <a:endCxn id="10" idx="2"/>
          </p:cNvCxnSpPr>
          <p:nvPr/>
        </p:nvCxnSpPr>
        <p:spPr bwMode="auto">
          <a:xfrm>
            <a:off x="1824038" y="3061246"/>
            <a:ext cx="747712" cy="330200"/>
          </a:xfrm>
          <a:prstGeom prst="line">
            <a:avLst/>
          </a:prstGeom>
          <a:noFill/>
          <a:ln w="9525" algn="ctr">
            <a:solidFill>
              <a:schemeClr val="tx1">
                <a:lumMod val="65000"/>
                <a:lumOff val="35000"/>
              </a:schemeClr>
            </a:solidFill>
            <a:prstDash val="sysDot"/>
            <a:round/>
            <a:headEnd/>
            <a:tailEnd/>
          </a:ln>
        </p:spPr>
      </p:cxnSp>
      <p:cxnSp>
        <p:nvCxnSpPr>
          <p:cNvPr id="22" name="直接连接符 21"/>
          <p:cNvCxnSpPr>
            <a:cxnSpLocks noChangeShapeType="1"/>
            <a:stCxn id="10" idx="5"/>
            <a:endCxn id="16" idx="2"/>
          </p:cNvCxnSpPr>
          <p:nvPr/>
        </p:nvCxnSpPr>
        <p:spPr bwMode="auto">
          <a:xfrm>
            <a:off x="3281363" y="3685133"/>
            <a:ext cx="847725" cy="342900"/>
          </a:xfrm>
          <a:prstGeom prst="line">
            <a:avLst/>
          </a:prstGeom>
          <a:noFill/>
          <a:ln w="9525" algn="ctr">
            <a:solidFill>
              <a:schemeClr val="tx1">
                <a:lumMod val="65000"/>
                <a:lumOff val="35000"/>
              </a:schemeClr>
            </a:solidFill>
            <a:prstDash val="sysDot"/>
            <a:round/>
            <a:headEnd/>
            <a:tailEnd/>
          </a:ln>
        </p:spPr>
      </p:cxnSp>
      <p:cxnSp>
        <p:nvCxnSpPr>
          <p:cNvPr id="23" name="直接连接符 22"/>
          <p:cNvCxnSpPr>
            <a:cxnSpLocks noChangeShapeType="1"/>
            <a:stCxn id="7" idx="7"/>
            <a:endCxn id="13" idx="2"/>
          </p:cNvCxnSpPr>
          <p:nvPr/>
        </p:nvCxnSpPr>
        <p:spPr bwMode="auto">
          <a:xfrm flipV="1">
            <a:off x="3281363" y="1613446"/>
            <a:ext cx="838200" cy="309562"/>
          </a:xfrm>
          <a:prstGeom prst="line">
            <a:avLst/>
          </a:prstGeom>
          <a:noFill/>
          <a:ln w="9525" algn="ctr">
            <a:solidFill>
              <a:schemeClr val="tx1">
                <a:lumMod val="65000"/>
                <a:lumOff val="35000"/>
              </a:schemeClr>
            </a:solidFill>
            <a:prstDash val="sysDot"/>
            <a:round/>
            <a:headEnd/>
            <a:tailEnd/>
          </a:ln>
        </p:spPr>
      </p:cxnSp>
      <p:cxnSp>
        <p:nvCxnSpPr>
          <p:cNvPr id="24" name="直接连接符 23"/>
          <p:cNvCxnSpPr>
            <a:cxnSpLocks noChangeShapeType="1"/>
            <a:stCxn id="7" idx="6"/>
            <a:endCxn id="19" idx="1"/>
          </p:cNvCxnSpPr>
          <p:nvPr/>
        </p:nvCxnSpPr>
        <p:spPr bwMode="auto">
          <a:xfrm>
            <a:off x="3403600" y="2216696"/>
            <a:ext cx="836613" cy="311150"/>
          </a:xfrm>
          <a:prstGeom prst="line">
            <a:avLst/>
          </a:prstGeom>
          <a:noFill/>
          <a:ln w="9525" algn="ctr">
            <a:solidFill>
              <a:schemeClr val="tx1">
                <a:lumMod val="65000"/>
                <a:lumOff val="35000"/>
              </a:schemeClr>
            </a:solidFill>
            <a:prstDash val="sysDot"/>
            <a:round/>
            <a:headEnd/>
            <a:tailEnd/>
          </a:ln>
        </p:spPr>
      </p:cxnSp>
      <p:cxnSp>
        <p:nvCxnSpPr>
          <p:cNvPr id="25" name="直接连接符 24"/>
          <p:cNvCxnSpPr>
            <a:cxnSpLocks noChangeShapeType="1"/>
            <a:stCxn id="10" idx="6"/>
            <a:endCxn id="19" idx="3"/>
          </p:cNvCxnSpPr>
          <p:nvPr/>
        </p:nvCxnSpPr>
        <p:spPr bwMode="auto">
          <a:xfrm flipV="1">
            <a:off x="3403600" y="3115221"/>
            <a:ext cx="836613" cy="276225"/>
          </a:xfrm>
          <a:prstGeom prst="line">
            <a:avLst/>
          </a:prstGeom>
          <a:noFill/>
          <a:ln w="9525" algn="ctr">
            <a:solidFill>
              <a:schemeClr val="tx1">
                <a:lumMod val="65000"/>
                <a:lumOff val="35000"/>
              </a:schemeClr>
            </a:solidFill>
            <a:prstDash val="sysDot"/>
            <a:round/>
            <a:headEnd/>
            <a:tailEnd/>
          </a:ln>
        </p:spPr>
      </p:cxnSp>
      <p:sp>
        <p:nvSpPr>
          <p:cNvPr id="26" name="矩形 25"/>
          <p:cNvSpPr>
            <a:spLocks noChangeArrowheads="1"/>
          </p:cNvSpPr>
          <p:nvPr/>
        </p:nvSpPr>
        <p:spPr bwMode="auto">
          <a:xfrm>
            <a:off x="5284788" y="1447403"/>
            <a:ext cx="2743596" cy="476250"/>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
        <p:nvSpPr>
          <p:cNvPr id="27" name="矩形 26"/>
          <p:cNvSpPr>
            <a:spLocks noChangeArrowheads="1"/>
          </p:cNvSpPr>
          <p:nvPr/>
        </p:nvSpPr>
        <p:spPr bwMode="auto">
          <a:xfrm>
            <a:off x="5284788" y="2626191"/>
            <a:ext cx="2743596" cy="477054"/>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
        <p:nvSpPr>
          <p:cNvPr id="28" name="矩形 27"/>
          <p:cNvSpPr>
            <a:spLocks noChangeArrowheads="1"/>
          </p:cNvSpPr>
          <p:nvPr/>
        </p:nvSpPr>
        <p:spPr bwMode="auto">
          <a:xfrm>
            <a:off x="5284788" y="3805783"/>
            <a:ext cx="2671588" cy="477054"/>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val="243824989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200" fill="hold"/>
                                        <p:tgtEl>
                                          <p:spTgt spid="2"/>
                                        </p:tgtEl>
                                        <p:attrNameLst>
                                          <p:attrName>ppt_w</p:attrName>
                                        </p:attrNameLst>
                                      </p:cBhvr>
                                      <p:tavLst>
                                        <p:tav tm="0">
                                          <p:val>
                                            <p:fltVal val="0"/>
                                          </p:val>
                                        </p:tav>
                                        <p:tav tm="100000">
                                          <p:val>
                                            <p:strVal val="#ppt_w"/>
                                          </p:val>
                                        </p:tav>
                                      </p:tavLst>
                                    </p:anim>
                                    <p:anim calcmode="lin" valueType="num">
                                      <p:cBhvr>
                                        <p:cTn id="8" dur="200" fill="hold"/>
                                        <p:tgtEl>
                                          <p:spTgt spid="2"/>
                                        </p:tgtEl>
                                        <p:attrNameLst>
                                          <p:attrName>ppt_h</p:attrName>
                                        </p:attrNameLst>
                                      </p:cBhvr>
                                      <p:tavLst>
                                        <p:tav tm="0">
                                          <p:val>
                                            <p:fltVal val="0"/>
                                          </p:val>
                                        </p:tav>
                                        <p:tav tm="100000">
                                          <p:val>
                                            <p:strVal val="#ppt_h"/>
                                          </p:val>
                                        </p:tav>
                                      </p:tavLst>
                                    </p:anim>
                                    <p:animEffect transition="in" filter="fade">
                                      <p:cBhvr>
                                        <p:cTn id="9" dur="200"/>
                                        <p:tgtEl>
                                          <p:spTgt spid="2"/>
                                        </p:tgtEl>
                                      </p:cBhvr>
                                    </p:animEffect>
                                  </p:childTnLst>
                                </p:cTn>
                              </p:par>
                              <p:par>
                                <p:cTn id="10" presetID="6" presetClass="emph" presetSubtype="0" autoRev="1" fill="hold" nodeType="withEffect">
                                  <p:stCondLst>
                                    <p:cond delay="200"/>
                                  </p:stCondLst>
                                  <p:childTnLst>
                                    <p:animScale>
                                      <p:cBhvr>
                                        <p:cTn id="11" dur="200" fill="hold"/>
                                        <p:tgtEl>
                                          <p:spTgt spid="2"/>
                                        </p:tgtEl>
                                      </p:cBhvr>
                                      <p:by x="130000" y="130000"/>
                                    </p:animScale>
                                  </p:childTnLst>
                                </p:cTn>
                              </p:par>
                            </p:childTnLst>
                          </p:cTn>
                        </p:par>
                        <p:par>
                          <p:cTn id="12" fill="hold">
                            <p:stCondLst>
                              <p:cond delay="600"/>
                            </p:stCondLst>
                            <p:childTnLst>
                              <p:par>
                                <p:cTn id="13" presetID="22" presetClass="entr" presetSubtype="8"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left)">
                                      <p:cBhvr>
                                        <p:cTn id="15" dur="500"/>
                                        <p:tgtEl>
                                          <p:spTgt spid="20"/>
                                        </p:tgtEl>
                                      </p:cBhvr>
                                    </p:animEffect>
                                  </p:childTnLst>
                                </p:cTn>
                              </p:par>
                              <p:par>
                                <p:cTn id="16" presetID="22" presetClass="entr" presetSubtype="8"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left)">
                                      <p:cBhvr>
                                        <p:cTn id="18" dur="500"/>
                                        <p:tgtEl>
                                          <p:spTgt spid="21"/>
                                        </p:tgtEl>
                                      </p:cBhvr>
                                    </p:animEffect>
                                  </p:childTnLst>
                                </p:cTn>
                              </p:par>
                            </p:childTnLst>
                          </p:cTn>
                        </p:par>
                        <p:par>
                          <p:cTn id="19" fill="hold">
                            <p:stCondLst>
                              <p:cond delay="1100"/>
                            </p:stCondLst>
                            <p:childTnLst>
                              <p:par>
                                <p:cTn id="20" presetID="53" presetClass="entr" presetSubtype="16"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200" fill="hold"/>
                                        <p:tgtEl>
                                          <p:spTgt spid="5"/>
                                        </p:tgtEl>
                                        <p:attrNameLst>
                                          <p:attrName>ppt_w</p:attrName>
                                        </p:attrNameLst>
                                      </p:cBhvr>
                                      <p:tavLst>
                                        <p:tav tm="0">
                                          <p:val>
                                            <p:fltVal val="0"/>
                                          </p:val>
                                        </p:tav>
                                        <p:tav tm="100000">
                                          <p:val>
                                            <p:strVal val="#ppt_w"/>
                                          </p:val>
                                        </p:tav>
                                      </p:tavLst>
                                    </p:anim>
                                    <p:anim calcmode="lin" valueType="num">
                                      <p:cBhvr>
                                        <p:cTn id="23" dur="200" fill="hold"/>
                                        <p:tgtEl>
                                          <p:spTgt spid="5"/>
                                        </p:tgtEl>
                                        <p:attrNameLst>
                                          <p:attrName>ppt_h</p:attrName>
                                        </p:attrNameLst>
                                      </p:cBhvr>
                                      <p:tavLst>
                                        <p:tav tm="0">
                                          <p:val>
                                            <p:fltVal val="0"/>
                                          </p:val>
                                        </p:tav>
                                        <p:tav tm="100000">
                                          <p:val>
                                            <p:strVal val="#ppt_h"/>
                                          </p:val>
                                        </p:tav>
                                      </p:tavLst>
                                    </p:anim>
                                    <p:animEffect transition="in" filter="fade">
                                      <p:cBhvr>
                                        <p:cTn id="24" dur="200"/>
                                        <p:tgtEl>
                                          <p:spTgt spid="5"/>
                                        </p:tgtEl>
                                      </p:cBhvr>
                                    </p:animEffect>
                                  </p:childTnLst>
                                </p:cTn>
                              </p:par>
                              <p:par>
                                <p:cTn id="25" presetID="6" presetClass="emph" presetSubtype="0" autoRev="1" fill="hold" nodeType="withEffect">
                                  <p:stCondLst>
                                    <p:cond delay="200"/>
                                  </p:stCondLst>
                                  <p:childTnLst>
                                    <p:animScale>
                                      <p:cBhvr>
                                        <p:cTn id="26" dur="200" fill="hold"/>
                                        <p:tgtEl>
                                          <p:spTgt spid="5"/>
                                        </p:tgtEl>
                                      </p:cBhvr>
                                      <p:by x="130000" y="130000"/>
                                    </p:animScale>
                                  </p:childTnLst>
                                </p:cTn>
                              </p:par>
                            </p:childTnLst>
                          </p:cTn>
                        </p:par>
                        <p:par>
                          <p:cTn id="27" fill="hold">
                            <p:stCondLst>
                              <p:cond delay="1700"/>
                            </p:stCondLst>
                            <p:childTnLst>
                              <p:par>
                                <p:cTn id="28" presetID="53" presetClass="entr" presetSubtype="16"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200" fill="hold"/>
                                        <p:tgtEl>
                                          <p:spTgt spid="8"/>
                                        </p:tgtEl>
                                        <p:attrNameLst>
                                          <p:attrName>ppt_w</p:attrName>
                                        </p:attrNameLst>
                                      </p:cBhvr>
                                      <p:tavLst>
                                        <p:tav tm="0">
                                          <p:val>
                                            <p:fltVal val="0"/>
                                          </p:val>
                                        </p:tav>
                                        <p:tav tm="100000">
                                          <p:val>
                                            <p:strVal val="#ppt_w"/>
                                          </p:val>
                                        </p:tav>
                                      </p:tavLst>
                                    </p:anim>
                                    <p:anim calcmode="lin" valueType="num">
                                      <p:cBhvr>
                                        <p:cTn id="31" dur="200" fill="hold"/>
                                        <p:tgtEl>
                                          <p:spTgt spid="8"/>
                                        </p:tgtEl>
                                        <p:attrNameLst>
                                          <p:attrName>ppt_h</p:attrName>
                                        </p:attrNameLst>
                                      </p:cBhvr>
                                      <p:tavLst>
                                        <p:tav tm="0">
                                          <p:val>
                                            <p:fltVal val="0"/>
                                          </p:val>
                                        </p:tav>
                                        <p:tav tm="100000">
                                          <p:val>
                                            <p:strVal val="#ppt_h"/>
                                          </p:val>
                                        </p:tav>
                                      </p:tavLst>
                                    </p:anim>
                                    <p:animEffect transition="in" filter="fade">
                                      <p:cBhvr>
                                        <p:cTn id="32" dur="200"/>
                                        <p:tgtEl>
                                          <p:spTgt spid="8"/>
                                        </p:tgtEl>
                                      </p:cBhvr>
                                    </p:animEffect>
                                  </p:childTnLst>
                                </p:cTn>
                              </p:par>
                              <p:par>
                                <p:cTn id="33" presetID="6" presetClass="emph" presetSubtype="0" autoRev="1" fill="hold" nodeType="withEffect">
                                  <p:stCondLst>
                                    <p:cond delay="200"/>
                                  </p:stCondLst>
                                  <p:childTnLst>
                                    <p:animScale>
                                      <p:cBhvr>
                                        <p:cTn id="34" dur="200" fill="hold"/>
                                        <p:tgtEl>
                                          <p:spTgt spid="8"/>
                                        </p:tgtEl>
                                      </p:cBhvr>
                                      <p:by x="130000" y="130000"/>
                                    </p:animScale>
                                  </p:childTnLst>
                                </p:cTn>
                              </p:par>
                            </p:childTnLst>
                          </p:cTn>
                        </p:par>
                        <p:par>
                          <p:cTn id="35" fill="hold">
                            <p:stCondLst>
                              <p:cond delay="2300"/>
                            </p:stCondLst>
                            <p:childTnLst>
                              <p:par>
                                <p:cTn id="36" presetID="22" presetClass="entr" presetSubtype="8"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ipe(left)">
                                      <p:cBhvr>
                                        <p:cTn id="38" dur="200"/>
                                        <p:tgtEl>
                                          <p:spTgt spid="23"/>
                                        </p:tgtEl>
                                      </p:cBhvr>
                                    </p:animEffect>
                                  </p:childTnLst>
                                </p:cTn>
                              </p:par>
                              <p:par>
                                <p:cTn id="39" presetID="22" presetClass="entr" presetSubtype="8" fill="hold"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200"/>
                                        <p:tgtEl>
                                          <p:spTgt spid="24"/>
                                        </p:tgtEl>
                                      </p:cBhvr>
                                    </p:animEffect>
                                  </p:childTnLst>
                                </p:cTn>
                              </p:par>
                              <p:par>
                                <p:cTn id="42" presetID="22" presetClass="entr" presetSubtype="8" fill="hold"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200"/>
                                        <p:tgtEl>
                                          <p:spTgt spid="25"/>
                                        </p:tgtEl>
                                      </p:cBhvr>
                                    </p:animEffect>
                                  </p:childTnLst>
                                </p:cTn>
                              </p:par>
                              <p:par>
                                <p:cTn id="45" presetID="22" presetClass="entr" presetSubtype="8"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200"/>
                                        <p:tgtEl>
                                          <p:spTgt spid="22"/>
                                        </p:tgtEl>
                                      </p:cBhvr>
                                    </p:animEffect>
                                  </p:childTnLst>
                                </p:cTn>
                              </p:par>
                            </p:childTnLst>
                          </p:cTn>
                        </p:par>
                        <p:par>
                          <p:cTn id="48" fill="hold">
                            <p:stCondLst>
                              <p:cond delay="2500"/>
                            </p:stCondLst>
                            <p:childTnLst>
                              <p:par>
                                <p:cTn id="49" presetID="53" presetClass="entr" presetSubtype="16"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200" fill="hold"/>
                                        <p:tgtEl>
                                          <p:spTgt spid="11"/>
                                        </p:tgtEl>
                                        <p:attrNameLst>
                                          <p:attrName>ppt_w</p:attrName>
                                        </p:attrNameLst>
                                      </p:cBhvr>
                                      <p:tavLst>
                                        <p:tav tm="0">
                                          <p:val>
                                            <p:fltVal val="0"/>
                                          </p:val>
                                        </p:tav>
                                        <p:tav tm="100000">
                                          <p:val>
                                            <p:strVal val="#ppt_w"/>
                                          </p:val>
                                        </p:tav>
                                      </p:tavLst>
                                    </p:anim>
                                    <p:anim calcmode="lin" valueType="num">
                                      <p:cBhvr>
                                        <p:cTn id="52" dur="200" fill="hold"/>
                                        <p:tgtEl>
                                          <p:spTgt spid="11"/>
                                        </p:tgtEl>
                                        <p:attrNameLst>
                                          <p:attrName>ppt_h</p:attrName>
                                        </p:attrNameLst>
                                      </p:cBhvr>
                                      <p:tavLst>
                                        <p:tav tm="0">
                                          <p:val>
                                            <p:fltVal val="0"/>
                                          </p:val>
                                        </p:tav>
                                        <p:tav tm="100000">
                                          <p:val>
                                            <p:strVal val="#ppt_h"/>
                                          </p:val>
                                        </p:tav>
                                      </p:tavLst>
                                    </p:anim>
                                    <p:animEffect transition="in" filter="fade">
                                      <p:cBhvr>
                                        <p:cTn id="53" dur="200"/>
                                        <p:tgtEl>
                                          <p:spTgt spid="11"/>
                                        </p:tgtEl>
                                      </p:cBhvr>
                                    </p:animEffect>
                                  </p:childTnLst>
                                </p:cTn>
                              </p:par>
                              <p:par>
                                <p:cTn id="54" presetID="6" presetClass="emph" presetSubtype="0" autoRev="1" fill="hold" nodeType="withEffect">
                                  <p:stCondLst>
                                    <p:cond delay="200"/>
                                  </p:stCondLst>
                                  <p:childTnLst>
                                    <p:animScale>
                                      <p:cBhvr>
                                        <p:cTn id="55" dur="200" fill="hold"/>
                                        <p:tgtEl>
                                          <p:spTgt spid="11"/>
                                        </p:tgtEl>
                                      </p:cBhvr>
                                      <p:by x="130000" y="130000"/>
                                    </p:animScale>
                                  </p:childTnLst>
                                </p:cTn>
                              </p:par>
                            </p:childTnLst>
                          </p:cTn>
                        </p:par>
                        <p:par>
                          <p:cTn id="56" fill="hold">
                            <p:stCondLst>
                              <p:cond delay="3100"/>
                            </p:stCondLst>
                            <p:childTnLst>
                              <p:par>
                                <p:cTn id="57" presetID="53" presetClass="entr" presetSubtype="16"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p:cTn id="59" dur="200" fill="hold"/>
                                        <p:tgtEl>
                                          <p:spTgt spid="17"/>
                                        </p:tgtEl>
                                        <p:attrNameLst>
                                          <p:attrName>ppt_w</p:attrName>
                                        </p:attrNameLst>
                                      </p:cBhvr>
                                      <p:tavLst>
                                        <p:tav tm="0">
                                          <p:val>
                                            <p:fltVal val="0"/>
                                          </p:val>
                                        </p:tav>
                                        <p:tav tm="100000">
                                          <p:val>
                                            <p:strVal val="#ppt_w"/>
                                          </p:val>
                                        </p:tav>
                                      </p:tavLst>
                                    </p:anim>
                                    <p:anim calcmode="lin" valueType="num">
                                      <p:cBhvr>
                                        <p:cTn id="60" dur="200" fill="hold"/>
                                        <p:tgtEl>
                                          <p:spTgt spid="17"/>
                                        </p:tgtEl>
                                        <p:attrNameLst>
                                          <p:attrName>ppt_h</p:attrName>
                                        </p:attrNameLst>
                                      </p:cBhvr>
                                      <p:tavLst>
                                        <p:tav tm="0">
                                          <p:val>
                                            <p:fltVal val="0"/>
                                          </p:val>
                                        </p:tav>
                                        <p:tav tm="100000">
                                          <p:val>
                                            <p:strVal val="#ppt_h"/>
                                          </p:val>
                                        </p:tav>
                                      </p:tavLst>
                                    </p:anim>
                                    <p:animEffect transition="in" filter="fade">
                                      <p:cBhvr>
                                        <p:cTn id="61" dur="200"/>
                                        <p:tgtEl>
                                          <p:spTgt spid="17"/>
                                        </p:tgtEl>
                                      </p:cBhvr>
                                    </p:animEffect>
                                  </p:childTnLst>
                                </p:cTn>
                              </p:par>
                              <p:par>
                                <p:cTn id="62" presetID="6" presetClass="emph" presetSubtype="0" autoRev="1" fill="hold" nodeType="withEffect">
                                  <p:stCondLst>
                                    <p:cond delay="200"/>
                                  </p:stCondLst>
                                  <p:childTnLst>
                                    <p:animScale>
                                      <p:cBhvr>
                                        <p:cTn id="63" dur="200" fill="hold"/>
                                        <p:tgtEl>
                                          <p:spTgt spid="17"/>
                                        </p:tgtEl>
                                      </p:cBhvr>
                                      <p:by x="130000" y="130000"/>
                                    </p:animScale>
                                  </p:childTnLst>
                                </p:cTn>
                              </p:par>
                            </p:childTnLst>
                          </p:cTn>
                        </p:par>
                        <p:par>
                          <p:cTn id="64" fill="hold">
                            <p:stCondLst>
                              <p:cond delay="3700"/>
                            </p:stCondLst>
                            <p:childTnLst>
                              <p:par>
                                <p:cTn id="65" presetID="53" presetClass="entr" presetSubtype="16" fill="hold"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200" fill="hold"/>
                                        <p:tgtEl>
                                          <p:spTgt spid="14"/>
                                        </p:tgtEl>
                                        <p:attrNameLst>
                                          <p:attrName>ppt_w</p:attrName>
                                        </p:attrNameLst>
                                      </p:cBhvr>
                                      <p:tavLst>
                                        <p:tav tm="0">
                                          <p:val>
                                            <p:fltVal val="0"/>
                                          </p:val>
                                        </p:tav>
                                        <p:tav tm="100000">
                                          <p:val>
                                            <p:strVal val="#ppt_w"/>
                                          </p:val>
                                        </p:tav>
                                      </p:tavLst>
                                    </p:anim>
                                    <p:anim calcmode="lin" valueType="num">
                                      <p:cBhvr>
                                        <p:cTn id="68" dur="200" fill="hold"/>
                                        <p:tgtEl>
                                          <p:spTgt spid="14"/>
                                        </p:tgtEl>
                                        <p:attrNameLst>
                                          <p:attrName>ppt_h</p:attrName>
                                        </p:attrNameLst>
                                      </p:cBhvr>
                                      <p:tavLst>
                                        <p:tav tm="0">
                                          <p:val>
                                            <p:fltVal val="0"/>
                                          </p:val>
                                        </p:tav>
                                        <p:tav tm="100000">
                                          <p:val>
                                            <p:strVal val="#ppt_h"/>
                                          </p:val>
                                        </p:tav>
                                      </p:tavLst>
                                    </p:anim>
                                    <p:animEffect transition="in" filter="fade">
                                      <p:cBhvr>
                                        <p:cTn id="69" dur="200"/>
                                        <p:tgtEl>
                                          <p:spTgt spid="14"/>
                                        </p:tgtEl>
                                      </p:cBhvr>
                                    </p:animEffect>
                                  </p:childTnLst>
                                </p:cTn>
                              </p:par>
                              <p:par>
                                <p:cTn id="70" presetID="6" presetClass="emph" presetSubtype="0" autoRev="1" fill="hold" nodeType="withEffect">
                                  <p:stCondLst>
                                    <p:cond delay="200"/>
                                  </p:stCondLst>
                                  <p:childTnLst>
                                    <p:animScale>
                                      <p:cBhvr>
                                        <p:cTn id="71" dur="200" fill="hold"/>
                                        <p:tgtEl>
                                          <p:spTgt spid="14"/>
                                        </p:tgtEl>
                                      </p:cBhvr>
                                      <p:by x="130000" y="130000"/>
                                    </p:animScale>
                                  </p:childTnLst>
                                </p:cTn>
                              </p:par>
                            </p:childTnLst>
                          </p:cTn>
                        </p:par>
                        <p:par>
                          <p:cTn id="72" fill="hold">
                            <p:stCondLst>
                              <p:cond delay="4300"/>
                            </p:stCondLst>
                            <p:childTnLst>
                              <p:par>
                                <p:cTn id="73" presetID="12" presetClass="entr" presetSubtype="1"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additive="base">
                                        <p:cTn id="75" dur="300"/>
                                        <p:tgtEl>
                                          <p:spTgt spid="26"/>
                                        </p:tgtEl>
                                        <p:attrNameLst>
                                          <p:attrName>ppt_y</p:attrName>
                                        </p:attrNameLst>
                                      </p:cBhvr>
                                      <p:tavLst>
                                        <p:tav tm="0">
                                          <p:val>
                                            <p:strVal val="#ppt_y-#ppt_h*1.125000"/>
                                          </p:val>
                                        </p:tav>
                                        <p:tav tm="100000">
                                          <p:val>
                                            <p:strVal val="#ppt_y"/>
                                          </p:val>
                                        </p:tav>
                                      </p:tavLst>
                                    </p:anim>
                                    <p:animEffect transition="in" filter="wipe(down)">
                                      <p:cBhvr>
                                        <p:cTn id="76" dur="300"/>
                                        <p:tgtEl>
                                          <p:spTgt spid="26"/>
                                        </p:tgtEl>
                                      </p:cBhvr>
                                    </p:animEffect>
                                  </p:childTnLst>
                                </p:cTn>
                              </p:par>
                            </p:childTnLst>
                          </p:cTn>
                        </p:par>
                        <p:par>
                          <p:cTn id="77" fill="hold">
                            <p:stCondLst>
                              <p:cond delay="4600"/>
                            </p:stCondLst>
                            <p:childTnLst>
                              <p:par>
                                <p:cTn id="78" presetID="12" presetClass="entr" presetSubtype="1" fill="hold" grpId="0" nodeType="afterEffect">
                                  <p:stCondLst>
                                    <p:cond delay="0"/>
                                  </p:stCondLst>
                                  <p:childTnLst>
                                    <p:set>
                                      <p:cBhvr>
                                        <p:cTn id="79" dur="1" fill="hold">
                                          <p:stCondLst>
                                            <p:cond delay="0"/>
                                          </p:stCondLst>
                                        </p:cTn>
                                        <p:tgtEl>
                                          <p:spTgt spid="27"/>
                                        </p:tgtEl>
                                        <p:attrNameLst>
                                          <p:attrName>style.visibility</p:attrName>
                                        </p:attrNameLst>
                                      </p:cBhvr>
                                      <p:to>
                                        <p:strVal val="visible"/>
                                      </p:to>
                                    </p:set>
                                    <p:anim calcmode="lin" valueType="num">
                                      <p:cBhvr additive="base">
                                        <p:cTn id="80" dur="300"/>
                                        <p:tgtEl>
                                          <p:spTgt spid="27"/>
                                        </p:tgtEl>
                                        <p:attrNameLst>
                                          <p:attrName>ppt_y</p:attrName>
                                        </p:attrNameLst>
                                      </p:cBhvr>
                                      <p:tavLst>
                                        <p:tav tm="0">
                                          <p:val>
                                            <p:strVal val="#ppt_y-#ppt_h*1.125000"/>
                                          </p:val>
                                        </p:tav>
                                        <p:tav tm="100000">
                                          <p:val>
                                            <p:strVal val="#ppt_y"/>
                                          </p:val>
                                        </p:tav>
                                      </p:tavLst>
                                    </p:anim>
                                    <p:animEffect transition="in" filter="wipe(down)">
                                      <p:cBhvr>
                                        <p:cTn id="81" dur="300"/>
                                        <p:tgtEl>
                                          <p:spTgt spid="27"/>
                                        </p:tgtEl>
                                      </p:cBhvr>
                                    </p:animEffect>
                                  </p:childTnLst>
                                </p:cTn>
                              </p:par>
                            </p:childTnLst>
                          </p:cTn>
                        </p:par>
                        <p:par>
                          <p:cTn id="82" fill="hold">
                            <p:stCondLst>
                              <p:cond delay="4900"/>
                            </p:stCondLst>
                            <p:childTnLst>
                              <p:par>
                                <p:cTn id="83" presetID="1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300"/>
                                        <p:tgtEl>
                                          <p:spTgt spid="28"/>
                                        </p:tgtEl>
                                        <p:attrNameLst>
                                          <p:attrName>ppt_y</p:attrName>
                                        </p:attrNameLst>
                                      </p:cBhvr>
                                      <p:tavLst>
                                        <p:tav tm="0">
                                          <p:val>
                                            <p:strVal val="#ppt_y-#ppt_h*1.125000"/>
                                          </p:val>
                                        </p:tav>
                                        <p:tav tm="100000">
                                          <p:val>
                                            <p:strVal val="#ppt_y"/>
                                          </p:val>
                                        </p:tav>
                                      </p:tavLst>
                                    </p:anim>
                                    <p:animEffect transition="in" filter="wipe(down)">
                                      <p:cBhvr>
                                        <p:cTn id="86" dur="3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十角星 31"/>
          <p:cNvSpPr/>
          <p:nvPr/>
        </p:nvSpPr>
        <p:spPr>
          <a:xfrm>
            <a:off x="1081008" y="1326180"/>
            <a:ext cx="1778431" cy="1778431"/>
          </a:xfrm>
          <a:prstGeom prst="star10">
            <a:avLst>
              <a:gd name="adj" fmla="val 45147"/>
              <a:gd name="hf" fmla="val 105146"/>
            </a:avLst>
          </a:prstGeom>
          <a:solidFill>
            <a:schemeClr val="accent1"/>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3" name="十角星 32"/>
          <p:cNvSpPr/>
          <p:nvPr/>
        </p:nvSpPr>
        <p:spPr>
          <a:xfrm>
            <a:off x="3694410" y="1326180"/>
            <a:ext cx="1778431" cy="1778431"/>
          </a:xfrm>
          <a:prstGeom prst="star10">
            <a:avLst>
              <a:gd name="adj" fmla="val 45147"/>
              <a:gd name="hf" fmla="val 105146"/>
            </a:avLst>
          </a:prstGeom>
          <a:solidFill>
            <a:schemeClr val="accent2"/>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4" name="十角星 33"/>
          <p:cNvSpPr/>
          <p:nvPr/>
        </p:nvSpPr>
        <p:spPr>
          <a:xfrm>
            <a:off x="6307812" y="1326180"/>
            <a:ext cx="1778431" cy="1778431"/>
          </a:xfrm>
          <a:prstGeom prst="star10">
            <a:avLst>
              <a:gd name="adj" fmla="val 45147"/>
              <a:gd name="hf" fmla="val 105146"/>
            </a:avLst>
          </a:prstGeom>
          <a:solidFill>
            <a:schemeClr val="accent3"/>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5" name="文本框 11"/>
          <p:cNvSpPr txBox="1"/>
          <p:nvPr/>
        </p:nvSpPr>
        <p:spPr>
          <a:xfrm>
            <a:off x="1306699"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10%</a:t>
            </a:r>
            <a:endParaRPr lang="zh-CN" altLang="en-US" sz="5000" b="1" kern="0" dirty="0">
              <a:solidFill>
                <a:sysClr val="window" lastClr="FFFFFF"/>
              </a:solidFill>
              <a:cs typeface="+mn-ea"/>
              <a:sym typeface="+mn-lt"/>
            </a:endParaRPr>
          </a:p>
        </p:txBody>
      </p:sp>
      <p:sp>
        <p:nvSpPr>
          <p:cNvPr id="36" name="文本框 12"/>
          <p:cNvSpPr txBox="1"/>
          <p:nvPr/>
        </p:nvSpPr>
        <p:spPr>
          <a:xfrm>
            <a:off x="1496070" y="2290327"/>
            <a:ext cx="92989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7" name="文本框 13"/>
          <p:cNvSpPr txBox="1"/>
          <p:nvPr/>
        </p:nvSpPr>
        <p:spPr>
          <a:xfrm>
            <a:off x="3929305"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25%</a:t>
            </a:r>
            <a:endParaRPr lang="zh-CN" altLang="en-US" sz="5000" b="1" kern="0" dirty="0">
              <a:solidFill>
                <a:sysClr val="window" lastClr="FFFFFF"/>
              </a:solidFill>
              <a:cs typeface="+mn-ea"/>
              <a:sym typeface="+mn-lt"/>
            </a:endParaRPr>
          </a:p>
        </p:txBody>
      </p:sp>
      <p:sp>
        <p:nvSpPr>
          <p:cNvPr id="38" name="文本框 14"/>
          <p:cNvSpPr txBox="1"/>
          <p:nvPr/>
        </p:nvSpPr>
        <p:spPr>
          <a:xfrm>
            <a:off x="4002679" y="2290327"/>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9" name="文本框 15"/>
          <p:cNvSpPr txBox="1"/>
          <p:nvPr/>
        </p:nvSpPr>
        <p:spPr>
          <a:xfrm>
            <a:off x="6565954" y="1600984"/>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45%</a:t>
            </a:r>
            <a:endParaRPr lang="zh-CN" altLang="en-US" sz="5000" b="1" kern="0" dirty="0">
              <a:solidFill>
                <a:sysClr val="window" lastClr="FFFFFF"/>
              </a:solidFill>
              <a:cs typeface="+mn-ea"/>
              <a:sym typeface="+mn-lt"/>
            </a:endParaRPr>
          </a:p>
        </p:txBody>
      </p:sp>
      <p:sp>
        <p:nvSpPr>
          <p:cNvPr id="40" name="文本框 16"/>
          <p:cNvSpPr txBox="1"/>
          <p:nvPr/>
        </p:nvSpPr>
        <p:spPr>
          <a:xfrm>
            <a:off x="6639329" y="2212690"/>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41" name="TextBox 634"/>
          <p:cNvSpPr txBox="1"/>
          <p:nvPr/>
        </p:nvSpPr>
        <p:spPr>
          <a:xfrm>
            <a:off x="1020117" y="3379414"/>
            <a:ext cx="7103769" cy="1038736"/>
          </a:xfrm>
          <a:prstGeom prst="rect">
            <a:avLst/>
          </a:prstGeom>
          <a:noFill/>
        </p:spPr>
        <p:txBody>
          <a:bodyPr wrap="square" lIns="68569" tIns="34285" rIns="68569" bIns="34285" rtlCol="0">
            <a:spAutoFit/>
          </a:bodyPr>
          <a:lstStyle/>
          <a:p>
            <a:pPr algn="ctr" defTabSz="685165">
              <a:lnSpc>
                <a:spcPct val="150000"/>
              </a:lnSpc>
              <a:defRPr/>
            </a:pPr>
            <a:r>
              <a:rPr lang="zh-CN" altLang="en-US" sz="1400" kern="0" dirty="0">
                <a:solidFill>
                  <a:sysClr val="windowText" lastClr="000000">
                    <a:lumMod val="75000"/>
                    <a:lumOff val="25000"/>
                  </a:sys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zh-CN" sz="1400" kern="0" dirty="0">
              <a:solidFill>
                <a:sysClr val="windowText" lastClr="000000">
                  <a:lumMod val="75000"/>
                  <a:lumOff val="25000"/>
                </a:sysClr>
              </a:solidFill>
              <a:cs typeface="+mn-ea"/>
              <a:sym typeface="+mn-lt"/>
            </a:endParaRPr>
          </a:p>
        </p:txBody>
      </p:sp>
    </p:spTree>
    <p:extLst>
      <p:ext uri="{BB962C8B-B14F-4D97-AF65-F5344CB8AC3E}">
        <p14:creationId xmlns:p14="http://schemas.microsoft.com/office/powerpoint/2010/main" val="237449485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500" fill="hold"/>
                                        <p:tgtEl>
                                          <p:spTgt spid="35"/>
                                        </p:tgtEl>
                                        <p:attrNameLst>
                                          <p:attrName>ppt_w</p:attrName>
                                        </p:attrNameLst>
                                      </p:cBhvr>
                                      <p:tavLst>
                                        <p:tav tm="0">
                                          <p:val>
                                            <p:fltVal val="0"/>
                                          </p:val>
                                        </p:tav>
                                        <p:tav tm="100000">
                                          <p:val>
                                            <p:strVal val="#ppt_w"/>
                                          </p:val>
                                        </p:tav>
                                      </p:tavLst>
                                    </p:anim>
                                    <p:anim calcmode="lin" valueType="num">
                                      <p:cBhvr>
                                        <p:cTn id="15" dur="500" fill="hold"/>
                                        <p:tgtEl>
                                          <p:spTgt spid="35"/>
                                        </p:tgtEl>
                                        <p:attrNameLst>
                                          <p:attrName>ppt_h</p:attrName>
                                        </p:attrNameLst>
                                      </p:cBhvr>
                                      <p:tavLst>
                                        <p:tav tm="0">
                                          <p:val>
                                            <p:fltVal val="0"/>
                                          </p:val>
                                        </p:tav>
                                        <p:tav tm="100000">
                                          <p:val>
                                            <p:strVal val="#ppt_h"/>
                                          </p:val>
                                        </p:tav>
                                      </p:tavLst>
                                    </p:anim>
                                    <p:animEffect transition="in" filter="fade">
                                      <p:cBhvr>
                                        <p:cTn id="16" dur="500"/>
                                        <p:tgtEl>
                                          <p:spTgt spid="35"/>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p:cTn id="19" dur="500" fill="hold"/>
                                        <p:tgtEl>
                                          <p:spTgt spid="36"/>
                                        </p:tgtEl>
                                        <p:attrNameLst>
                                          <p:attrName>ppt_w</p:attrName>
                                        </p:attrNameLst>
                                      </p:cBhvr>
                                      <p:tavLst>
                                        <p:tav tm="0">
                                          <p:val>
                                            <p:fltVal val="0"/>
                                          </p:val>
                                        </p:tav>
                                        <p:tav tm="100000">
                                          <p:val>
                                            <p:strVal val="#ppt_w"/>
                                          </p:val>
                                        </p:tav>
                                      </p:tavLst>
                                    </p:anim>
                                    <p:anim calcmode="lin" valueType="num">
                                      <p:cBhvr>
                                        <p:cTn id="20" dur="500" fill="hold"/>
                                        <p:tgtEl>
                                          <p:spTgt spid="36"/>
                                        </p:tgtEl>
                                        <p:attrNameLst>
                                          <p:attrName>ppt_h</p:attrName>
                                        </p:attrNameLst>
                                      </p:cBhvr>
                                      <p:tavLst>
                                        <p:tav tm="0">
                                          <p:val>
                                            <p:fltVal val="0"/>
                                          </p:val>
                                        </p:tav>
                                        <p:tav tm="100000">
                                          <p:val>
                                            <p:strVal val="#ppt_h"/>
                                          </p:val>
                                        </p:tav>
                                      </p:tavLst>
                                    </p:anim>
                                    <p:animEffect transition="in" filter="fade">
                                      <p:cBhvr>
                                        <p:cTn id="21" dur="500"/>
                                        <p:tgtEl>
                                          <p:spTgt spid="36"/>
                                        </p:tgtEl>
                                      </p:cBhvr>
                                    </p:animEffect>
                                  </p:childTnLst>
                                </p:cTn>
                              </p:par>
                              <p:par>
                                <p:cTn id="22" presetID="31" presetClass="entr" presetSubtype="0" fill="hold" grpId="0" nodeType="withEffect">
                                  <p:stCondLst>
                                    <p:cond delay="0"/>
                                  </p:stCondLst>
                                  <p:childTnLst>
                                    <p:set>
                                      <p:cBhvr>
                                        <p:cTn id="23" dur="1" fill="hold">
                                          <p:stCondLst>
                                            <p:cond delay="0"/>
                                          </p:stCondLst>
                                        </p:cTn>
                                        <p:tgtEl>
                                          <p:spTgt spid="33"/>
                                        </p:tgtEl>
                                        <p:attrNameLst>
                                          <p:attrName>style.visibility</p:attrName>
                                        </p:attrNameLst>
                                      </p:cBhvr>
                                      <p:to>
                                        <p:strVal val="visible"/>
                                      </p:to>
                                    </p:set>
                                    <p:anim calcmode="lin" valueType="num">
                                      <p:cBhvr>
                                        <p:cTn id="24" dur="1000" fill="hold"/>
                                        <p:tgtEl>
                                          <p:spTgt spid="33"/>
                                        </p:tgtEl>
                                        <p:attrNameLst>
                                          <p:attrName>ppt_w</p:attrName>
                                        </p:attrNameLst>
                                      </p:cBhvr>
                                      <p:tavLst>
                                        <p:tav tm="0">
                                          <p:val>
                                            <p:fltVal val="0"/>
                                          </p:val>
                                        </p:tav>
                                        <p:tav tm="100000">
                                          <p:val>
                                            <p:strVal val="#ppt_w"/>
                                          </p:val>
                                        </p:tav>
                                      </p:tavLst>
                                    </p:anim>
                                    <p:anim calcmode="lin" valueType="num">
                                      <p:cBhvr>
                                        <p:cTn id="25" dur="1000" fill="hold"/>
                                        <p:tgtEl>
                                          <p:spTgt spid="33"/>
                                        </p:tgtEl>
                                        <p:attrNameLst>
                                          <p:attrName>ppt_h</p:attrName>
                                        </p:attrNameLst>
                                      </p:cBhvr>
                                      <p:tavLst>
                                        <p:tav tm="0">
                                          <p:val>
                                            <p:fltVal val="0"/>
                                          </p:val>
                                        </p:tav>
                                        <p:tav tm="100000">
                                          <p:val>
                                            <p:strVal val="#ppt_h"/>
                                          </p:val>
                                        </p:tav>
                                      </p:tavLst>
                                    </p:anim>
                                    <p:anim calcmode="lin" valueType="num">
                                      <p:cBhvr>
                                        <p:cTn id="26" dur="1000" fill="hold"/>
                                        <p:tgtEl>
                                          <p:spTgt spid="33"/>
                                        </p:tgtEl>
                                        <p:attrNameLst>
                                          <p:attrName>style.rotation</p:attrName>
                                        </p:attrNameLst>
                                      </p:cBhvr>
                                      <p:tavLst>
                                        <p:tav tm="0">
                                          <p:val>
                                            <p:fltVal val="90"/>
                                          </p:val>
                                        </p:tav>
                                        <p:tav tm="100000">
                                          <p:val>
                                            <p:fltVal val="0"/>
                                          </p:val>
                                        </p:tav>
                                      </p:tavLst>
                                    </p:anim>
                                    <p:animEffect transition="in" filter="fade">
                                      <p:cBhvr>
                                        <p:cTn id="27" dur="1000"/>
                                        <p:tgtEl>
                                          <p:spTgt spid="33"/>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p:cTn id="31" dur="500" fill="hold"/>
                                        <p:tgtEl>
                                          <p:spTgt spid="37"/>
                                        </p:tgtEl>
                                        <p:attrNameLst>
                                          <p:attrName>ppt_w</p:attrName>
                                        </p:attrNameLst>
                                      </p:cBhvr>
                                      <p:tavLst>
                                        <p:tav tm="0">
                                          <p:val>
                                            <p:fltVal val="0"/>
                                          </p:val>
                                        </p:tav>
                                        <p:tav tm="100000">
                                          <p:val>
                                            <p:strVal val="#ppt_w"/>
                                          </p:val>
                                        </p:tav>
                                      </p:tavLst>
                                    </p:anim>
                                    <p:anim calcmode="lin" valueType="num">
                                      <p:cBhvr>
                                        <p:cTn id="32" dur="500" fill="hold"/>
                                        <p:tgtEl>
                                          <p:spTgt spid="37"/>
                                        </p:tgtEl>
                                        <p:attrNameLst>
                                          <p:attrName>ppt_h</p:attrName>
                                        </p:attrNameLst>
                                      </p:cBhvr>
                                      <p:tavLst>
                                        <p:tav tm="0">
                                          <p:val>
                                            <p:fltVal val="0"/>
                                          </p:val>
                                        </p:tav>
                                        <p:tav tm="100000">
                                          <p:val>
                                            <p:strVal val="#ppt_h"/>
                                          </p:val>
                                        </p:tav>
                                      </p:tavLst>
                                    </p:anim>
                                    <p:animEffect transition="in" filter="fade">
                                      <p:cBhvr>
                                        <p:cTn id="33" dur="500"/>
                                        <p:tgtEl>
                                          <p:spTgt spid="37"/>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 calcmode="lin" valueType="num">
                                      <p:cBhvr>
                                        <p:cTn id="41" dur="1000" fill="hold"/>
                                        <p:tgtEl>
                                          <p:spTgt spid="34"/>
                                        </p:tgtEl>
                                        <p:attrNameLst>
                                          <p:attrName>ppt_w</p:attrName>
                                        </p:attrNameLst>
                                      </p:cBhvr>
                                      <p:tavLst>
                                        <p:tav tm="0">
                                          <p:val>
                                            <p:fltVal val="0"/>
                                          </p:val>
                                        </p:tav>
                                        <p:tav tm="100000">
                                          <p:val>
                                            <p:strVal val="#ppt_w"/>
                                          </p:val>
                                        </p:tav>
                                      </p:tavLst>
                                    </p:anim>
                                    <p:anim calcmode="lin" valueType="num">
                                      <p:cBhvr>
                                        <p:cTn id="42" dur="1000" fill="hold"/>
                                        <p:tgtEl>
                                          <p:spTgt spid="34"/>
                                        </p:tgtEl>
                                        <p:attrNameLst>
                                          <p:attrName>ppt_h</p:attrName>
                                        </p:attrNameLst>
                                      </p:cBhvr>
                                      <p:tavLst>
                                        <p:tav tm="0">
                                          <p:val>
                                            <p:fltVal val="0"/>
                                          </p:val>
                                        </p:tav>
                                        <p:tav tm="100000">
                                          <p:val>
                                            <p:strVal val="#ppt_h"/>
                                          </p:val>
                                        </p:tav>
                                      </p:tavLst>
                                    </p:anim>
                                    <p:anim calcmode="lin" valueType="num">
                                      <p:cBhvr>
                                        <p:cTn id="43" dur="1000" fill="hold"/>
                                        <p:tgtEl>
                                          <p:spTgt spid="34"/>
                                        </p:tgtEl>
                                        <p:attrNameLst>
                                          <p:attrName>style.rotation</p:attrName>
                                        </p:attrNameLst>
                                      </p:cBhvr>
                                      <p:tavLst>
                                        <p:tav tm="0">
                                          <p:val>
                                            <p:fltVal val="90"/>
                                          </p:val>
                                        </p:tav>
                                        <p:tav tm="100000">
                                          <p:val>
                                            <p:fltVal val="0"/>
                                          </p:val>
                                        </p:tav>
                                      </p:tavLst>
                                    </p:anim>
                                    <p:animEffect transition="in" filter="fade">
                                      <p:cBhvr>
                                        <p:cTn id="44" dur="1000"/>
                                        <p:tgtEl>
                                          <p:spTgt spid="34"/>
                                        </p:tgtEl>
                                      </p:cBhvr>
                                    </p:animEffect>
                                  </p:childTnLst>
                                </p:cTn>
                              </p:par>
                            </p:childTnLst>
                          </p:cTn>
                        </p:par>
                        <p:par>
                          <p:cTn id="45" fill="hold">
                            <p:stCondLst>
                              <p:cond delay="3000"/>
                            </p:stCondLst>
                            <p:childTnLst>
                              <p:par>
                                <p:cTn id="46" presetID="53" presetClass="entr" presetSubtype="16"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 calcmode="lin" valueType="num">
                                      <p:cBhvr>
                                        <p:cTn id="48" dur="500" fill="hold"/>
                                        <p:tgtEl>
                                          <p:spTgt spid="39"/>
                                        </p:tgtEl>
                                        <p:attrNameLst>
                                          <p:attrName>ppt_w</p:attrName>
                                        </p:attrNameLst>
                                      </p:cBhvr>
                                      <p:tavLst>
                                        <p:tav tm="0">
                                          <p:val>
                                            <p:fltVal val="0"/>
                                          </p:val>
                                        </p:tav>
                                        <p:tav tm="100000">
                                          <p:val>
                                            <p:strVal val="#ppt_w"/>
                                          </p:val>
                                        </p:tav>
                                      </p:tavLst>
                                    </p:anim>
                                    <p:anim calcmode="lin" valueType="num">
                                      <p:cBhvr>
                                        <p:cTn id="49" dur="500" fill="hold"/>
                                        <p:tgtEl>
                                          <p:spTgt spid="39"/>
                                        </p:tgtEl>
                                        <p:attrNameLst>
                                          <p:attrName>ppt_h</p:attrName>
                                        </p:attrNameLst>
                                      </p:cBhvr>
                                      <p:tavLst>
                                        <p:tav tm="0">
                                          <p:val>
                                            <p:fltVal val="0"/>
                                          </p:val>
                                        </p:tav>
                                        <p:tav tm="100000">
                                          <p:val>
                                            <p:strVal val="#ppt_h"/>
                                          </p:val>
                                        </p:tav>
                                      </p:tavLst>
                                    </p:anim>
                                    <p:animEffect transition="in" filter="fade">
                                      <p:cBhvr>
                                        <p:cTn id="50" dur="500"/>
                                        <p:tgtEl>
                                          <p:spTgt spid="39"/>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p:cTn id="53" dur="500" fill="hold"/>
                                        <p:tgtEl>
                                          <p:spTgt spid="40"/>
                                        </p:tgtEl>
                                        <p:attrNameLst>
                                          <p:attrName>ppt_w</p:attrName>
                                        </p:attrNameLst>
                                      </p:cBhvr>
                                      <p:tavLst>
                                        <p:tav tm="0">
                                          <p:val>
                                            <p:fltVal val="0"/>
                                          </p:val>
                                        </p:tav>
                                        <p:tav tm="100000">
                                          <p:val>
                                            <p:strVal val="#ppt_w"/>
                                          </p:val>
                                        </p:tav>
                                      </p:tavLst>
                                    </p:anim>
                                    <p:anim calcmode="lin" valueType="num">
                                      <p:cBhvr>
                                        <p:cTn id="54" dur="500" fill="hold"/>
                                        <p:tgtEl>
                                          <p:spTgt spid="40"/>
                                        </p:tgtEl>
                                        <p:attrNameLst>
                                          <p:attrName>ppt_h</p:attrName>
                                        </p:attrNameLst>
                                      </p:cBhvr>
                                      <p:tavLst>
                                        <p:tav tm="0">
                                          <p:val>
                                            <p:fltVal val="0"/>
                                          </p:val>
                                        </p:tav>
                                        <p:tav tm="100000">
                                          <p:val>
                                            <p:strVal val="#ppt_h"/>
                                          </p:val>
                                        </p:tav>
                                      </p:tavLst>
                                    </p:anim>
                                    <p:animEffect transition="in" filter="fade">
                                      <p:cBhvr>
                                        <p:cTn id="55" dur="500"/>
                                        <p:tgtEl>
                                          <p:spTgt spid="40"/>
                                        </p:tgtEl>
                                      </p:cBhvr>
                                    </p:animEffect>
                                  </p:childTnLst>
                                </p:cTn>
                              </p:par>
                            </p:childTnLst>
                          </p:cTn>
                        </p:par>
                        <p:par>
                          <p:cTn id="56" fill="hold">
                            <p:stCondLst>
                              <p:cond delay="3500"/>
                            </p:stCondLst>
                            <p:childTnLst>
                              <p:par>
                                <p:cTn id="57" presetID="16" presetClass="entr" presetSubtype="21"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barn(inVertical)">
                                      <p:cBhvr>
                                        <p:cTn id="59" dur="75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p:bldP spid="36" grpId="0"/>
      <p:bldP spid="37" grpId="0"/>
      <p:bldP spid="38" grpId="0"/>
      <p:bldP spid="39" grpId="0"/>
      <p:bldP spid="40" grpId="0"/>
      <p:bldP spid="4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293735" y="2844068"/>
            <a:ext cx="1443962" cy="2299432"/>
          </a:xfrm>
          <a:prstGeom prst="rect">
            <a:avLst/>
          </a:prstGeom>
          <a:solidFill>
            <a:schemeClr val="accent1"/>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3" name="Rectangle 6"/>
          <p:cNvSpPr>
            <a:spLocks noChangeArrowheads="1"/>
          </p:cNvSpPr>
          <p:nvPr/>
        </p:nvSpPr>
        <p:spPr bwMode="auto">
          <a:xfrm>
            <a:off x="2982399" y="3362247"/>
            <a:ext cx="1459487" cy="1781254"/>
          </a:xfrm>
          <a:prstGeom prst="rect">
            <a:avLst/>
          </a:prstGeom>
          <a:solidFill>
            <a:schemeClr val="accent2"/>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4" name="Rectangle 7"/>
          <p:cNvSpPr>
            <a:spLocks noChangeArrowheads="1"/>
          </p:cNvSpPr>
          <p:nvPr/>
        </p:nvSpPr>
        <p:spPr bwMode="auto">
          <a:xfrm>
            <a:off x="4686588" y="3892520"/>
            <a:ext cx="1459487" cy="1250982"/>
          </a:xfrm>
          <a:prstGeom prst="rect">
            <a:avLst/>
          </a:prstGeom>
          <a:solidFill>
            <a:schemeClr val="accent3"/>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5" name="Rectangle 8"/>
          <p:cNvSpPr>
            <a:spLocks noChangeArrowheads="1"/>
          </p:cNvSpPr>
          <p:nvPr/>
        </p:nvSpPr>
        <p:spPr bwMode="auto">
          <a:xfrm>
            <a:off x="6390778" y="2153052"/>
            <a:ext cx="1459487" cy="2990450"/>
          </a:xfrm>
          <a:prstGeom prst="rect">
            <a:avLst/>
          </a:prstGeom>
          <a:solidFill>
            <a:schemeClr val="accent4"/>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6" name="TextBox 682"/>
          <p:cNvSpPr txBox="1"/>
          <p:nvPr/>
        </p:nvSpPr>
        <p:spPr>
          <a:xfrm>
            <a:off x="1549365" y="2988229"/>
            <a:ext cx="932702" cy="530792"/>
          </a:xfrm>
          <a:prstGeom prst="rect">
            <a:avLst/>
          </a:prstGeom>
          <a:noFill/>
        </p:spPr>
        <p:txBody>
          <a:bodyPr wrap="none" lIns="68571" tIns="34285" rIns="68571" bIns="34285">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3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52%</a:t>
            </a:r>
            <a:endParaRPr kumimoji="0" lang="zh-CN" altLang="en-US" sz="3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7" name="TextBox 682"/>
          <p:cNvSpPr txBox="1"/>
          <p:nvPr/>
        </p:nvSpPr>
        <p:spPr>
          <a:xfrm>
            <a:off x="3113109" y="3495465"/>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45%</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8" name="TextBox 682"/>
          <p:cNvSpPr txBox="1"/>
          <p:nvPr/>
        </p:nvSpPr>
        <p:spPr>
          <a:xfrm>
            <a:off x="4817298" y="3931830"/>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39%</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9" name="TextBox 682"/>
          <p:cNvSpPr txBox="1"/>
          <p:nvPr/>
        </p:nvSpPr>
        <p:spPr>
          <a:xfrm>
            <a:off x="6521488" y="2276557"/>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70%</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10" name="Copyright Notice"/>
          <p:cNvSpPr>
            <a:spLocks/>
          </p:cNvSpPr>
          <p:nvPr/>
        </p:nvSpPr>
        <p:spPr bwMode="auto">
          <a:xfrm>
            <a:off x="1488471" y="2429691"/>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第一季度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1" name="Copyright Notice"/>
          <p:cNvSpPr>
            <a:spLocks/>
          </p:cNvSpPr>
          <p:nvPr/>
        </p:nvSpPr>
        <p:spPr bwMode="auto">
          <a:xfrm>
            <a:off x="3184897" y="2942995"/>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第二季度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2" name="Copyright Notice"/>
          <p:cNvSpPr>
            <a:spLocks/>
          </p:cNvSpPr>
          <p:nvPr/>
        </p:nvSpPr>
        <p:spPr bwMode="auto">
          <a:xfrm>
            <a:off x="4889086" y="3495465"/>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第三季度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3" name="Copyright Notice"/>
          <p:cNvSpPr>
            <a:spLocks/>
          </p:cNvSpPr>
          <p:nvPr/>
        </p:nvSpPr>
        <p:spPr bwMode="auto">
          <a:xfrm>
            <a:off x="6593276" y="1739992"/>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第四季度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4" name="矩形 13"/>
          <p:cNvSpPr/>
          <p:nvPr/>
        </p:nvSpPr>
        <p:spPr>
          <a:xfrm>
            <a:off x="1297379" y="816592"/>
            <a:ext cx="4066709" cy="1251102"/>
          </a:xfrm>
          <a:prstGeom prst="rect">
            <a:avLst/>
          </a:prstGeom>
        </p:spPr>
        <p:txBody>
          <a:bodyPr wrap="square" lIns="68571" tIns="34285" rIns="68571" bIns="34285">
            <a:spAutoFit/>
          </a:bodyPr>
          <a:lstStyle/>
          <a:p>
            <a:pPr marL="0" marR="0" lvl="0" indent="0" algn="l" defTabSz="816337" rtl="0" eaLnBrk="1" fontAlgn="auto" latinLnBrk="0" hangingPunct="1">
              <a:lnSpc>
                <a:spcPct val="200000"/>
              </a:lnSpc>
              <a:spcBef>
                <a:spcPts val="0"/>
              </a:spcBef>
              <a:spcAft>
                <a:spcPts val="0"/>
              </a:spcAft>
              <a:buClrTx/>
              <a:buSzTx/>
              <a:buFontTx/>
              <a:buNone/>
              <a:tabLst/>
              <a:defRPr/>
            </a:pP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点击添加小标题</a:t>
            </a:r>
            <a:endPar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您的内容打在这里，或者通过复制您的文本后，在此框中选择粘贴，并选择只保留文字。您的内容打在这里，或者通过复制您的文本后您的内容打在这里</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val="3791517203"/>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randombar(horizontal)">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00"/>
                                        <p:tgtEl>
                                          <p:spTgt spid="3"/>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randombar(horizontal)">
                                      <p:cBhvr>
                                        <p:cTn id="27" dur="500"/>
                                        <p:tgtEl>
                                          <p:spTgt spid="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wipe(down)">
                                      <p:cBhvr>
                                        <p:cTn id="35" dur="500"/>
                                        <p:tgtEl>
                                          <p:spTgt spid="4"/>
                                        </p:tgtEl>
                                      </p:cBhvr>
                                    </p:animEffect>
                                  </p:childTnLst>
                                </p:cTn>
                              </p:par>
                            </p:childTnLst>
                          </p:cTn>
                        </p:par>
                        <p:par>
                          <p:cTn id="36" fill="hold">
                            <p:stCondLst>
                              <p:cond delay="4000"/>
                            </p:stCondLst>
                            <p:childTnLst>
                              <p:par>
                                <p:cTn id="37" presetID="14" presetClass="entr" presetSubtype="1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randombar(horizontal)">
                                      <p:cBhvr>
                                        <p:cTn id="39" dur="500"/>
                                        <p:tgtEl>
                                          <p:spTgt spid="8"/>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wipe(down)">
                                      <p:cBhvr>
                                        <p:cTn id="47" dur="500"/>
                                        <p:tgtEl>
                                          <p:spTgt spid="5"/>
                                        </p:tgtEl>
                                      </p:cBhvr>
                                    </p:animEffect>
                                  </p:childTnLst>
                                </p:cTn>
                              </p:par>
                            </p:childTnLst>
                          </p:cTn>
                        </p:par>
                        <p:par>
                          <p:cTn id="48" fill="hold">
                            <p:stCondLst>
                              <p:cond delay="5500"/>
                            </p:stCondLst>
                            <p:childTnLst>
                              <p:par>
                                <p:cTn id="49" presetID="14" presetClass="entr" presetSubtype="10"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randombar(horizontal)">
                                      <p:cBhvr>
                                        <p:cTn id="51" dur="500"/>
                                        <p:tgtEl>
                                          <p:spTgt spid="9"/>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left)">
                                      <p:cBhvr>
                                        <p:cTn id="5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0" grpId="0"/>
      <p:bldP spid="11" grpId="0"/>
      <p:bldP spid="12" grpId="0"/>
      <p:bldP spid="13" grpId="0"/>
      <p:bldP spid="1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664369" y="1590675"/>
            <a:ext cx="5006317" cy="2868217"/>
            <a:chOff x="664369" y="1590675"/>
            <a:chExt cx="5006317" cy="2868217"/>
          </a:xfrm>
        </p:grpSpPr>
        <p:cxnSp>
          <p:nvCxnSpPr>
            <p:cNvPr id="184" name="直接箭头连接符 17"/>
            <p:cNvCxnSpPr>
              <a:cxnSpLocks noChangeShapeType="1"/>
            </p:cNvCxnSpPr>
            <p:nvPr/>
          </p:nvCxnSpPr>
          <p:spPr bwMode="auto">
            <a:xfrm flipV="1">
              <a:off x="664369" y="1590675"/>
              <a:ext cx="1" cy="2868216"/>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a:noFill/>
                </a14:hiddenFill>
              </a:ext>
            </a:extLst>
          </p:spPr>
        </p:cxnSp>
        <p:cxnSp>
          <p:nvCxnSpPr>
            <p:cNvPr id="185" name="直接箭头连接符 18"/>
            <p:cNvCxnSpPr>
              <a:cxnSpLocks noChangeShapeType="1"/>
            </p:cNvCxnSpPr>
            <p:nvPr/>
          </p:nvCxnSpPr>
          <p:spPr bwMode="auto">
            <a:xfrm>
              <a:off x="664369" y="4458891"/>
              <a:ext cx="5006317" cy="1"/>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a:noFill/>
                </a14:hiddenFill>
              </a:ext>
            </a:extLst>
          </p:spPr>
        </p:cxnSp>
      </p:grpSp>
      <p:grpSp>
        <p:nvGrpSpPr>
          <p:cNvPr id="2" name="组合 1"/>
          <p:cNvGrpSpPr/>
          <p:nvPr/>
        </p:nvGrpSpPr>
        <p:grpSpPr>
          <a:xfrm>
            <a:off x="968232" y="1631046"/>
            <a:ext cx="2358704" cy="1351408"/>
            <a:chOff x="968232" y="1631046"/>
            <a:chExt cx="2358704" cy="1351408"/>
          </a:xfrm>
        </p:grpSpPr>
        <p:sp>
          <p:nvSpPr>
            <p:cNvPr id="169" name="矩形 9"/>
            <p:cNvSpPr>
              <a:spLocks noChangeArrowheads="1"/>
            </p:cNvSpPr>
            <p:nvPr/>
          </p:nvSpPr>
          <p:spPr bwMode="auto">
            <a:xfrm>
              <a:off x="968232" y="1631046"/>
              <a:ext cx="2304930" cy="1201341"/>
            </a:xfrm>
            <a:prstGeom prst="rect">
              <a:avLst/>
            </a:prstGeom>
            <a:solidFill>
              <a:schemeClr val="accent2"/>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smtClean="0">
                <a:solidFill>
                  <a:sysClr val="window" lastClr="FFFFFF"/>
                </a:solidFill>
                <a:ea typeface="方正兰亭细黑_GBK" charset="-122"/>
              </a:endParaRPr>
            </a:p>
          </p:txBody>
        </p:sp>
        <p:sp>
          <p:nvSpPr>
            <p:cNvPr id="179" name="矩形 13"/>
            <p:cNvSpPr>
              <a:spLocks noChangeArrowheads="1"/>
            </p:cNvSpPr>
            <p:nvPr/>
          </p:nvSpPr>
          <p:spPr bwMode="auto">
            <a:xfrm>
              <a:off x="2682208" y="1966791"/>
              <a:ext cx="64472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smtClean="0">
                  <a:solidFill>
                    <a:sysClr val="window" lastClr="FFFFFF"/>
                  </a:solidFill>
                  <a:latin typeface="Broadway" pitchFamily="82" charset="0"/>
                  <a:sym typeface="Broadway" pitchFamily="82" charset="0"/>
                </a:rPr>
                <a:t>S</a:t>
              </a:r>
              <a:endParaRPr lang="zh-CN" altLang="en-US" sz="6000" kern="0" smtClean="0">
                <a:solidFill>
                  <a:sysClr val="window" lastClr="FFFFFF"/>
                </a:solidFill>
                <a:latin typeface="Broadway" pitchFamily="82" charset="0"/>
                <a:sym typeface="Broadway" pitchFamily="82" charset="0"/>
              </a:endParaRPr>
            </a:p>
          </p:txBody>
        </p:sp>
        <p:sp>
          <p:nvSpPr>
            <p:cNvPr id="186" name="TextBox 1"/>
            <p:cNvSpPr>
              <a:spLocks noChangeArrowheads="1"/>
            </p:cNvSpPr>
            <p:nvPr/>
          </p:nvSpPr>
          <p:spPr bwMode="auto">
            <a:xfrm>
              <a:off x="1190867" y="2245409"/>
              <a:ext cx="19310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dirty="0" smtClean="0">
                  <a:solidFill>
                    <a:sysClr val="window" lastClr="FFFFFF"/>
                  </a:solidFill>
                  <a:latin typeface="Arial" pitchFamily="34" charset="0"/>
                  <a:sym typeface="Arial" pitchFamily="34" charset="0"/>
                </a:rPr>
                <a:t> </a:t>
              </a:r>
              <a:r>
                <a:rPr lang="zh-CN" altLang="en-US" sz="900" kern="0" dirty="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dirty="0" smtClean="0">
                  <a:solidFill>
                    <a:sysClr val="window" lastClr="FFFFFF"/>
                  </a:solidFill>
                  <a:latin typeface="Arial" pitchFamily="34" charset="0"/>
                  <a:sym typeface="Arial" pitchFamily="34" charset="0"/>
                </a:rPr>
                <a:t> </a:t>
              </a:r>
              <a:r>
                <a:rPr lang="zh-CN" altLang="en-US" sz="900" kern="0" dirty="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dirty="0" smtClean="0">
                <a:solidFill>
                  <a:sysClr val="window" lastClr="FFFFFF"/>
                </a:solidFill>
                <a:latin typeface="Calibri" pitchFamily="34" charset="0"/>
                <a:sym typeface="宋体" pitchFamily="2" charset="-122"/>
              </a:endParaRPr>
            </a:p>
          </p:txBody>
        </p:sp>
        <p:sp>
          <p:nvSpPr>
            <p:cNvPr id="187" name="Rectangle 61"/>
            <p:cNvSpPr>
              <a:spLocks noChangeArrowheads="1"/>
            </p:cNvSpPr>
            <p:nvPr/>
          </p:nvSpPr>
          <p:spPr bwMode="auto">
            <a:xfrm>
              <a:off x="1082526" y="1897746"/>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smtClean="0">
                  <a:solidFill>
                    <a:sysClr val="window" lastClr="FFFFFF"/>
                  </a:solidFill>
                  <a:ea typeface="方正兰亭细黑_GBK" charset="-122"/>
                  <a:sym typeface="Arial" pitchFamily="34" charset="0"/>
                </a:rPr>
                <a:t>在这里添加标题文字</a:t>
              </a:r>
            </a:p>
          </p:txBody>
        </p:sp>
      </p:grpSp>
      <p:grpSp>
        <p:nvGrpSpPr>
          <p:cNvPr id="3" name="组合 2"/>
          <p:cNvGrpSpPr/>
          <p:nvPr/>
        </p:nvGrpSpPr>
        <p:grpSpPr>
          <a:xfrm>
            <a:off x="3427935" y="1631046"/>
            <a:ext cx="2306120" cy="1351409"/>
            <a:chOff x="3427935" y="1631046"/>
            <a:chExt cx="2306120" cy="1351409"/>
          </a:xfrm>
        </p:grpSpPr>
        <p:sp>
          <p:nvSpPr>
            <p:cNvPr id="177" name="矩形 11"/>
            <p:cNvSpPr>
              <a:spLocks noChangeArrowheads="1"/>
            </p:cNvSpPr>
            <p:nvPr/>
          </p:nvSpPr>
          <p:spPr bwMode="auto">
            <a:xfrm>
              <a:off x="3427935" y="1631046"/>
              <a:ext cx="2306120" cy="1201341"/>
            </a:xfrm>
            <a:prstGeom prst="rect">
              <a:avLst/>
            </a:prstGeom>
            <a:solidFill>
              <a:schemeClr val="accent1"/>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smtClean="0">
                <a:solidFill>
                  <a:sysClr val="window" lastClr="FFFFFF"/>
                </a:solidFill>
                <a:ea typeface="方正兰亭细黑_GBK" charset="-122"/>
              </a:endParaRPr>
            </a:p>
          </p:txBody>
        </p:sp>
        <p:sp>
          <p:nvSpPr>
            <p:cNvPr id="181" name="矩形 14"/>
            <p:cNvSpPr>
              <a:spLocks noChangeArrowheads="1"/>
            </p:cNvSpPr>
            <p:nvPr/>
          </p:nvSpPr>
          <p:spPr bwMode="auto">
            <a:xfrm>
              <a:off x="3439967" y="1966792"/>
              <a:ext cx="58213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smtClean="0">
                  <a:solidFill>
                    <a:sysClr val="window" lastClr="FFFFFF"/>
                  </a:solidFill>
                  <a:latin typeface="Broadway" pitchFamily="82" charset="0"/>
                  <a:sym typeface="Broadway" pitchFamily="82" charset="0"/>
                </a:rPr>
                <a:t>W</a:t>
              </a:r>
              <a:endParaRPr lang="zh-CN" altLang="en-US" sz="6000" kern="0" smtClean="0">
                <a:solidFill>
                  <a:sysClr val="window" lastClr="FFFFFF"/>
                </a:solidFill>
                <a:latin typeface="Broadway" pitchFamily="82" charset="0"/>
                <a:sym typeface="Broadway" pitchFamily="82" charset="0"/>
              </a:endParaRPr>
            </a:p>
          </p:txBody>
        </p:sp>
        <p:sp>
          <p:nvSpPr>
            <p:cNvPr id="188" name="Rectangle 61"/>
            <p:cNvSpPr>
              <a:spLocks noChangeArrowheads="1"/>
            </p:cNvSpPr>
            <p:nvPr/>
          </p:nvSpPr>
          <p:spPr bwMode="auto">
            <a:xfrm>
              <a:off x="3774388" y="1857265"/>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smtClean="0">
                  <a:solidFill>
                    <a:sysClr val="window" lastClr="FFFFFF"/>
                  </a:solidFill>
                  <a:ea typeface="方正兰亭细黑_GBK" charset="-122"/>
                  <a:sym typeface="Arial" pitchFamily="34" charset="0"/>
                </a:rPr>
                <a:t>在这里添加标题文字</a:t>
              </a:r>
            </a:p>
          </p:txBody>
        </p:sp>
        <p:sp>
          <p:nvSpPr>
            <p:cNvPr id="191" name="TextBox 36"/>
            <p:cNvSpPr>
              <a:spLocks noChangeArrowheads="1"/>
            </p:cNvSpPr>
            <p:nvPr/>
          </p:nvSpPr>
          <p:spPr bwMode="auto">
            <a:xfrm>
              <a:off x="4001786" y="2206118"/>
              <a:ext cx="16858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smtClean="0">
                <a:solidFill>
                  <a:sysClr val="window" lastClr="FFFFFF"/>
                </a:solidFill>
                <a:latin typeface="Calibri" pitchFamily="34" charset="0"/>
                <a:sym typeface="宋体" pitchFamily="2" charset="-122"/>
              </a:endParaRPr>
            </a:p>
          </p:txBody>
        </p:sp>
      </p:grpSp>
      <p:grpSp>
        <p:nvGrpSpPr>
          <p:cNvPr id="5" name="组合 4"/>
          <p:cNvGrpSpPr/>
          <p:nvPr/>
        </p:nvGrpSpPr>
        <p:grpSpPr>
          <a:xfrm>
            <a:off x="968232" y="2773733"/>
            <a:ext cx="2361341" cy="1408823"/>
            <a:chOff x="968232" y="2773733"/>
            <a:chExt cx="2361341" cy="1408823"/>
          </a:xfrm>
        </p:grpSpPr>
        <p:sp>
          <p:nvSpPr>
            <p:cNvPr id="176" name="矩形 10"/>
            <p:cNvSpPr>
              <a:spLocks noChangeArrowheads="1"/>
            </p:cNvSpPr>
            <p:nvPr/>
          </p:nvSpPr>
          <p:spPr bwMode="auto">
            <a:xfrm>
              <a:off x="968232" y="2981215"/>
              <a:ext cx="2304930" cy="1201341"/>
            </a:xfrm>
            <a:prstGeom prst="rect">
              <a:avLst/>
            </a:prstGeom>
            <a:solidFill>
              <a:schemeClr val="accent4"/>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smtClean="0">
                <a:solidFill>
                  <a:sysClr val="window" lastClr="FFFFFF"/>
                </a:solidFill>
                <a:ea typeface="方正兰亭细黑_GBK" charset="-122"/>
              </a:endParaRPr>
            </a:p>
          </p:txBody>
        </p:sp>
        <p:sp>
          <p:nvSpPr>
            <p:cNvPr id="182" name="矩形 15"/>
            <p:cNvSpPr>
              <a:spLocks noChangeArrowheads="1"/>
            </p:cNvSpPr>
            <p:nvPr/>
          </p:nvSpPr>
          <p:spPr bwMode="auto">
            <a:xfrm>
              <a:off x="2561413" y="2773733"/>
              <a:ext cx="76816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smtClean="0">
                  <a:solidFill>
                    <a:sysClr val="window" lastClr="FFFFFF"/>
                  </a:solidFill>
                  <a:latin typeface="Broadway" pitchFamily="82" charset="0"/>
                  <a:sym typeface="Broadway" pitchFamily="82" charset="0"/>
                </a:rPr>
                <a:t>O</a:t>
              </a:r>
              <a:endParaRPr lang="zh-CN" altLang="en-US" sz="6000" kern="0" smtClean="0">
                <a:solidFill>
                  <a:sysClr val="window" lastClr="FFFFFF"/>
                </a:solidFill>
                <a:latin typeface="Broadway" pitchFamily="82" charset="0"/>
                <a:sym typeface="Broadway" pitchFamily="82" charset="0"/>
              </a:endParaRPr>
            </a:p>
          </p:txBody>
        </p:sp>
        <p:sp>
          <p:nvSpPr>
            <p:cNvPr id="189" name="Rectangle 61"/>
            <p:cNvSpPr>
              <a:spLocks noChangeArrowheads="1"/>
            </p:cNvSpPr>
            <p:nvPr/>
          </p:nvSpPr>
          <p:spPr bwMode="auto">
            <a:xfrm>
              <a:off x="1064667" y="3199100"/>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smtClean="0">
                  <a:solidFill>
                    <a:sysClr val="window" lastClr="FFFFFF"/>
                  </a:solidFill>
                  <a:ea typeface="方正兰亭细黑_GBK" charset="-122"/>
                  <a:sym typeface="Arial" pitchFamily="34" charset="0"/>
                </a:rPr>
                <a:t>在这里添加标题文字</a:t>
              </a:r>
            </a:p>
          </p:txBody>
        </p:sp>
        <p:sp>
          <p:nvSpPr>
            <p:cNvPr id="192" name="TextBox 37"/>
            <p:cNvSpPr>
              <a:spLocks noChangeArrowheads="1"/>
            </p:cNvSpPr>
            <p:nvPr/>
          </p:nvSpPr>
          <p:spPr bwMode="auto">
            <a:xfrm>
              <a:off x="1159912" y="3544381"/>
              <a:ext cx="19310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smtClean="0">
                <a:solidFill>
                  <a:sysClr val="window" lastClr="FFFFFF"/>
                </a:solidFill>
                <a:latin typeface="Calibri" pitchFamily="34" charset="0"/>
                <a:sym typeface="宋体" pitchFamily="2" charset="-122"/>
              </a:endParaRPr>
            </a:p>
          </p:txBody>
        </p:sp>
      </p:grpSp>
      <p:grpSp>
        <p:nvGrpSpPr>
          <p:cNvPr id="4" name="组合 3"/>
          <p:cNvGrpSpPr/>
          <p:nvPr/>
        </p:nvGrpSpPr>
        <p:grpSpPr>
          <a:xfrm>
            <a:off x="3366657" y="2745337"/>
            <a:ext cx="2450737" cy="1437219"/>
            <a:chOff x="3366657" y="2745337"/>
            <a:chExt cx="2450737" cy="1437219"/>
          </a:xfrm>
        </p:grpSpPr>
        <p:sp>
          <p:nvSpPr>
            <p:cNvPr id="178" name="矩形 12"/>
            <p:cNvSpPr>
              <a:spLocks noChangeArrowheads="1"/>
            </p:cNvSpPr>
            <p:nvPr/>
          </p:nvSpPr>
          <p:spPr bwMode="auto">
            <a:xfrm>
              <a:off x="3427935" y="2981215"/>
              <a:ext cx="2306120" cy="1201341"/>
            </a:xfrm>
            <a:prstGeom prst="rect">
              <a:avLst/>
            </a:prstGeom>
            <a:solidFill>
              <a:schemeClr val="accent3"/>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smtClean="0">
                <a:solidFill>
                  <a:sysClr val="window" lastClr="FFFFFF"/>
                </a:solidFill>
                <a:ea typeface="方正兰亭细黑_GBK" charset="-122"/>
              </a:endParaRPr>
            </a:p>
          </p:txBody>
        </p:sp>
        <p:sp>
          <p:nvSpPr>
            <p:cNvPr id="183" name="矩形 16"/>
            <p:cNvSpPr>
              <a:spLocks noChangeArrowheads="1"/>
            </p:cNvSpPr>
            <p:nvPr/>
          </p:nvSpPr>
          <p:spPr bwMode="auto">
            <a:xfrm>
              <a:off x="3366657" y="2745337"/>
              <a:ext cx="722783" cy="1033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smtClean="0">
                  <a:solidFill>
                    <a:sysClr val="window" lastClr="FFFFFF"/>
                  </a:solidFill>
                  <a:latin typeface="Broadway" pitchFamily="82" charset="0"/>
                  <a:sym typeface="Broadway" pitchFamily="82" charset="0"/>
                </a:rPr>
                <a:t>T</a:t>
              </a:r>
              <a:endParaRPr lang="zh-CN" altLang="en-US" sz="6000" kern="0" smtClean="0">
                <a:solidFill>
                  <a:sysClr val="window" lastClr="FFFFFF"/>
                </a:solidFill>
                <a:latin typeface="Broadway" pitchFamily="82" charset="0"/>
                <a:sym typeface="Broadway" pitchFamily="82" charset="0"/>
              </a:endParaRPr>
            </a:p>
          </p:txBody>
        </p:sp>
        <p:sp>
          <p:nvSpPr>
            <p:cNvPr id="190" name="Rectangle 61"/>
            <p:cNvSpPr>
              <a:spLocks noChangeArrowheads="1"/>
            </p:cNvSpPr>
            <p:nvPr/>
          </p:nvSpPr>
          <p:spPr bwMode="auto">
            <a:xfrm>
              <a:off x="3781532" y="3188384"/>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smtClean="0">
                  <a:solidFill>
                    <a:sysClr val="window" lastClr="FFFFFF"/>
                  </a:solidFill>
                  <a:ea typeface="方正兰亭细黑_GBK" charset="-122"/>
                  <a:sym typeface="Arial" pitchFamily="34" charset="0"/>
                </a:rPr>
                <a:t>在这里添加标题文字</a:t>
              </a:r>
            </a:p>
          </p:txBody>
        </p:sp>
        <p:sp>
          <p:nvSpPr>
            <p:cNvPr id="193" name="TextBox 38"/>
            <p:cNvSpPr>
              <a:spLocks noChangeArrowheads="1"/>
            </p:cNvSpPr>
            <p:nvPr/>
          </p:nvSpPr>
          <p:spPr bwMode="auto">
            <a:xfrm>
              <a:off x="3887492" y="3558669"/>
              <a:ext cx="19299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smtClean="0">
                <a:solidFill>
                  <a:sysClr val="window" lastClr="FFFFFF"/>
                </a:solidFill>
                <a:latin typeface="Calibri" pitchFamily="34" charset="0"/>
                <a:sym typeface="宋体" pitchFamily="2" charset="-122"/>
              </a:endParaRPr>
            </a:p>
          </p:txBody>
        </p:sp>
      </p:grpSp>
      <p:sp>
        <p:nvSpPr>
          <p:cNvPr id="195" name="矩形 1"/>
          <p:cNvSpPr>
            <a:spLocks noChangeArrowheads="1"/>
          </p:cNvSpPr>
          <p:nvPr/>
        </p:nvSpPr>
        <p:spPr bwMode="auto">
          <a:xfrm>
            <a:off x="6084168" y="2261848"/>
            <a:ext cx="2287399" cy="526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00" dirty="0" smtClean="0">
                <a:solidFill>
                  <a:prstClr val="black">
                    <a:lumMod val="75000"/>
                    <a:lumOff val="25000"/>
                  </a:prstClr>
                </a:solidFill>
                <a:latin typeface="微软雅黑" pitchFamily="34" charset="-122"/>
                <a:ea typeface="微软雅黑" pitchFamily="34" charset="-122"/>
              </a:rPr>
              <a:t>单击此处添加文本，单击此处添加文本，单击此处添加文本，</a:t>
            </a:r>
            <a:endParaRPr lang="zh-CN" altLang="en-US" sz="1000" dirty="0">
              <a:solidFill>
                <a:prstClr val="black">
                  <a:lumMod val="75000"/>
                  <a:lumOff val="25000"/>
                </a:prstClr>
              </a:solidFill>
              <a:latin typeface="微软雅黑" pitchFamily="34" charset="-122"/>
              <a:ea typeface="微软雅黑" pitchFamily="34" charset="-122"/>
            </a:endParaRPr>
          </a:p>
        </p:txBody>
      </p:sp>
      <p:cxnSp>
        <p:nvCxnSpPr>
          <p:cNvPr id="196" name="直接连接符 195"/>
          <p:cNvCxnSpPr/>
          <p:nvPr/>
        </p:nvCxnSpPr>
        <p:spPr>
          <a:xfrm>
            <a:off x="6047097" y="2218539"/>
            <a:ext cx="2324470" cy="0"/>
          </a:xfrm>
          <a:prstGeom prst="line">
            <a:avLst/>
          </a:prstGeom>
          <a:solidFill>
            <a:srgbClr val="070606"/>
          </a:solidFill>
          <a:ln w="15875">
            <a:solidFill>
              <a:schemeClr val="tx1">
                <a:lumMod val="50000"/>
                <a:lumOff val="50000"/>
              </a:schemeClr>
            </a:solidFill>
            <a:round/>
          </a:ln>
        </p:spPr>
      </p:cxnSp>
      <p:sp>
        <p:nvSpPr>
          <p:cNvPr id="197" name="TextBox 196"/>
          <p:cNvSpPr txBox="1"/>
          <p:nvPr/>
        </p:nvSpPr>
        <p:spPr bwMode="auto">
          <a:xfrm>
            <a:off x="6156176" y="179291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val="1137998061"/>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197"/>
                                        </p:tgtEl>
                                        <p:attrNameLst>
                                          <p:attrName>style.visibility</p:attrName>
                                        </p:attrNameLst>
                                      </p:cBhvr>
                                      <p:to>
                                        <p:strVal val="visible"/>
                                      </p:to>
                                    </p:set>
                                    <p:anim calcmode="lin" valueType="num">
                                      <p:cBhvr additive="base">
                                        <p:cTn id="27" dur="500" fill="hold"/>
                                        <p:tgtEl>
                                          <p:spTgt spid="197"/>
                                        </p:tgtEl>
                                        <p:attrNameLst>
                                          <p:attrName>ppt_x</p:attrName>
                                        </p:attrNameLst>
                                      </p:cBhvr>
                                      <p:tavLst>
                                        <p:tav tm="0">
                                          <p:val>
                                            <p:strVal val="1+#ppt_w/2"/>
                                          </p:val>
                                        </p:tav>
                                        <p:tav tm="100000">
                                          <p:val>
                                            <p:strVal val="#ppt_x"/>
                                          </p:val>
                                        </p:tav>
                                      </p:tavLst>
                                    </p:anim>
                                    <p:anim calcmode="lin" valueType="num">
                                      <p:cBhvr additive="base">
                                        <p:cTn id="28" dur="500" fill="hold"/>
                                        <p:tgtEl>
                                          <p:spTgt spid="197"/>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196"/>
                                        </p:tgtEl>
                                        <p:attrNameLst>
                                          <p:attrName>style.visibility</p:attrName>
                                        </p:attrNameLst>
                                      </p:cBhvr>
                                      <p:to>
                                        <p:strVal val="visible"/>
                                      </p:to>
                                    </p:set>
                                    <p:animEffect transition="in" filter="wipe(left)">
                                      <p:cBhvr>
                                        <p:cTn id="32" dur="500"/>
                                        <p:tgtEl>
                                          <p:spTgt spid="196"/>
                                        </p:tgtEl>
                                      </p:cBhvr>
                                    </p:animEffect>
                                  </p:childTnLst>
                                </p:cTn>
                              </p:par>
                            </p:childTnLst>
                          </p:cTn>
                        </p:par>
                        <p:par>
                          <p:cTn id="33" fill="hold">
                            <p:stCondLst>
                              <p:cond delay="3500"/>
                            </p:stCondLst>
                            <p:childTnLst>
                              <p:par>
                                <p:cTn id="34" presetID="42" presetClass="entr" presetSubtype="0" fill="hold" grpId="0" nodeType="afterEffect">
                                  <p:stCondLst>
                                    <p:cond delay="0"/>
                                  </p:stCondLst>
                                  <p:childTnLst>
                                    <p:set>
                                      <p:cBhvr>
                                        <p:cTn id="35" dur="1" fill="hold">
                                          <p:stCondLst>
                                            <p:cond delay="0"/>
                                          </p:stCondLst>
                                        </p:cTn>
                                        <p:tgtEl>
                                          <p:spTgt spid="195"/>
                                        </p:tgtEl>
                                        <p:attrNameLst>
                                          <p:attrName>style.visibility</p:attrName>
                                        </p:attrNameLst>
                                      </p:cBhvr>
                                      <p:to>
                                        <p:strVal val="visible"/>
                                      </p:to>
                                    </p:set>
                                    <p:animEffect transition="in" filter="fade">
                                      <p:cBhvr>
                                        <p:cTn id="36" dur="1000"/>
                                        <p:tgtEl>
                                          <p:spTgt spid="195"/>
                                        </p:tgtEl>
                                      </p:cBhvr>
                                    </p:animEffect>
                                    <p:anim calcmode="lin" valueType="num">
                                      <p:cBhvr>
                                        <p:cTn id="37" dur="1000" fill="hold"/>
                                        <p:tgtEl>
                                          <p:spTgt spid="195"/>
                                        </p:tgtEl>
                                        <p:attrNameLst>
                                          <p:attrName>ppt_x</p:attrName>
                                        </p:attrNameLst>
                                      </p:cBhvr>
                                      <p:tavLst>
                                        <p:tav tm="0">
                                          <p:val>
                                            <p:strVal val="#ppt_x"/>
                                          </p:val>
                                        </p:tav>
                                        <p:tav tm="100000">
                                          <p:val>
                                            <p:strVal val="#ppt_x"/>
                                          </p:val>
                                        </p:tav>
                                      </p:tavLst>
                                    </p:anim>
                                    <p:anim calcmode="lin" valueType="num">
                                      <p:cBhvr>
                                        <p:cTn id="38" dur="1000" fill="hold"/>
                                        <p:tgtEl>
                                          <p:spTgt spid="1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19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333500"/>
            <a:ext cx="7401748" cy="2968635"/>
            <a:chOff x="770652" y="1333500"/>
            <a:chExt cx="7401748" cy="2968635"/>
          </a:xfrm>
        </p:grpSpPr>
        <p:sp>
          <p:nvSpPr>
            <p:cNvPr id="28" name="Freeform 19"/>
            <p:cNvSpPr>
              <a:spLocks noEditPoints="1"/>
            </p:cNvSpPr>
            <p:nvPr/>
          </p:nvSpPr>
          <p:spPr bwMode="auto">
            <a:xfrm>
              <a:off x="2482850" y="1333500"/>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29" name="Freeform 20"/>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30" name="Freeform 21"/>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moveTo>
                    <a:pt x="2668" y="0"/>
                  </a:moveTo>
                  <a:lnTo>
                    <a:pt x="2563" y="0"/>
                  </a:lnTo>
                  <a:lnTo>
                    <a:pt x="2563" y="0"/>
                  </a:lnTo>
                  <a:lnTo>
                    <a:pt x="2668" y="0"/>
                  </a:lnTo>
                  <a:lnTo>
                    <a:pt x="2668" y="0"/>
                  </a:lnTo>
                  <a:moveTo>
                    <a:pt x="2452" y="0"/>
                  </a:moveTo>
                  <a:lnTo>
                    <a:pt x="2347" y="0"/>
                  </a:lnTo>
                  <a:lnTo>
                    <a:pt x="2347" y="0"/>
                  </a:lnTo>
                  <a:lnTo>
                    <a:pt x="2452" y="0"/>
                  </a:lnTo>
                  <a:lnTo>
                    <a:pt x="2452" y="0"/>
                  </a:lnTo>
                  <a:moveTo>
                    <a:pt x="2241" y="0"/>
                  </a:moveTo>
                  <a:lnTo>
                    <a:pt x="2136" y="0"/>
                  </a:lnTo>
                  <a:lnTo>
                    <a:pt x="2136" y="0"/>
                  </a:lnTo>
                  <a:lnTo>
                    <a:pt x="2241" y="0"/>
                  </a:lnTo>
                  <a:lnTo>
                    <a:pt x="2241" y="0"/>
                  </a:lnTo>
                  <a:moveTo>
                    <a:pt x="2025" y="0"/>
                  </a:moveTo>
                  <a:lnTo>
                    <a:pt x="1919" y="0"/>
                  </a:lnTo>
                  <a:lnTo>
                    <a:pt x="1919" y="0"/>
                  </a:lnTo>
                  <a:lnTo>
                    <a:pt x="2025" y="0"/>
                  </a:lnTo>
                  <a:lnTo>
                    <a:pt x="2025" y="0"/>
                  </a:lnTo>
                  <a:moveTo>
                    <a:pt x="1814" y="0"/>
                  </a:moveTo>
                  <a:lnTo>
                    <a:pt x="1709" y="0"/>
                  </a:lnTo>
                  <a:lnTo>
                    <a:pt x="1709" y="0"/>
                  </a:lnTo>
                  <a:lnTo>
                    <a:pt x="1814" y="0"/>
                  </a:lnTo>
                  <a:lnTo>
                    <a:pt x="1814" y="0"/>
                  </a:lnTo>
                  <a:moveTo>
                    <a:pt x="1597" y="0"/>
                  </a:moveTo>
                  <a:lnTo>
                    <a:pt x="1492" y="0"/>
                  </a:lnTo>
                  <a:lnTo>
                    <a:pt x="1492" y="0"/>
                  </a:lnTo>
                  <a:lnTo>
                    <a:pt x="1597" y="0"/>
                  </a:lnTo>
                  <a:lnTo>
                    <a:pt x="1597" y="0"/>
                  </a:lnTo>
                  <a:moveTo>
                    <a:pt x="1387" y="0"/>
                  </a:moveTo>
                  <a:lnTo>
                    <a:pt x="1282" y="0"/>
                  </a:lnTo>
                  <a:lnTo>
                    <a:pt x="1282" y="0"/>
                  </a:lnTo>
                  <a:lnTo>
                    <a:pt x="1387" y="0"/>
                  </a:lnTo>
                  <a:lnTo>
                    <a:pt x="1387" y="0"/>
                  </a:lnTo>
                  <a:moveTo>
                    <a:pt x="1176" y="0"/>
                  </a:moveTo>
                  <a:lnTo>
                    <a:pt x="1065" y="0"/>
                  </a:lnTo>
                  <a:lnTo>
                    <a:pt x="1065" y="0"/>
                  </a:lnTo>
                  <a:lnTo>
                    <a:pt x="1176" y="0"/>
                  </a:lnTo>
                  <a:lnTo>
                    <a:pt x="1176" y="0"/>
                  </a:lnTo>
                  <a:moveTo>
                    <a:pt x="960" y="0"/>
                  </a:moveTo>
                  <a:lnTo>
                    <a:pt x="855" y="0"/>
                  </a:lnTo>
                  <a:lnTo>
                    <a:pt x="855" y="0"/>
                  </a:lnTo>
                  <a:lnTo>
                    <a:pt x="960" y="0"/>
                  </a:lnTo>
                  <a:lnTo>
                    <a:pt x="960" y="0"/>
                  </a:lnTo>
                  <a:moveTo>
                    <a:pt x="749" y="0"/>
                  </a:moveTo>
                  <a:lnTo>
                    <a:pt x="638" y="0"/>
                  </a:lnTo>
                  <a:lnTo>
                    <a:pt x="638" y="0"/>
                  </a:lnTo>
                  <a:lnTo>
                    <a:pt x="749" y="0"/>
                  </a:lnTo>
                  <a:lnTo>
                    <a:pt x="749" y="0"/>
                  </a:lnTo>
                  <a:moveTo>
                    <a:pt x="533" y="0"/>
                  </a:moveTo>
                  <a:lnTo>
                    <a:pt x="427" y="0"/>
                  </a:lnTo>
                  <a:lnTo>
                    <a:pt x="427" y="0"/>
                  </a:lnTo>
                  <a:lnTo>
                    <a:pt x="533" y="0"/>
                  </a:lnTo>
                  <a:lnTo>
                    <a:pt x="533" y="0"/>
                  </a:lnTo>
                  <a:moveTo>
                    <a:pt x="322" y="0"/>
                  </a:moveTo>
                  <a:lnTo>
                    <a:pt x="211" y="0"/>
                  </a:lnTo>
                  <a:lnTo>
                    <a:pt x="211" y="0"/>
                  </a:lnTo>
                  <a:lnTo>
                    <a:pt x="322" y="0"/>
                  </a:lnTo>
                  <a:lnTo>
                    <a:pt x="322" y="0"/>
                  </a:lnTo>
                  <a:moveTo>
                    <a:pt x="105" y="0"/>
                  </a:moveTo>
                  <a:lnTo>
                    <a:pt x="0" y="0"/>
                  </a:lnTo>
                  <a:lnTo>
                    <a:pt x="0" y="0"/>
                  </a:lnTo>
                  <a:lnTo>
                    <a:pt x="105" y="0"/>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grpSp>
          <p:nvGrpSpPr>
            <p:cNvPr id="171" name="组合 170"/>
            <p:cNvGrpSpPr/>
            <p:nvPr/>
          </p:nvGrpSpPr>
          <p:grpSpPr>
            <a:xfrm>
              <a:off x="1370167" y="1368382"/>
              <a:ext cx="108000" cy="2880000"/>
              <a:chOff x="1146924" y="1203598"/>
              <a:chExt cx="108000" cy="2880000"/>
            </a:xfrm>
          </p:grpSpPr>
          <p:cxnSp>
            <p:nvCxnSpPr>
              <p:cNvPr id="172" name="直接连接符 171"/>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3" name="直接连接符 172"/>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4" name="直接连接符 173"/>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5" name="直接连接符 174"/>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76" name="直接连接符 175"/>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77" name="直接连接符 176"/>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2" name="TextBox 181"/>
            <p:cNvSpPr txBox="1"/>
            <p:nvPr/>
          </p:nvSpPr>
          <p:spPr bwMode="auto">
            <a:xfrm>
              <a:off x="884466" y="4055914"/>
              <a:ext cx="450764"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3" name="TextBox 182"/>
            <p:cNvSpPr txBox="1"/>
            <p:nvPr/>
          </p:nvSpPr>
          <p:spPr bwMode="auto">
            <a:xfrm>
              <a:off x="770653" y="339354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20%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4" name="TextBox 183"/>
            <p:cNvSpPr txBox="1"/>
            <p:nvPr/>
          </p:nvSpPr>
          <p:spPr bwMode="auto">
            <a:xfrm>
              <a:off x="770653" y="306236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30%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5" name="TextBox 184"/>
            <p:cNvSpPr txBox="1"/>
            <p:nvPr/>
          </p:nvSpPr>
          <p:spPr bwMode="auto">
            <a:xfrm>
              <a:off x="770653" y="273117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40%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6" name="TextBox 185"/>
            <p:cNvSpPr txBox="1"/>
            <p:nvPr/>
          </p:nvSpPr>
          <p:spPr bwMode="auto">
            <a:xfrm>
              <a:off x="770653" y="239999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50%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7" name="TextBox 186"/>
            <p:cNvSpPr txBox="1"/>
            <p:nvPr/>
          </p:nvSpPr>
          <p:spPr bwMode="auto">
            <a:xfrm>
              <a:off x="770653" y="206880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60%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8" name="TextBox 187"/>
            <p:cNvSpPr txBox="1"/>
            <p:nvPr/>
          </p:nvSpPr>
          <p:spPr bwMode="auto">
            <a:xfrm>
              <a:off x="770653" y="372473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10%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9" name="TextBox 188"/>
            <p:cNvSpPr txBox="1"/>
            <p:nvPr/>
          </p:nvSpPr>
          <p:spPr bwMode="auto">
            <a:xfrm>
              <a:off x="770652" y="173762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7</a:t>
              </a: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0" name="TextBox 189"/>
            <p:cNvSpPr txBox="1"/>
            <p:nvPr/>
          </p:nvSpPr>
          <p:spPr bwMode="auto">
            <a:xfrm>
              <a:off x="770652" y="140643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8</a:t>
              </a: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3" name="直接连接符 222"/>
            <p:cNvCxnSpPr/>
            <p:nvPr/>
          </p:nvCxnSpPr>
          <p:spPr>
            <a:xfrm>
              <a:off x="1474958" y="4201042"/>
              <a:ext cx="6409410" cy="0"/>
            </a:xfrm>
            <a:prstGeom prst="line">
              <a:avLst/>
            </a:prstGeom>
            <a:solidFill>
              <a:srgbClr val="9C9C9C"/>
            </a:solidFill>
            <a:ln w="9525">
              <a:solidFill>
                <a:schemeClr val="bg1">
                  <a:lumMod val="65000"/>
                </a:schemeClr>
              </a:solidFill>
              <a:miter lim="800000"/>
            </a:ln>
          </p:spPr>
        </p:cxnSp>
        <p:sp>
          <p:nvSpPr>
            <p:cNvPr id="5" name="矩形 4"/>
            <p:cNvSpPr/>
            <p:nvPr/>
          </p:nvSpPr>
          <p:spPr>
            <a:xfrm>
              <a:off x="1931343" y="1952625"/>
              <a:ext cx="759941" cy="2248378"/>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26" name="TextBox 682"/>
            <p:cNvSpPr txBox="1"/>
            <p:nvPr/>
          </p:nvSpPr>
          <p:spPr>
            <a:xfrm>
              <a:off x="1994843" y="201043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67%</a:t>
              </a:r>
              <a:endParaRPr lang="zh-CN" altLang="en-US" b="1" dirty="0">
                <a:solidFill>
                  <a:prstClr val="white"/>
                </a:solidFill>
                <a:latin typeface="方正中等线简体" pitchFamily="65" charset="-122"/>
                <a:ea typeface="方正中等线简体" pitchFamily="65" charset="-122"/>
              </a:endParaRPr>
            </a:p>
          </p:txBody>
        </p:sp>
        <p:sp>
          <p:nvSpPr>
            <p:cNvPr id="227" name="矩形 226"/>
            <p:cNvSpPr/>
            <p:nvPr/>
          </p:nvSpPr>
          <p:spPr>
            <a:xfrm>
              <a:off x="2760279" y="2873879"/>
              <a:ext cx="759941" cy="132712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28" name="TextBox 682"/>
            <p:cNvSpPr txBox="1"/>
            <p:nvPr/>
          </p:nvSpPr>
          <p:spPr>
            <a:xfrm>
              <a:off x="2807643" y="2924332"/>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39%</a:t>
              </a:r>
              <a:endParaRPr lang="zh-CN" altLang="en-US" b="1" dirty="0">
                <a:solidFill>
                  <a:prstClr val="white"/>
                </a:solidFill>
                <a:latin typeface="方正中等线简体" pitchFamily="65" charset="-122"/>
                <a:ea typeface="方正中等线简体" pitchFamily="65" charset="-122"/>
              </a:endParaRPr>
            </a:p>
          </p:txBody>
        </p:sp>
        <p:sp>
          <p:nvSpPr>
            <p:cNvPr id="229" name="矩形 228"/>
            <p:cNvSpPr/>
            <p:nvPr/>
          </p:nvSpPr>
          <p:spPr>
            <a:xfrm>
              <a:off x="5348934" y="1529547"/>
              <a:ext cx="759941" cy="2671456"/>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0" name="TextBox 682"/>
            <p:cNvSpPr txBox="1"/>
            <p:nvPr/>
          </p:nvSpPr>
          <p:spPr>
            <a:xfrm>
              <a:off x="5412434" y="158848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79%</a:t>
              </a:r>
              <a:endParaRPr lang="zh-CN" altLang="en-US" b="1" dirty="0">
                <a:solidFill>
                  <a:prstClr val="white"/>
                </a:solidFill>
                <a:latin typeface="方正中等线简体" pitchFamily="65" charset="-122"/>
                <a:ea typeface="方正中等线简体" pitchFamily="65" charset="-122"/>
              </a:endParaRPr>
            </a:p>
          </p:txBody>
        </p:sp>
        <p:sp>
          <p:nvSpPr>
            <p:cNvPr id="231" name="矩形 230"/>
            <p:cNvSpPr/>
            <p:nvPr/>
          </p:nvSpPr>
          <p:spPr>
            <a:xfrm>
              <a:off x="6188674" y="2924333"/>
              <a:ext cx="759941" cy="127667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32" name="TextBox 682"/>
            <p:cNvSpPr txBox="1"/>
            <p:nvPr/>
          </p:nvSpPr>
          <p:spPr>
            <a:xfrm>
              <a:off x="6225234" y="3416993"/>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233" name="TextBox 232"/>
            <p:cNvSpPr txBox="1"/>
            <p:nvPr/>
          </p:nvSpPr>
          <p:spPr bwMode="auto">
            <a:xfrm>
              <a:off x="2109401" y="2784082"/>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4" name="TextBox 233"/>
            <p:cNvSpPr txBox="1"/>
            <p:nvPr/>
          </p:nvSpPr>
          <p:spPr bwMode="auto">
            <a:xfrm>
              <a:off x="2930009" y="3252387"/>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5" name="TextBox 234"/>
            <p:cNvSpPr txBox="1"/>
            <p:nvPr/>
          </p:nvSpPr>
          <p:spPr bwMode="auto">
            <a:xfrm>
              <a:off x="5557020" y="2355726"/>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6" name="TextBox 235"/>
            <p:cNvSpPr txBox="1"/>
            <p:nvPr/>
          </p:nvSpPr>
          <p:spPr bwMode="auto">
            <a:xfrm>
              <a:off x="6267292" y="3717298"/>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7" name="任意多边形 6"/>
            <p:cNvSpPr/>
            <p:nvPr/>
          </p:nvSpPr>
          <p:spPr>
            <a:xfrm>
              <a:off x="6124750" y="2006600"/>
              <a:ext cx="1975642"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rgbClr val="4C606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39" name="矩形 1"/>
            <p:cNvSpPr>
              <a:spLocks noChangeArrowheads="1"/>
            </p:cNvSpPr>
            <p:nvPr/>
          </p:nvSpPr>
          <p:spPr bwMode="auto">
            <a:xfrm>
              <a:off x="3090430" y="1588254"/>
              <a:ext cx="150520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sp>
          <p:nvSpPr>
            <p:cNvPr id="240" name="任意多边形 239"/>
            <p:cNvSpPr/>
            <p:nvPr/>
          </p:nvSpPr>
          <p:spPr>
            <a:xfrm>
              <a:off x="2681983" y="2006600"/>
              <a:ext cx="1814464"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42" name="矩形 1"/>
            <p:cNvSpPr>
              <a:spLocks noChangeArrowheads="1"/>
            </p:cNvSpPr>
            <p:nvPr/>
          </p:nvSpPr>
          <p:spPr bwMode="auto">
            <a:xfrm>
              <a:off x="6644371" y="1588254"/>
              <a:ext cx="152802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sp>
          <p:nvSpPr>
            <p:cNvPr id="47" name="矩形 46"/>
            <p:cNvSpPr/>
            <p:nvPr/>
          </p:nvSpPr>
          <p:spPr>
            <a:xfrm>
              <a:off x="3589215" y="3291519"/>
              <a:ext cx="759941" cy="909483"/>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8" name="矩形 47"/>
            <p:cNvSpPr/>
            <p:nvPr/>
          </p:nvSpPr>
          <p:spPr>
            <a:xfrm>
              <a:off x="7028414" y="3210531"/>
              <a:ext cx="759941" cy="990472"/>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9" name="TextBox 682"/>
            <p:cNvSpPr txBox="1"/>
            <p:nvPr/>
          </p:nvSpPr>
          <p:spPr>
            <a:xfrm>
              <a:off x="7093379" y="3347965"/>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20%</a:t>
              </a:r>
              <a:endParaRPr lang="zh-CN" altLang="en-US" b="1" dirty="0">
                <a:solidFill>
                  <a:prstClr val="white"/>
                </a:solidFill>
                <a:latin typeface="方正中等线简体" pitchFamily="65" charset="-122"/>
                <a:ea typeface="方正中等线简体" pitchFamily="65" charset="-122"/>
              </a:endParaRPr>
            </a:p>
          </p:txBody>
        </p:sp>
        <p:sp>
          <p:nvSpPr>
            <p:cNvPr id="50" name="TextBox 49"/>
            <p:cNvSpPr txBox="1"/>
            <p:nvPr/>
          </p:nvSpPr>
          <p:spPr bwMode="auto">
            <a:xfrm>
              <a:off x="7135437" y="3648270"/>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51" name="TextBox 682"/>
            <p:cNvSpPr txBox="1"/>
            <p:nvPr/>
          </p:nvSpPr>
          <p:spPr>
            <a:xfrm>
              <a:off x="3646019" y="3393547"/>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52" name="TextBox 51"/>
            <p:cNvSpPr txBox="1"/>
            <p:nvPr/>
          </p:nvSpPr>
          <p:spPr bwMode="auto">
            <a:xfrm>
              <a:off x="3688077" y="3693852"/>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grpSp>
    </p:spTree>
    <p:extLst>
      <p:ext uri="{BB962C8B-B14F-4D97-AF65-F5344CB8AC3E}">
        <p14:creationId xmlns:p14="http://schemas.microsoft.com/office/powerpoint/2010/main" val="86717028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a:t>
            </a:r>
            <a:r>
              <a:rPr lang="zh-CN" altLang="en-US" sz="2400" b="1" dirty="0">
                <a:solidFill>
                  <a:srgbClr val="C00000"/>
                </a:solidFill>
                <a:latin typeface="微软雅黑" panose="020B0503020204020204" pitchFamily="34" charset="-122"/>
                <a:ea typeface="微软雅黑" panose="020B0503020204020204" pitchFamily="34" charset="-122"/>
              </a:rPr>
              <a:t>二</a:t>
            </a:r>
            <a:r>
              <a:rPr lang="zh-CN" altLang="en-US" sz="2400" b="1" dirty="0" smtClean="0">
                <a:solidFill>
                  <a:srgbClr val="C00000"/>
                </a:solidFill>
                <a:latin typeface="微软雅黑" panose="020B0503020204020204" pitchFamily="34" charset="-122"/>
                <a:ea typeface="微软雅黑" panose="020B0503020204020204" pitchFamily="34" charset="-122"/>
              </a:rPr>
              <a:t>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06384038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theme/theme1.xml><?xml version="1.0" encoding="utf-8"?>
<a:theme xmlns:a="http://schemas.openxmlformats.org/drawingml/2006/main" name="Office 主题​​">
  <a:themeElements>
    <a:clrScheme name="自定义 10">
      <a:dk1>
        <a:sysClr val="windowText" lastClr="000000"/>
      </a:dk1>
      <a:lt1>
        <a:sysClr val="window" lastClr="FFFFFF"/>
      </a:lt1>
      <a:dk2>
        <a:srgbClr val="505046"/>
      </a:dk2>
      <a:lt2>
        <a:srgbClr val="EEECE1"/>
      </a:lt2>
      <a:accent1>
        <a:srgbClr val="C00000"/>
      </a:accent1>
      <a:accent2>
        <a:srgbClr val="FF3333"/>
      </a:accent2>
      <a:accent3>
        <a:srgbClr val="C00000"/>
      </a:accent3>
      <a:accent4>
        <a:srgbClr val="FE6237"/>
      </a:accent4>
      <a:accent5>
        <a:srgbClr val="C00000"/>
      </a:accent5>
      <a:accent6>
        <a:srgbClr val="B22600"/>
      </a:accent6>
      <a:hlink>
        <a:srgbClr val="CC9900"/>
      </a:hlink>
      <a:folHlink>
        <a:srgbClr val="666699"/>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141</TotalTime>
  <Words>1673</Words>
  <Application>Microsoft Office PowerPoint</Application>
  <PresentationFormat>全屏显示(16:9)</PresentationFormat>
  <Paragraphs>307</Paragraphs>
  <Slides>27</Slides>
  <Notes>13</Notes>
  <HiddenSlides>0</HiddenSlides>
  <MMClips>0</MMClips>
  <ScaleCrop>false</ScaleCrop>
  <HeadingPairs>
    <vt:vector size="4" baseType="variant">
      <vt:variant>
        <vt:lpstr>主题</vt:lpstr>
      </vt:variant>
      <vt:variant>
        <vt:i4>1</vt:i4>
      </vt:variant>
      <vt:variant>
        <vt:lpstr>幻灯片标题</vt:lpstr>
      </vt:variant>
      <vt:variant>
        <vt:i4>27</vt:i4>
      </vt:variant>
    </vt:vector>
  </HeadingPairs>
  <TitlesOfParts>
    <vt:vector size="28" baseType="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User</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User</dc:creator>
  <cp:lastModifiedBy>AutoBVT</cp:lastModifiedBy>
  <cp:revision>25</cp:revision>
  <dcterms:created xsi:type="dcterms:W3CDTF">2017-03-04T06:55:50Z</dcterms:created>
  <dcterms:modified xsi:type="dcterms:W3CDTF">2017-09-23T10:50:14Z</dcterms:modified>
</cp:coreProperties>
</file>