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779003" y="3221092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BLEND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8409" y="3854533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4427112" y="1920854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</a:rPr>
              <a:t>0907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2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AutoShape 3"/>
          <p:cNvSpPr>
            <a:spLocks noChangeAspect="1" noChangeArrowheads="1" noTextEdit="1"/>
          </p:cNvSpPr>
          <p:nvPr/>
        </p:nvSpPr>
        <p:spPr bwMode="auto">
          <a:xfrm>
            <a:off x="1305037" y="2700415"/>
            <a:ext cx="2480279" cy="299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1314638" y="2708416"/>
            <a:ext cx="2454676" cy="2985935"/>
          </a:xfrm>
          <a:custGeom>
            <a:avLst/>
            <a:gdLst>
              <a:gd name="T0" fmla="*/ 1534 w 1534"/>
              <a:gd name="T1" fmla="*/ 1793 h 1866"/>
              <a:gd name="T2" fmla="*/ 0 w 1534"/>
              <a:gd name="T3" fmla="*/ 1866 h 1866"/>
              <a:gd name="T4" fmla="*/ 0 w 1534"/>
              <a:gd name="T5" fmla="*/ 0 h 1866"/>
              <a:gd name="T6" fmla="*/ 1450 w 1534"/>
              <a:gd name="T7" fmla="*/ 0 h 1866"/>
              <a:gd name="T8" fmla="*/ 1534 w 1534"/>
              <a:gd name="T9" fmla="*/ 1793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4" h="1866">
                <a:moveTo>
                  <a:pt x="1534" y="1793"/>
                </a:moveTo>
                <a:lnTo>
                  <a:pt x="0" y="1866"/>
                </a:lnTo>
                <a:lnTo>
                  <a:pt x="0" y="0"/>
                </a:lnTo>
                <a:lnTo>
                  <a:pt x="1450" y="0"/>
                </a:lnTo>
                <a:lnTo>
                  <a:pt x="1534" y="1793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1314638" y="2708416"/>
            <a:ext cx="2437074" cy="2985935"/>
          </a:xfrm>
          <a:custGeom>
            <a:avLst/>
            <a:gdLst>
              <a:gd name="T0" fmla="*/ 0 w 1523"/>
              <a:gd name="T1" fmla="*/ 1866 h 1866"/>
              <a:gd name="T2" fmla="*/ 0 w 1523"/>
              <a:gd name="T3" fmla="*/ 0 h 1866"/>
              <a:gd name="T4" fmla="*/ 1450 w 1523"/>
              <a:gd name="T5" fmla="*/ 0 h 1866"/>
              <a:gd name="T6" fmla="*/ 1523 w 1523"/>
              <a:gd name="T7" fmla="*/ 1804 h 1866"/>
              <a:gd name="T8" fmla="*/ 0 w 152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23" y="180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14638" y="2708416"/>
            <a:ext cx="2421072" cy="2985935"/>
          </a:xfrm>
          <a:custGeom>
            <a:avLst/>
            <a:gdLst>
              <a:gd name="T0" fmla="*/ 0 w 1513"/>
              <a:gd name="T1" fmla="*/ 1866 h 1866"/>
              <a:gd name="T2" fmla="*/ 0 w 1513"/>
              <a:gd name="T3" fmla="*/ 0 h 1866"/>
              <a:gd name="T4" fmla="*/ 1450 w 1513"/>
              <a:gd name="T5" fmla="*/ 0 h 1866"/>
              <a:gd name="T6" fmla="*/ 1513 w 1513"/>
              <a:gd name="T7" fmla="*/ 1814 h 1866"/>
              <a:gd name="T8" fmla="*/ 0 w 151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13" y="181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14638" y="2708416"/>
            <a:ext cx="2403470" cy="2985935"/>
          </a:xfrm>
          <a:custGeom>
            <a:avLst/>
            <a:gdLst>
              <a:gd name="T0" fmla="*/ 0 w 1502"/>
              <a:gd name="T1" fmla="*/ 1866 h 1866"/>
              <a:gd name="T2" fmla="*/ 0 w 1502"/>
              <a:gd name="T3" fmla="*/ 0 h 1866"/>
              <a:gd name="T4" fmla="*/ 1450 w 1502"/>
              <a:gd name="T5" fmla="*/ 0 h 1866"/>
              <a:gd name="T6" fmla="*/ 1502 w 1502"/>
              <a:gd name="T7" fmla="*/ 1819 h 1866"/>
              <a:gd name="T8" fmla="*/ 0 w 150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02" y="1819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B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1314638" y="2708416"/>
            <a:ext cx="2387469" cy="2985935"/>
          </a:xfrm>
          <a:custGeom>
            <a:avLst/>
            <a:gdLst>
              <a:gd name="T0" fmla="*/ 0 w 1492"/>
              <a:gd name="T1" fmla="*/ 1866 h 1866"/>
              <a:gd name="T2" fmla="*/ 0 w 1492"/>
              <a:gd name="T3" fmla="*/ 0 h 1866"/>
              <a:gd name="T4" fmla="*/ 1450 w 1492"/>
              <a:gd name="T5" fmla="*/ 0 h 1866"/>
              <a:gd name="T6" fmla="*/ 1492 w 1492"/>
              <a:gd name="T7" fmla="*/ 1830 h 1866"/>
              <a:gd name="T8" fmla="*/ 0 w 149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92" y="183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2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1314638" y="2708416"/>
            <a:ext cx="2371467" cy="2985935"/>
          </a:xfrm>
          <a:custGeom>
            <a:avLst/>
            <a:gdLst>
              <a:gd name="T0" fmla="*/ 0 w 1482"/>
              <a:gd name="T1" fmla="*/ 1866 h 1866"/>
              <a:gd name="T2" fmla="*/ 0 w 1482"/>
              <a:gd name="T3" fmla="*/ 0 h 1866"/>
              <a:gd name="T4" fmla="*/ 1450 w 1482"/>
              <a:gd name="T5" fmla="*/ 0 h 1866"/>
              <a:gd name="T6" fmla="*/ 1482 w 1482"/>
              <a:gd name="T7" fmla="*/ 1840 h 1866"/>
              <a:gd name="T8" fmla="*/ 0 w 148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82" y="184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ABAB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314638" y="2708416"/>
            <a:ext cx="2353865" cy="2985935"/>
          </a:xfrm>
          <a:custGeom>
            <a:avLst/>
            <a:gdLst>
              <a:gd name="T0" fmla="*/ 0 w 1471"/>
              <a:gd name="T1" fmla="*/ 1866 h 1866"/>
              <a:gd name="T2" fmla="*/ 0 w 1471"/>
              <a:gd name="T3" fmla="*/ 0 h 1866"/>
              <a:gd name="T4" fmla="*/ 1450 w 1471"/>
              <a:gd name="T5" fmla="*/ 0 h 1866"/>
              <a:gd name="T6" fmla="*/ 1471 w 1471"/>
              <a:gd name="T7" fmla="*/ 1851 h 1866"/>
              <a:gd name="T8" fmla="*/ 0 w 147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71" y="1851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1B1B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1314638" y="2708416"/>
            <a:ext cx="2337863" cy="2985935"/>
          </a:xfrm>
          <a:custGeom>
            <a:avLst/>
            <a:gdLst>
              <a:gd name="T0" fmla="*/ 0 w 1461"/>
              <a:gd name="T1" fmla="*/ 1866 h 1866"/>
              <a:gd name="T2" fmla="*/ 0 w 1461"/>
              <a:gd name="T3" fmla="*/ 0 h 1866"/>
              <a:gd name="T4" fmla="*/ 1450 w 1461"/>
              <a:gd name="T5" fmla="*/ 0 h 1866"/>
              <a:gd name="T6" fmla="*/ 1461 w 1461"/>
              <a:gd name="T7" fmla="*/ 1856 h 1866"/>
              <a:gd name="T8" fmla="*/ 0 w 146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61" y="1856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A9A9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1314638" y="2708416"/>
            <a:ext cx="2320261" cy="2985935"/>
          </a:xfrm>
          <a:prstGeom prst="rect">
            <a:avLst/>
          </a:prstGeom>
          <a:blipFill dpi="0" rotWithShape="1">
            <a:blip r:embed="rId5"/>
            <a:srcRect/>
            <a:stretch>
              <a:fillRect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6429" y="3854701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PA_矩形 1"/>
          <p:cNvSpPr/>
          <p:nvPr>
            <p:custDataLst>
              <p:tags r:id="rId1"/>
            </p:custDataLst>
          </p:nvPr>
        </p:nvSpPr>
        <p:spPr>
          <a:xfrm>
            <a:off x="4327726" y="1920854"/>
            <a:ext cx="139653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</a:rPr>
              <a:t>CHENYING</a:t>
            </a: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</a:rPr>
              <a:t>0907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1999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1856</Words>
  <Application>Microsoft Office PowerPoint</Application>
  <PresentationFormat>宽屏</PresentationFormat>
  <Paragraphs>266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华文宋体</vt:lpstr>
      <vt:lpstr>微软雅黑</vt:lpstr>
      <vt:lpstr>微软雅黑 Light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扬</cp:lastModifiedBy>
  <cp:revision>102</cp:revision>
  <dcterms:created xsi:type="dcterms:W3CDTF">2016-07-24T06:34:07Z</dcterms:created>
  <dcterms:modified xsi:type="dcterms:W3CDTF">2018-01-14T03:14:25Z</dcterms:modified>
  <cp:category/>
</cp:coreProperties>
</file>