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7" r:id="rId3"/>
    <p:sldId id="263" r:id="rId4"/>
    <p:sldId id="269" r:id="rId5"/>
    <p:sldId id="279" r:id="rId6"/>
    <p:sldId id="274" r:id="rId7"/>
    <p:sldId id="264" r:id="rId8"/>
    <p:sldId id="268" r:id="rId9"/>
    <p:sldId id="276" r:id="rId10"/>
    <p:sldId id="265" r:id="rId11"/>
    <p:sldId id="273" r:id="rId12"/>
    <p:sldId id="275" r:id="rId13"/>
    <p:sldId id="280" r:id="rId14"/>
    <p:sldId id="266" r:id="rId15"/>
    <p:sldId id="277" r:id="rId16"/>
    <p:sldId id="278" r:id="rId17"/>
    <p:sldId id="272" r:id="rId18"/>
    <p:sldId id="26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9180"/>
    <a:srgbClr val="DDBFB0"/>
    <a:srgbClr val="BE9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6" d="100"/>
          <a:sy n="96" d="100"/>
        </p:scale>
        <p:origin x="7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2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7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9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4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26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01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4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68382-4600-4FD2-B3BF-386082940588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641FE-813A-4EE4-9F21-E4EB58E531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5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03513" y="2053599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雅莫兰迪婚庆策划</a:t>
            </a:r>
            <a:r>
              <a:rPr lang="en-US" altLang="zh-CN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49927" y="4308246"/>
            <a:ext cx="7319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6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540055"/>
            <a:ext cx="7501083" cy="17159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9600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WEDDING</a:t>
            </a:r>
            <a:endParaRPr lang="en-US" sz="96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63114" y="314361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atmosphere arrangement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80645" y="364322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活动氛围布置</a:t>
            </a:r>
            <a:endParaRPr lang="zh-CN" altLang="en-US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33568" y="453139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9474" y="4566389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rgbClr val="CA91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rgbClr val="CA91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86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22333" y="0"/>
            <a:ext cx="7069667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7533" y="4605867"/>
            <a:ext cx="626533" cy="2252133"/>
          </a:xfrm>
          <a:prstGeom prst="rect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4533" y="1200168"/>
            <a:ext cx="4783667" cy="46566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670110" y="3785901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0110" y="3151430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7405" y="2711069"/>
            <a:ext cx="3156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564153" y="2173060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95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0032" y="1799203"/>
            <a:ext cx="10811934" cy="211667"/>
          </a:xfrm>
          <a:prstGeom prst="rect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0033" y="2001084"/>
            <a:ext cx="10811934" cy="4196149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14608" y="2460703"/>
            <a:ext cx="1566333" cy="156633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BF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 flipH="1">
            <a:off x="2111944" y="441175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604201" y="4727039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" name="椭圆 6"/>
          <p:cNvSpPr/>
          <p:nvPr/>
        </p:nvSpPr>
        <p:spPr>
          <a:xfrm>
            <a:off x="5326331" y="2460703"/>
            <a:ext cx="1566333" cy="1566333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BF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5523667" y="441175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5015924" y="4727039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椭圆 9"/>
          <p:cNvSpPr/>
          <p:nvPr/>
        </p:nvSpPr>
        <p:spPr>
          <a:xfrm>
            <a:off x="8738054" y="2460703"/>
            <a:ext cx="1566333" cy="156633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BF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8935390" y="4411759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8427647" y="4727039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16240" y="1212537"/>
            <a:ext cx="297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14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7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3538"/>
            <a:ext cx="4064000" cy="3115733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4000" y="2143538"/>
            <a:ext cx="4064000" cy="311573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8000" y="2143538"/>
            <a:ext cx="4064000" cy="3115733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454078" y="333513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445611" y="3677933"/>
            <a:ext cx="32797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" name="Group 44"/>
          <p:cNvGrpSpPr/>
          <p:nvPr/>
        </p:nvGrpSpPr>
        <p:grpSpPr>
          <a:xfrm>
            <a:off x="471012" y="2592266"/>
            <a:ext cx="499377" cy="499377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9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616240" y="1212537"/>
            <a:ext cx="297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1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83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85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63114" y="314361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logistics support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80645" y="364322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活动后勤保障</a:t>
            </a:r>
            <a:endParaRPr lang="zh-CN" altLang="en-US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33568" y="453139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9474" y="4566389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rgbClr val="CA91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rgbClr val="CA91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4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8333316" y="3367675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CA918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82801" tIns="554701" rIns="482801" bIns="592576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6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 bwMode="auto">
          <a:xfrm>
            <a:off x="7023099" y="2836393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CA918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43925" tIns="446321" rIns="443925" bIns="44632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spcAft>
                <a:spcPts val="336"/>
              </a:spcAft>
              <a:defRPr/>
            </a:pPr>
            <a:endParaRPr lang="en-US" sz="42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7759699" y="1526175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CA918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59291" tIns="559291" rIns="559291" bIns="55929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42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环形箭头 4"/>
          <p:cNvSpPr/>
          <p:nvPr/>
        </p:nvSpPr>
        <p:spPr bwMode="auto">
          <a:xfrm>
            <a:off x="8140700" y="3039593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形状 5"/>
          <p:cNvSpPr/>
          <p:nvPr/>
        </p:nvSpPr>
        <p:spPr bwMode="auto">
          <a:xfrm>
            <a:off x="6733117" y="2480793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环形箭头 6"/>
          <p:cNvSpPr/>
          <p:nvPr/>
        </p:nvSpPr>
        <p:spPr bwMode="auto">
          <a:xfrm>
            <a:off x="7569200" y="1363193"/>
            <a:ext cx="2258484" cy="225636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Oval 53"/>
          <p:cNvSpPr>
            <a:spLocks noChangeAspect="1"/>
          </p:cNvSpPr>
          <p:nvPr/>
        </p:nvSpPr>
        <p:spPr>
          <a:xfrm>
            <a:off x="1259418" y="1844675"/>
            <a:ext cx="552449" cy="552449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Oval 54"/>
          <p:cNvSpPr>
            <a:spLocks noChangeAspect="1"/>
          </p:cNvSpPr>
          <p:nvPr/>
        </p:nvSpPr>
        <p:spPr>
          <a:xfrm>
            <a:off x="1259418" y="3218199"/>
            <a:ext cx="552449" cy="550333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Oval 57"/>
          <p:cNvSpPr>
            <a:spLocks noChangeAspect="1"/>
          </p:cNvSpPr>
          <p:nvPr/>
        </p:nvSpPr>
        <p:spPr>
          <a:xfrm>
            <a:off x="1259418" y="4619623"/>
            <a:ext cx="552449" cy="552451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srgbClr val="F337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002366" y="185377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2002366" y="2099996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42"/>
          <p:cNvSpPr txBox="1"/>
          <p:nvPr/>
        </p:nvSpPr>
        <p:spPr>
          <a:xfrm>
            <a:off x="1333244" y="1961199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42"/>
          <p:cNvSpPr txBox="1"/>
          <p:nvPr/>
        </p:nvSpPr>
        <p:spPr>
          <a:xfrm>
            <a:off x="1323084" y="3339967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42"/>
          <p:cNvSpPr txBox="1"/>
          <p:nvPr/>
        </p:nvSpPr>
        <p:spPr>
          <a:xfrm>
            <a:off x="1323084" y="472657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1997350" y="318711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1997350" y="3433336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1974131" y="456498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1974131" y="4811209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Freeform 1120"/>
          <p:cNvSpPr>
            <a:spLocks noEditPoints="1"/>
          </p:cNvSpPr>
          <p:nvPr/>
        </p:nvSpPr>
        <p:spPr bwMode="auto">
          <a:xfrm>
            <a:off x="7505534" y="3400755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0" name="Group 1271"/>
          <p:cNvGrpSpPr>
            <a:grpSpLocks noChangeAspect="1"/>
          </p:cNvGrpSpPr>
          <p:nvPr/>
        </p:nvGrpSpPr>
        <p:grpSpPr bwMode="auto">
          <a:xfrm>
            <a:off x="9117330" y="4178360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31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5" name="Freeform 1171"/>
          <p:cNvSpPr>
            <a:spLocks/>
          </p:cNvSpPr>
          <p:nvPr/>
        </p:nvSpPr>
        <p:spPr bwMode="auto">
          <a:xfrm>
            <a:off x="8500948" y="2342328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logistics support</a:t>
            </a:r>
          </a:p>
        </p:txBody>
      </p:sp>
      <p:sp>
        <p:nvSpPr>
          <p:cNvPr id="37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活动后勤保障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23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9" grpId="0" animBg="1"/>
      <p:bldP spid="19" grpId="1" animBg="1"/>
      <p:bldP spid="19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>
            <a:off x="5533252" y="4571211"/>
            <a:ext cx="1724243" cy="2283403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rgbClr val="CA91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5141645" y="1892305"/>
            <a:ext cx="1418360" cy="1465118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rgbClr val="CA91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5137748" y="3678893"/>
            <a:ext cx="1431999" cy="1476808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rgbClr val="CA91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5839135" y="2794365"/>
            <a:ext cx="1418360" cy="1455376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rgbClr val="CA91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 rot="19086412">
            <a:off x="6665610" y="4772348"/>
            <a:ext cx="389530" cy="3777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 rot="2817072">
            <a:off x="5310431" y="3842012"/>
            <a:ext cx="389530" cy="3777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 rot="18997969">
            <a:off x="6647428" y="2983082"/>
            <a:ext cx="389530" cy="3777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 rot="2817072">
            <a:off x="5329137" y="2087274"/>
            <a:ext cx="389530" cy="3777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0" name="Rectangle 23"/>
          <p:cNvSpPr/>
          <p:nvPr/>
        </p:nvSpPr>
        <p:spPr>
          <a:xfrm rot="18897855">
            <a:off x="6131120" y="3521428"/>
            <a:ext cx="566590" cy="226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ectangle 26"/>
          <p:cNvSpPr/>
          <p:nvPr/>
        </p:nvSpPr>
        <p:spPr>
          <a:xfrm rot="2726022">
            <a:off x="5672309" y="2615343"/>
            <a:ext cx="566590" cy="226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Rectangle 27"/>
          <p:cNvSpPr/>
          <p:nvPr/>
        </p:nvSpPr>
        <p:spPr>
          <a:xfrm rot="2786029">
            <a:off x="5659700" y="4398377"/>
            <a:ext cx="566590" cy="226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Rectangle 28"/>
          <p:cNvSpPr/>
          <p:nvPr/>
        </p:nvSpPr>
        <p:spPr>
          <a:xfrm rot="18897855">
            <a:off x="6142808" y="5288916"/>
            <a:ext cx="566590" cy="226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Freeform 187"/>
          <p:cNvSpPr>
            <a:spLocks noEditPoints="1"/>
          </p:cNvSpPr>
          <p:nvPr/>
        </p:nvSpPr>
        <p:spPr bwMode="auto">
          <a:xfrm>
            <a:off x="7388531" y="4683003"/>
            <a:ext cx="472688" cy="305479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Freeform 52"/>
          <p:cNvSpPr>
            <a:spLocks noEditPoints="1"/>
          </p:cNvSpPr>
          <p:nvPr/>
        </p:nvSpPr>
        <p:spPr bwMode="auto">
          <a:xfrm>
            <a:off x="4552405" y="3757769"/>
            <a:ext cx="454872" cy="45487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Freeform 51"/>
          <p:cNvSpPr>
            <a:spLocks noEditPoints="1"/>
          </p:cNvSpPr>
          <p:nvPr/>
        </p:nvSpPr>
        <p:spPr bwMode="auto">
          <a:xfrm>
            <a:off x="7357579" y="2816388"/>
            <a:ext cx="392214" cy="555269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Freeform 152"/>
          <p:cNvSpPr>
            <a:spLocks noEditPoints="1"/>
          </p:cNvSpPr>
          <p:nvPr/>
        </p:nvSpPr>
        <p:spPr bwMode="auto">
          <a:xfrm>
            <a:off x="4533754" y="1974480"/>
            <a:ext cx="431128" cy="39842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8046569" y="2647151"/>
            <a:ext cx="8259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8046569" y="2916294"/>
            <a:ext cx="25876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8046569" y="4525820"/>
            <a:ext cx="8259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046569" y="4794963"/>
            <a:ext cx="25876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3407294" y="1669772"/>
            <a:ext cx="8259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1571058" y="1938915"/>
            <a:ext cx="268231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3407294" y="3548441"/>
            <a:ext cx="8259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1571058" y="3817583"/>
            <a:ext cx="268231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logistics support</a:t>
            </a:r>
          </a:p>
        </p:txBody>
      </p:sp>
      <p:sp>
        <p:nvSpPr>
          <p:cNvPr id="30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活动后勤保障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9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71334" y="0"/>
            <a:ext cx="46736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0045" y="1575780"/>
            <a:ext cx="3869355" cy="4004109"/>
          </a:xfrm>
          <a:prstGeom prst="rect">
            <a:avLst/>
          </a:prstGeom>
          <a:solidFill>
            <a:srgbClr val="CA9180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0045" y="1575780"/>
            <a:ext cx="3869355" cy="211755"/>
          </a:xfrm>
          <a:prstGeom prst="rect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1478099" y="3323753"/>
            <a:ext cx="318666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9066771" y="188013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9066771" y="2177423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9066771" y="416735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9066771" y="4464645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4762" y="2820123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logistics support</a:t>
            </a:r>
          </a:p>
        </p:txBody>
      </p:sp>
      <p:sp>
        <p:nvSpPr>
          <p:cNvPr id="14" name="PA_文本框 2"/>
          <p:cNvSpPr txBox="1"/>
          <p:nvPr>
            <p:custDataLst>
              <p:tags r:id="rId1"/>
            </p:custDataLst>
          </p:nvPr>
        </p:nvSpPr>
        <p:spPr>
          <a:xfrm>
            <a:off x="1393582" y="2252248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活动后勤保障</a:t>
            </a:r>
            <a:endParaRPr lang="zh-CN" altLang="en-US" sz="32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3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03513" y="2053599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雅莫兰迪婚庆策划</a:t>
            </a:r>
            <a:r>
              <a:rPr lang="en-US" altLang="zh-CN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49927" y="4308246"/>
            <a:ext cx="7319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6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540055"/>
            <a:ext cx="7501083" cy="17159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9600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THE END</a:t>
            </a:r>
            <a:endParaRPr lang="en-US" sz="96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84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419399" y="1399354"/>
            <a:ext cx="3912998" cy="4203385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  <a:gd name="connsiteX0" fmla="*/ 1470889 w 2726691"/>
              <a:gd name="connsiteY0" fmla="*/ 0 h 3702657"/>
              <a:gd name="connsiteX1" fmla="*/ 2483390 w 2726691"/>
              <a:gd name="connsiteY1" fmla="*/ 510139 h 3702657"/>
              <a:gd name="connsiteX2" fmla="*/ 2474214 w 2726691"/>
              <a:gd name="connsiteY2" fmla="*/ 554721 h 3702657"/>
              <a:gd name="connsiteX3" fmla="*/ 2533470 w 2726691"/>
              <a:gd name="connsiteY3" fmla="*/ 1233876 h 3702657"/>
              <a:gd name="connsiteX4" fmla="*/ 2663557 w 2726691"/>
              <a:gd name="connsiteY4" fmla="*/ 1383084 h 3702657"/>
              <a:gd name="connsiteX5" fmla="*/ 2726691 w 2726691"/>
              <a:gd name="connsiteY5" fmla="*/ 1439789 h 3702657"/>
              <a:gd name="connsiteX6" fmla="*/ 2726691 w 2726691"/>
              <a:gd name="connsiteY6" fmla="*/ 3154667 h 3702657"/>
              <a:gd name="connsiteX7" fmla="*/ 2621635 w 2726691"/>
              <a:gd name="connsiteY7" fmla="*/ 3232132 h 3702657"/>
              <a:gd name="connsiteX8" fmla="*/ 294884 w 2726691"/>
              <a:gd name="connsiteY8" fmla="*/ 3541189 h 3702657"/>
              <a:gd name="connsiteX9" fmla="*/ 294884 w 2726691"/>
              <a:gd name="connsiteY9" fmla="*/ 2276907 h 3702657"/>
              <a:gd name="connsiteX10" fmla="*/ 584583 w 2726691"/>
              <a:gd name="connsiteY10" fmla="*/ 570129 h 3702657"/>
              <a:gd name="connsiteX11" fmla="*/ 1470889 w 2726691"/>
              <a:gd name="connsiteY11" fmla="*/ 0 h 3702657"/>
              <a:gd name="connsiteX0" fmla="*/ 1470889 w 2726691"/>
              <a:gd name="connsiteY0" fmla="*/ 0 h 3702657"/>
              <a:gd name="connsiteX1" fmla="*/ 2483390 w 2726691"/>
              <a:gd name="connsiteY1" fmla="*/ 510139 h 3702657"/>
              <a:gd name="connsiteX2" fmla="*/ 2533470 w 2726691"/>
              <a:gd name="connsiteY2" fmla="*/ 1233876 h 3702657"/>
              <a:gd name="connsiteX3" fmla="*/ 2663557 w 2726691"/>
              <a:gd name="connsiteY3" fmla="*/ 1383084 h 3702657"/>
              <a:gd name="connsiteX4" fmla="*/ 2726691 w 2726691"/>
              <a:gd name="connsiteY4" fmla="*/ 1439789 h 3702657"/>
              <a:gd name="connsiteX5" fmla="*/ 2726691 w 2726691"/>
              <a:gd name="connsiteY5" fmla="*/ 3154667 h 3702657"/>
              <a:gd name="connsiteX6" fmla="*/ 2621635 w 2726691"/>
              <a:gd name="connsiteY6" fmla="*/ 3232132 h 3702657"/>
              <a:gd name="connsiteX7" fmla="*/ 294884 w 2726691"/>
              <a:gd name="connsiteY7" fmla="*/ 3541189 h 3702657"/>
              <a:gd name="connsiteX8" fmla="*/ 294884 w 2726691"/>
              <a:gd name="connsiteY8" fmla="*/ 2276907 h 3702657"/>
              <a:gd name="connsiteX9" fmla="*/ 584583 w 2726691"/>
              <a:gd name="connsiteY9" fmla="*/ 570129 h 3702657"/>
              <a:gd name="connsiteX10" fmla="*/ 1470889 w 2726691"/>
              <a:gd name="connsiteY10" fmla="*/ 0 h 3702657"/>
              <a:gd name="connsiteX0" fmla="*/ 1470889 w 2726691"/>
              <a:gd name="connsiteY0" fmla="*/ 0 h 3702657"/>
              <a:gd name="connsiteX1" fmla="*/ 2483390 w 2726691"/>
              <a:gd name="connsiteY1" fmla="*/ 510139 h 3702657"/>
              <a:gd name="connsiteX2" fmla="*/ 2533470 w 2726691"/>
              <a:gd name="connsiteY2" fmla="*/ 1233876 h 3702657"/>
              <a:gd name="connsiteX3" fmla="*/ 2663557 w 2726691"/>
              <a:gd name="connsiteY3" fmla="*/ 1383084 h 3702657"/>
              <a:gd name="connsiteX4" fmla="*/ 2726691 w 2726691"/>
              <a:gd name="connsiteY4" fmla="*/ 3154667 h 3702657"/>
              <a:gd name="connsiteX5" fmla="*/ 2621635 w 2726691"/>
              <a:gd name="connsiteY5" fmla="*/ 3232132 h 3702657"/>
              <a:gd name="connsiteX6" fmla="*/ 294884 w 2726691"/>
              <a:gd name="connsiteY6" fmla="*/ 3541189 h 3702657"/>
              <a:gd name="connsiteX7" fmla="*/ 294884 w 2726691"/>
              <a:gd name="connsiteY7" fmla="*/ 2276907 h 3702657"/>
              <a:gd name="connsiteX8" fmla="*/ 584583 w 2726691"/>
              <a:gd name="connsiteY8" fmla="*/ 570129 h 3702657"/>
              <a:gd name="connsiteX9" fmla="*/ 1470889 w 2726691"/>
              <a:gd name="connsiteY9" fmla="*/ 0 h 3702657"/>
              <a:gd name="connsiteX0" fmla="*/ 1470889 w 3250698"/>
              <a:gd name="connsiteY0" fmla="*/ 0 h 3702657"/>
              <a:gd name="connsiteX1" fmla="*/ 2483390 w 3250698"/>
              <a:gd name="connsiteY1" fmla="*/ 510139 h 3702657"/>
              <a:gd name="connsiteX2" fmla="*/ 2533470 w 3250698"/>
              <a:gd name="connsiteY2" fmla="*/ 1233876 h 3702657"/>
              <a:gd name="connsiteX3" fmla="*/ 3250698 w 3250698"/>
              <a:gd name="connsiteY3" fmla="*/ 1652591 h 3702657"/>
              <a:gd name="connsiteX4" fmla="*/ 2726691 w 3250698"/>
              <a:gd name="connsiteY4" fmla="*/ 3154667 h 3702657"/>
              <a:gd name="connsiteX5" fmla="*/ 2621635 w 3250698"/>
              <a:gd name="connsiteY5" fmla="*/ 3232132 h 3702657"/>
              <a:gd name="connsiteX6" fmla="*/ 294884 w 3250698"/>
              <a:gd name="connsiteY6" fmla="*/ 3541189 h 3702657"/>
              <a:gd name="connsiteX7" fmla="*/ 294884 w 3250698"/>
              <a:gd name="connsiteY7" fmla="*/ 2276907 h 3702657"/>
              <a:gd name="connsiteX8" fmla="*/ 584583 w 3250698"/>
              <a:gd name="connsiteY8" fmla="*/ 570129 h 3702657"/>
              <a:gd name="connsiteX9" fmla="*/ 1470889 w 3250698"/>
              <a:gd name="connsiteY9" fmla="*/ 0 h 3702657"/>
              <a:gd name="connsiteX0" fmla="*/ 1470889 w 3276519"/>
              <a:gd name="connsiteY0" fmla="*/ 0 h 3702657"/>
              <a:gd name="connsiteX1" fmla="*/ 2483390 w 3276519"/>
              <a:gd name="connsiteY1" fmla="*/ 510139 h 3702657"/>
              <a:gd name="connsiteX2" fmla="*/ 2533470 w 3276519"/>
              <a:gd name="connsiteY2" fmla="*/ 1233876 h 3702657"/>
              <a:gd name="connsiteX3" fmla="*/ 3250698 w 3276519"/>
              <a:gd name="connsiteY3" fmla="*/ 1652591 h 3702657"/>
              <a:gd name="connsiteX4" fmla="*/ 2726691 w 3276519"/>
              <a:gd name="connsiteY4" fmla="*/ 3154667 h 3702657"/>
              <a:gd name="connsiteX5" fmla="*/ 2621635 w 3276519"/>
              <a:gd name="connsiteY5" fmla="*/ 3232132 h 3702657"/>
              <a:gd name="connsiteX6" fmla="*/ 294884 w 3276519"/>
              <a:gd name="connsiteY6" fmla="*/ 3541189 h 3702657"/>
              <a:gd name="connsiteX7" fmla="*/ 294884 w 3276519"/>
              <a:gd name="connsiteY7" fmla="*/ 2276907 h 3702657"/>
              <a:gd name="connsiteX8" fmla="*/ 584583 w 3276519"/>
              <a:gd name="connsiteY8" fmla="*/ 570129 h 3702657"/>
              <a:gd name="connsiteX9" fmla="*/ 1470889 w 3276519"/>
              <a:gd name="connsiteY9" fmla="*/ 0 h 3702657"/>
              <a:gd name="connsiteX0" fmla="*/ 1470889 w 3266128"/>
              <a:gd name="connsiteY0" fmla="*/ 0 h 3702657"/>
              <a:gd name="connsiteX1" fmla="*/ 2483390 w 3266128"/>
              <a:gd name="connsiteY1" fmla="*/ 510139 h 3702657"/>
              <a:gd name="connsiteX2" fmla="*/ 2533470 w 3266128"/>
              <a:gd name="connsiteY2" fmla="*/ 1233876 h 3702657"/>
              <a:gd name="connsiteX3" fmla="*/ 3250698 w 3266128"/>
              <a:gd name="connsiteY3" fmla="*/ 1652591 h 3702657"/>
              <a:gd name="connsiteX4" fmla="*/ 2726691 w 3266128"/>
              <a:gd name="connsiteY4" fmla="*/ 3154667 h 3702657"/>
              <a:gd name="connsiteX5" fmla="*/ 2621635 w 3266128"/>
              <a:gd name="connsiteY5" fmla="*/ 3232132 h 3702657"/>
              <a:gd name="connsiteX6" fmla="*/ 294884 w 3266128"/>
              <a:gd name="connsiteY6" fmla="*/ 3541189 h 3702657"/>
              <a:gd name="connsiteX7" fmla="*/ 294884 w 3266128"/>
              <a:gd name="connsiteY7" fmla="*/ 2276907 h 3702657"/>
              <a:gd name="connsiteX8" fmla="*/ 584583 w 3266128"/>
              <a:gd name="connsiteY8" fmla="*/ 570129 h 3702657"/>
              <a:gd name="connsiteX9" fmla="*/ 1470889 w 3266128"/>
              <a:gd name="connsiteY9" fmla="*/ 0 h 3702657"/>
              <a:gd name="connsiteX0" fmla="*/ 1470889 w 3369464"/>
              <a:gd name="connsiteY0" fmla="*/ 0 h 3702657"/>
              <a:gd name="connsiteX1" fmla="*/ 2483390 w 3369464"/>
              <a:gd name="connsiteY1" fmla="*/ 510139 h 3702657"/>
              <a:gd name="connsiteX2" fmla="*/ 2533470 w 3369464"/>
              <a:gd name="connsiteY2" fmla="*/ 1233876 h 3702657"/>
              <a:gd name="connsiteX3" fmla="*/ 3356576 w 3369464"/>
              <a:gd name="connsiteY3" fmla="*/ 2076103 h 3702657"/>
              <a:gd name="connsiteX4" fmla="*/ 2726691 w 3369464"/>
              <a:gd name="connsiteY4" fmla="*/ 3154667 h 3702657"/>
              <a:gd name="connsiteX5" fmla="*/ 2621635 w 3369464"/>
              <a:gd name="connsiteY5" fmla="*/ 3232132 h 3702657"/>
              <a:gd name="connsiteX6" fmla="*/ 294884 w 3369464"/>
              <a:gd name="connsiteY6" fmla="*/ 3541189 h 3702657"/>
              <a:gd name="connsiteX7" fmla="*/ 294884 w 3369464"/>
              <a:gd name="connsiteY7" fmla="*/ 2276907 h 3702657"/>
              <a:gd name="connsiteX8" fmla="*/ 584583 w 3369464"/>
              <a:gd name="connsiteY8" fmla="*/ 570129 h 3702657"/>
              <a:gd name="connsiteX9" fmla="*/ 1470889 w 3369464"/>
              <a:gd name="connsiteY9" fmla="*/ 0 h 3702657"/>
              <a:gd name="connsiteX0" fmla="*/ 1470889 w 3357213"/>
              <a:gd name="connsiteY0" fmla="*/ 0 h 3702657"/>
              <a:gd name="connsiteX1" fmla="*/ 2483390 w 3357213"/>
              <a:gd name="connsiteY1" fmla="*/ 510139 h 3702657"/>
              <a:gd name="connsiteX2" fmla="*/ 2533470 w 3357213"/>
              <a:gd name="connsiteY2" fmla="*/ 1233876 h 3702657"/>
              <a:gd name="connsiteX3" fmla="*/ 3356576 w 3357213"/>
              <a:gd name="connsiteY3" fmla="*/ 2076103 h 3702657"/>
              <a:gd name="connsiteX4" fmla="*/ 2621635 w 3357213"/>
              <a:gd name="connsiteY4" fmla="*/ 3232132 h 3702657"/>
              <a:gd name="connsiteX5" fmla="*/ 294884 w 3357213"/>
              <a:gd name="connsiteY5" fmla="*/ 3541189 h 3702657"/>
              <a:gd name="connsiteX6" fmla="*/ 294884 w 3357213"/>
              <a:gd name="connsiteY6" fmla="*/ 2276907 h 3702657"/>
              <a:gd name="connsiteX7" fmla="*/ 584583 w 3357213"/>
              <a:gd name="connsiteY7" fmla="*/ 570129 h 3702657"/>
              <a:gd name="connsiteX8" fmla="*/ 1470889 w 3357213"/>
              <a:gd name="connsiteY8" fmla="*/ 0 h 3702657"/>
              <a:gd name="connsiteX0" fmla="*/ 1470889 w 3358660"/>
              <a:gd name="connsiteY0" fmla="*/ 0 h 3702657"/>
              <a:gd name="connsiteX1" fmla="*/ 2483390 w 3358660"/>
              <a:gd name="connsiteY1" fmla="*/ 510139 h 3702657"/>
              <a:gd name="connsiteX2" fmla="*/ 2533470 w 3358660"/>
              <a:gd name="connsiteY2" fmla="*/ 1233876 h 3702657"/>
              <a:gd name="connsiteX3" fmla="*/ 3356576 w 3358660"/>
              <a:gd name="connsiteY3" fmla="*/ 2076103 h 3702657"/>
              <a:gd name="connsiteX4" fmla="*/ 2621635 w 3358660"/>
              <a:gd name="connsiteY4" fmla="*/ 3232132 h 3702657"/>
              <a:gd name="connsiteX5" fmla="*/ 294884 w 3358660"/>
              <a:gd name="connsiteY5" fmla="*/ 3541189 h 3702657"/>
              <a:gd name="connsiteX6" fmla="*/ 294884 w 3358660"/>
              <a:gd name="connsiteY6" fmla="*/ 2276907 h 3702657"/>
              <a:gd name="connsiteX7" fmla="*/ 584583 w 3358660"/>
              <a:gd name="connsiteY7" fmla="*/ 570129 h 3702657"/>
              <a:gd name="connsiteX8" fmla="*/ 1470889 w 3358660"/>
              <a:gd name="connsiteY8" fmla="*/ 0 h 3702657"/>
              <a:gd name="connsiteX0" fmla="*/ 1470889 w 3357217"/>
              <a:gd name="connsiteY0" fmla="*/ 0 h 3698041"/>
              <a:gd name="connsiteX1" fmla="*/ 2483390 w 3357217"/>
              <a:gd name="connsiteY1" fmla="*/ 510139 h 3698041"/>
              <a:gd name="connsiteX2" fmla="*/ 2533470 w 3357217"/>
              <a:gd name="connsiteY2" fmla="*/ 1233876 h 3698041"/>
              <a:gd name="connsiteX3" fmla="*/ 3356576 w 3357217"/>
              <a:gd name="connsiteY3" fmla="*/ 2076103 h 3698041"/>
              <a:gd name="connsiteX4" fmla="*/ 2621635 w 3357217"/>
              <a:gd name="connsiteY4" fmla="*/ 3232132 h 3698041"/>
              <a:gd name="connsiteX5" fmla="*/ 294884 w 3357217"/>
              <a:gd name="connsiteY5" fmla="*/ 3541189 h 3698041"/>
              <a:gd name="connsiteX6" fmla="*/ 294884 w 3357217"/>
              <a:gd name="connsiteY6" fmla="*/ 2276907 h 3698041"/>
              <a:gd name="connsiteX7" fmla="*/ 584583 w 3357217"/>
              <a:gd name="connsiteY7" fmla="*/ 570129 h 3698041"/>
              <a:gd name="connsiteX8" fmla="*/ 1470889 w 3357217"/>
              <a:gd name="connsiteY8" fmla="*/ 0 h 3698041"/>
              <a:gd name="connsiteX0" fmla="*/ 1470889 w 3357796"/>
              <a:gd name="connsiteY0" fmla="*/ 0 h 3718552"/>
              <a:gd name="connsiteX1" fmla="*/ 2483390 w 3357796"/>
              <a:gd name="connsiteY1" fmla="*/ 510139 h 3718552"/>
              <a:gd name="connsiteX2" fmla="*/ 2533470 w 3357796"/>
              <a:gd name="connsiteY2" fmla="*/ 1233876 h 3718552"/>
              <a:gd name="connsiteX3" fmla="*/ 3356576 w 3357796"/>
              <a:gd name="connsiteY3" fmla="*/ 2076103 h 3718552"/>
              <a:gd name="connsiteX4" fmla="*/ 2650510 w 3357796"/>
              <a:gd name="connsiteY4" fmla="*/ 3299509 h 3718552"/>
              <a:gd name="connsiteX5" fmla="*/ 294884 w 3357796"/>
              <a:gd name="connsiteY5" fmla="*/ 3541189 h 3718552"/>
              <a:gd name="connsiteX6" fmla="*/ 294884 w 3357796"/>
              <a:gd name="connsiteY6" fmla="*/ 2276907 h 3718552"/>
              <a:gd name="connsiteX7" fmla="*/ 584583 w 3357796"/>
              <a:gd name="connsiteY7" fmla="*/ 570129 h 3718552"/>
              <a:gd name="connsiteX8" fmla="*/ 1470889 w 3357796"/>
              <a:gd name="connsiteY8" fmla="*/ 0 h 3718552"/>
              <a:gd name="connsiteX0" fmla="*/ 1470889 w 3357796"/>
              <a:gd name="connsiteY0" fmla="*/ 0 h 3718552"/>
              <a:gd name="connsiteX1" fmla="*/ 2483390 w 3357796"/>
              <a:gd name="connsiteY1" fmla="*/ 510139 h 3718552"/>
              <a:gd name="connsiteX2" fmla="*/ 2533470 w 3357796"/>
              <a:gd name="connsiteY2" fmla="*/ 1233876 h 3718552"/>
              <a:gd name="connsiteX3" fmla="*/ 3356576 w 3357796"/>
              <a:gd name="connsiteY3" fmla="*/ 2076103 h 3718552"/>
              <a:gd name="connsiteX4" fmla="*/ 2650510 w 3357796"/>
              <a:gd name="connsiteY4" fmla="*/ 3299509 h 3718552"/>
              <a:gd name="connsiteX5" fmla="*/ 294884 w 3357796"/>
              <a:gd name="connsiteY5" fmla="*/ 3541189 h 3718552"/>
              <a:gd name="connsiteX6" fmla="*/ 294884 w 3357796"/>
              <a:gd name="connsiteY6" fmla="*/ 2276907 h 3718552"/>
              <a:gd name="connsiteX7" fmla="*/ 584583 w 3357796"/>
              <a:gd name="connsiteY7" fmla="*/ 570129 h 3718552"/>
              <a:gd name="connsiteX8" fmla="*/ 1470889 w 3357796"/>
              <a:gd name="connsiteY8" fmla="*/ 0 h 3718552"/>
              <a:gd name="connsiteX0" fmla="*/ 1470889 w 3357796"/>
              <a:gd name="connsiteY0" fmla="*/ 0 h 3718552"/>
              <a:gd name="connsiteX1" fmla="*/ 2483390 w 3357796"/>
              <a:gd name="connsiteY1" fmla="*/ 510139 h 3718552"/>
              <a:gd name="connsiteX2" fmla="*/ 2533470 w 3357796"/>
              <a:gd name="connsiteY2" fmla="*/ 1233876 h 3718552"/>
              <a:gd name="connsiteX3" fmla="*/ 3356576 w 3357796"/>
              <a:gd name="connsiteY3" fmla="*/ 2076103 h 3718552"/>
              <a:gd name="connsiteX4" fmla="*/ 2650510 w 3357796"/>
              <a:gd name="connsiteY4" fmla="*/ 3299509 h 3718552"/>
              <a:gd name="connsiteX5" fmla="*/ 294884 w 3357796"/>
              <a:gd name="connsiteY5" fmla="*/ 3541189 h 3718552"/>
              <a:gd name="connsiteX6" fmla="*/ 294884 w 3357796"/>
              <a:gd name="connsiteY6" fmla="*/ 2276907 h 3718552"/>
              <a:gd name="connsiteX7" fmla="*/ 584583 w 3357796"/>
              <a:gd name="connsiteY7" fmla="*/ 570129 h 3718552"/>
              <a:gd name="connsiteX8" fmla="*/ 1470889 w 3357796"/>
              <a:gd name="connsiteY8" fmla="*/ 0 h 3718552"/>
              <a:gd name="connsiteX0" fmla="*/ 1470889 w 3357796"/>
              <a:gd name="connsiteY0" fmla="*/ 25961 h 3744513"/>
              <a:gd name="connsiteX1" fmla="*/ 2483390 w 3357796"/>
              <a:gd name="connsiteY1" fmla="*/ 536100 h 3744513"/>
              <a:gd name="connsiteX2" fmla="*/ 2533470 w 3357796"/>
              <a:gd name="connsiteY2" fmla="*/ 1259837 h 3744513"/>
              <a:gd name="connsiteX3" fmla="*/ 3356576 w 3357796"/>
              <a:gd name="connsiteY3" fmla="*/ 2102064 h 3744513"/>
              <a:gd name="connsiteX4" fmla="*/ 2650510 w 3357796"/>
              <a:gd name="connsiteY4" fmla="*/ 3325470 h 3744513"/>
              <a:gd name="connsiteX5" fmla="*/ 294884 w 3357796"/>
              <a:gd name="connsiteY5" fmla="*/ 3567150 h 3744513"/>
              <a:gd name="connsiteX6" fmla="*/ 294884 w 3357796"/>
              <a:gd name="connsiteY6" fmla="*/ 2302868 h 3744513"/>
              <a:gd name="connsiteX7" fmla="*/ 584583 w 3357796"/>
              <a:gd name="connsiteY7" fmla="*/ 596090 h 3744513"/>
              <a:gd name="connsiteX8" fmla="*/ 1470889 w 3357796"/>
              <a:gd name="connsiteY8" fmla="*/ 25961 h 3744513"/>
              <a:gd name="connsiteX0" fmla="*/ 1470889 w 3357796"/>
              <a:gd name="connsiteY0" fmla="*/ 22592 h 3741144"/>
              <a:gd name="connsiteX1" fmla="*/ 2483390 w 3357796"/>
              <a:gd name="connsiteY1" fmla="*/ 532731 h 3741144"/>
              <a:gd name="connsiteX2" fmla="*/ 2533470 w 3357796"/>
              <a:gd name="connsiteY2" fmla="*/ 1256468 h 3741144"/>
              <a:gd name="connsiteX3" fmla="*/ 3356576 w 3357796"/>
              <a:gd name="connsiteY3" fmla="*/ 2098695 h 3741144"/>
              <a:gd name="connsiteX4" fmla="*/ 2650510 w 3357796"/>
              <a:gd name="connsiteY4" fmla="*/ 3322101 h 3741144"/>
              <a:gd name="connsiteX5" fmla="*/ 294884 w 3357796"/>
              <a:gd name="connsiteY5" fmla="*/ 3563781 h 3741144"/>
              <a:gd name="connsiteX6" fmla="*/ 294884 w 3357796"/>
              <a:gd name="connsiteY6" fmla="*/ 2299499 h 3741144"/>
              <a:gd name="connsiteX7" fmla="*/ 584583 w 3357796"/>
              <a:gd name="connsiteY7" fmla="*/ 592721 h 3741144"/>
              <a:gd name="connsiteX8" fmla="*/ 1470889 w 3357796"/>
              <a:gd name="connsiteY8" fmla="*/ 22592 h 3741144"/>
              <a:gd name="connsiteX0" fmla="*/ 1297634 w 3357796"/>
              <a:gd name="connsiteY0" fmla="*/ 23183 h 3606981"/>
              <a:gd name="connsiteX1" fmla="*/ 2483390 w 3357796"/>
              <a:gd name="connsiteY1" fmla="*/ 398568 h 3606981"/>
              <a:gd name="connsiteX2" fmla="*/ 2533470 w 3357796"/>
              <a:gd name="connsiteY2" fmla="*/ 1122305 h 3606981"/>
              <a:gd name="connsiteX3" fmla="*/ 3356576 w 3357796"/>
              <a:gd name="connsiteY3" fmla="*/ 1964532 h 3606981"/>
              <a:gd name="connsiteX4" fmla="*/ 2650510 w 3357796"/>
              <a:gd name="connsiteY4" fmla="*/ 3187938 h 3606981"/>
              <a:gd name="connsiteX5" fmla="*/ 294884 w 3357796"/>
              <a:gd name="connsiteY5" fmla="*/ 3429618 h 3606981"/>
              <a:gd name="connsiteX6" fmla="*/ 294884 w 3357796"/>
              <a:gd name="connsiteY6" fmla="*/ 2165336 h 3606981"/>
              <a:gd name="connsiteX7" fmla="*/ 584583 w 3357796"/>
              <a:gd name="connsiteY7" fmla="*/ 458558 h 3606981"/>
              <a:gd name="connsiteX8" fmla="*/ 1297634 w 3357796"/>
              <a:gd name="connsiteY8" fmla="*/ 23183 h 3606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7796" h="3606981">
                <a:moveTo>
                  <a:pt x="1297634" y="23183"/>
                </a:moveTo>
                <a:cubicBezTo>
                  <a:pt x="1904642" y="-85904"/>
                  <a:pt x="2277417" y="215381"/>
                  <a:pt x="2483390" y="398568"/>
                </a:cubicBezTo>
                <a:cubicBezTo>
                  <a:pt x="2689363" y="581755"/>
                  <a:pt x="2387939" y="861311"/>
                  <a:pt x="2533470" y="1122305"/>
                </a:cubicBezTo>
                <a:cubicBezTo>
                  <a:pt x="2679001" y="1383299"/>
                  <a:pt x="3337069" y="1620260"/>
                  <a:pt x="3356576" y="1964532"/>
                </a:cubicBezTo>
                <a:cubicBezTo>
                  <a:pt x="3376083" y="2308804"/>
                  <a:pt x="3162604" y="2742073"/>
                  <a:pt x="2650510" y="3187938"/>
                </a:cubicBezTo>
                <a:cubicBezTo>
                  <a:pt x="2138416" y="3633803"/>
                  <a:pt x="773875" y="3739366"/>
                  <a:pt x="294884" y="3429618"/>
                </a:cubicBezTo>
                <a:cubicBezTo>
                  <a:pt x="-343771" y="3016621"/>
                  <a:pt x="246601" y="2660513"/>
                  <a:pt x="294884" y="2165336"/>
                </a:cubicBezTo>
                <a:cubicBezTo>
                  <a:pt x="343168" y="1670160"/>
                  <a:pt x="207096" y="1008520"/>
                  <a:pt x="584583" y="458558"/>
                </a:cubicBezTo>
                <a:cubicBezTo>
                  <a:pt x="600886" y="438561"/>
                  <a:pt x="690626" y="132270"/>
                  <a:pt x="1297634" y="23183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>
            <a:off x="1288225" y="1931201"/>
            <a:ext cx="3503367" cy="3547286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  <a:gd name="connsiteX0" fmla="*/ 678467 w 2832835"/>
              <a:gd name="connsiteY0" fmla="*/ 0 h 3341124"/>
              <a:gd name="connsiteX1" fmla="*/ 561272 w 2832835"/>
              <a:gd name="connsiteY1" fmla="*/ 1251219 h 3341124"/>
              <a:gd name="connsiteX2" fmla="*/ 128135 w 2832835"/>
              <a:gd name="connsiteY2" fmla="*/ 2579506 h 3341124"/>
              <a:gd name="connsiteX3" fmla="*/ 1389044 w 2832835"/>
              <a:gd name="connsiteY3" fmla="*/ 2656507 h 3341124"/>
              <a:gd name="connsiteX4" fmla="*/ 2832835 w 2832835"/>
              <a:gd name="connsiteY4" fmla="*/ 2887513 h 3341124"/>
              <a:gd name="connsiteX0" fmla="*/ 678467 w 2832835"/>
              <a:gd name="connsiteY0" fmla="*/ 0 h 3341124"/>
              <a:gd name="connsiteX1" fmla="*/ 561272 w 2832835"/>
              <a:gd name="connsiteY1" fmla="*/ 1251219 h 3341124"/>
              <a:gd name="connsiteX2" fmla="*/ 128135 w 2832835"/>
              <a:gd name="connsiteY2" fmla="*/ 2579506 h 3341124"/>
              <a:gd name="connsiteX3" fmla="*/ 1389044 w 2832835"/>
              <a:gd name="connsiteY3" fmla="*/ 2656507 h 3341124"/>
              <a:gd name="connsiteX4" fmla="*/ 2832835 w 2832835"/>
              <a:gd name="connsiteY4" fmla="*/ 2887513 h 3341124"/>
              <a:gd name="connsiteX0" fmla="*/ 678467 w 3006286"/>
              <a:gd name="connsiteY0" fmla="*/ 0 h 3043974"/>
              <a:gd name="connsiteX1" fmla="*/ 561272 w 3006286"/>
              <a:gd name="connsiteY1" fmla="*/ 1251219 h 3043974"/>
              <a:gd name="connsiteX2" fmla="*/ 128135 w 3006286"/>
              <a:gd name="connsiteY2" fmla="*/ 2579506 h 3043974"/>
              <a:gd name="connsiteX3" fmla="*/ 1389044 w 3006286"/>
              <a:gd name="connsiteY3" fmla="*/ 2656507 h 3043974"/>
              <a:gd name="connsiteX4" fmla="*/ 3006286 w 3006286"/>
              <a:gd name="connsiteY4" fmla="*/ 2507572 h 304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6286" h="3043974">
                <a:moveTo>
                  <a:pt x="678467" y="0"/>
                </a:moveTo>
                <a:cubicBezTo>
                  <a:pt x="-55485" y="192525"/>
                  <a:pt x="652994" y="821301"/>
                  <a:pt x="561272" y="1251219"/>
                </a:cubicBezTo>
                <a:cubicBezTo>
                  <a:pt x="469550" y="1681137"/>
                  <a:pt x="-298585" y="2210537"/>
                  <a:pt x="128135" y="2579506"/>
                </a:cubicBezTo>
                <a:cubicBezTo>
                  <a:pt x="554855" y="2948475"/>
                  <a:pt x="909352" y="2668496"/>
                  <a:pt x="1389044" y="2656507"/>
                </a:cubicBezTo>
                <a:cubicBezTo>
                  <a:pt x="1868736" y="2644518"/>
                  <a:pt x="2868324" y="3627311"/>
                  <a:pt x="3006286" y="2507572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552231" y="1420718"/>
            <a:ext cx="240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整</a:t>
            </a:r>
            <a:r>
              <a:rPr lang="zh-CN" altLang="en-US" sz="2800" noProof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体活动概述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82891" y="1399354"/>
            <a:ext cx="704775" cy="704775"/>
          </a:xfrm>
          <a:prstGeom prst="ellipse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44809" y="1549218"/>
            <a:ext cx="573375" cy="41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73793" y="1862616"/>
            <a:ext cx="3543385" cy="349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activity overview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552231" y="2607306"/>
            <a:ext cx="240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582891" y="2585942"/>
            <a:ext cx="704775" cy="704775"/>
          </a:xfrm>
          <a:prstGeom prst="ellipse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44809" y="2735806"/>
            <a:ext cx="573375" cy="41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73793" y="3049204"/>
            <a:ext cx="3543385" cy="349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550519" y="3831297"/>
            <a:ext cx="240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活动氛围布置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81179" y="3809933"/>
            <a:ext cx="704775" cy="704775"/>
          </a:xfrm>
          <a:prstGeom prst="ellipse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43097" y="3959797"/>
            <a:ext cx="573375" cy="41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72081" y="4273195"/>
            <a:ext cx="3543385" cy="349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atmosphere arrangement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552231" y="5017885"/>
            <a:ext cx="240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活动后勤保障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82891" y="4996522"/>
            <a:ext cx="704775" cy="704775"/>
          </a:xfrm>
          <a:prstGeom prst="ellipse">
            <a:avLst/>
          </a:prstGeom>
          <a:solidFill>
            <a:srgbClr val="DD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44809" y="5146385"/>
            <a:ext cx="573375" cy="41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73793" y="5459783"/>
            <a:ext cx="3543385" cy="349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Event logistics support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349521" y="3705571"/>
            <a:ext cx="1910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39" name="PA_文本框 2"/>
          <p:cNvSpPr txBox="1"/>
          <p:nvPr>
            <p:custDataLst>
              <p:tags r:id="rId1"/>
            </p:custDataLst>
          </p:nvPr>
        </p:nvSpPr>
        <p:spPr>
          <a:xfrm>
            <a:off x="2277486" y="2713420"/>
            <a:ext cx="1982964" cy="10394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56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  <a:endParaRPr lang="en-US" sz="56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57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63114" y="314361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activity overview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80645" y="364322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整</a:t>
            </a:r>
            <a:r>
              <a:rPr lang="zh-CN" altLang="en-US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体活动概述</a:t>
            </a:r>
            <a:endParaRPr lang="zh-CN" altLang="en-US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33568" y="453139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9474" y="4566389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rgbClr val="CA91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rgbClr val="CA91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0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66788" y="0"/>
            <a:ext cx="7565456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85048" y="1901684"/>
            <a:ext cx="5693435" cy="3660064"/>
            <a:chOff x="4777339" y="1072987"/>
            <a:chExt cx="7084905" cy="4554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7339" y="1072987"/>
              <a:ext cx="7084905" cy="455458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996539" y="1787090"/>
              <a:ext cx="4653280" cy="290576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quotation-mark_32371"/>
          <p:cNvSpPr>
            <a:spLocks noChangeAspect="1"/>
          </p:cNvSpPr>
          <p:nvPr/>
        </p:nvSpPr>
        <p:spPr bwMode="auto">
          <a:xfrm>
            <a:off x="1510197" y="937702"/>
            <a:ext cx="1158282" cy="1075027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2076086" y="3653745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2076085" y="3009543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2181" y="2618733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activity overview</a:t>
            </a:r>
          </a:p>
        </p:txBody>
      </p:sp>
      <p:sp>
        <p:nvSpPr>
          <p:cNvPr id="14" name="PA_文本框 2"/>
          <p:cNvSpPr txBox="1"/>
          <p:nvPr>
            <p:custDataLst>
              <p:tags r:id="rId2"/>
            </p:custDataLst>
          </p:nvPr>
        </p:nvSpPr>
        <p:spPr>
          <a:xfrm>
            <a:off x="1961001" y="2050858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整</a:t>
            </a:r>
            <a:r>
              <a:rPr lang="zh-CN" altLang="en-US" sz="3200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体活动概述</a:t>
            </a:r>
            <a:endParaRPr lang="zh-CN" altLang="en-US" sz="32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3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24"/>
          <p:cNvSpPr/>
          <p:nvPr/>
        </p:nvSpPr>
        <p:spPr>
          <a:xfrm rot="16200000">
            <a:off x="5622100" y="2499315"/>
            <a:ext cx="3553599" cy="2459459"/>
          </a:xfrm>
          <a:prstGeom prst="roundRect">
            <a:avLst>
              <a:gd name="adj" fmla="val 6205"/>
            </a:avLst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Flowchart: Alternate Process 24"/>
          <p:cNvSpPr/>
          <p:nvPr/>
        </p:nvSpPr>
        <p:spPr>
          <a:xfrm rot="16200000">
            <a:off x="8209178" y="2499306"/>
            <a:ext cx="3553609" cy="2459465"/>
          </a:xfrm>
          <a:prstGeom prst="roundRect">
            <a:avLst>
              <a:gd name="adj" fmla="val 6205"/>
            </a:avLst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Flowchart: Alternate Process 24"/>
          <p:cNvSpPr/>
          <p:nvPr/>
        </p:nvSpPr>
        <p:spPr>
          <a:xfrm rot="16200000">
            <a:off x="3035010" y="2499313"/>
            <a:ext cx="3553609" cy="2459462"/>
          </a:xfrm>
          <a:prstGeom prst="roundRect">
            <a:avLst>
              <a:gd name="adj" fmla="val 6205"/>
            </a:avLst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lowchart: Alternate Process 24"/>
          <p:cNvSpPr/>
          <p:nvPr/>
        </p:nvSpPr>
        <p:spPr>
          <a:xfrm rot="16200000">
            <a:off x="395879" y="2499314"/>
            <a:ext cx="3553599" cy="2459459"/>
          </a:xfrm>
          <a:prstGeom prst="roundRect">
            <a:avLst>
              <a:gd name="adj" fmla="val 6205"/>
            </a:avLst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Oval 88"/>
          <p:cNvSpPr>
            <a:spLocks noChangeAspect="1"/>
          </p:cNvSpPr>
          <p:nvPr/>
        </p:nvSpPr>
        <p:spPr>
          <a:xfrm>
            <a:off x="1619643" y="4952355"/>
            <a:ext cx="1106068" cy="1106991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Oval 94"/>
          <p:cNvSpPr>
            <a:spLocks noChangeAspect="1"/>
          </p:cNvSpPr>
          <p:nvPr/>
        </p:nvSpPr>
        <p:spPr>
          <a:xfrm>
            <a:off x="1747266" y="5080086"/>
            <a:ext cx="850821" cy="851531"/>
          </a:xfrm>
          <a:prstGeom prst="ellipse">
            <a:avLst/>
          </a:prstGeom>
          <a:solidFill>
            <a:srgbClr val="CA91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Oval 96"/>
          <p:cNvSpPr>
            <a:spLocks noChangeAspect="1"/>
          </p:cNvSpPr>
          <p:nvPr/>
        </p:nvSpPr>
        <p:spPr>
          <a:xfrm>
            <a:off x="4258780" y="4952355"/>
            <a:ext cx="1106068" cy="1106991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Oval 110"/>
          <p:cNvSpPr>
            <a:spLocks noChangeAspect="1"/>
          </p:cNvSpPr>
          <p:nvPr/>
        </p:nvSpPr>
        <p:spPr>
          <a:xfrm>
            <a:off x="4386404" y="5080086"/>
            <a:ext cx="850821" cy="851531"/>
          </a:xfrm>
          <a:prstGeom prst="ellipse">
            <a:avLst/>
          </a:prstGeom>
          <a:solidFill>
            <a:srgbClr val="CA91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Oval 127"/>
          <p:cNvSpPr>
            <a:spLocks noChangeAspect="1"/>
          </p:cNvSpPr>
          <p:nvPr/>
        </p:nvSpPr>
        <p:spPr>
          <a:xfrm>
            <a:off x="6845864" y="4952355"/>
            <a:ext cx="1106068" cy="1106991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Oval 128"/>
          <p:cNvSpPr>
            <a:spLocks noChangeAspect="1"/>
          </p:cNvSpPr>
          <p:nvPr/>
        </p:nvSpPr>
        <p:spPr>
          <a:xfrm>
            <a:off x="6973487" y="5080086"/>
            <a:ext cx="850821" cy="851531"/>
          </a:xfrm>
          <a:prstGeom prst="ellipse">
            <a:avLst/>
          </a:prstGeom>
          <a:solidFill>
            <a:srgbClr val="CA91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Oval 130"/>
          <p:cNvSpPr>
            <a:spLocks noChangeAspect="1"/>
          </p:cNvSpPr>
          <p:nvPr/>
        </p:nvSpPr>
        <p:spPr>
          <a:xfrm>
            <a:off x="9432948" y="4952341"/>
            <a:ext cx="1106068" cy="1106991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Oval 131"/>
          <p:cNvSpPr>
            <a:spLocks noChangeAspect="1"/>
          </p:cNvSpPr>
          <p:nvPr/>
        </p:nvSpPr>
        <p:spPr>
          <a:xfrm>
            <a:off x="9560571" y="5080071"/>
            <a:ext cx="850821" cy="851531"/>
          </a:xfrm>
          <a:prstGeom prst="ellipse">
            <a:avLst/>
          </a:prstGeom>
          <a:solidFill>
            <a:srgbClr val="CA918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133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187"/>
          <p:cNvSpPr>
            <a:spLocks noEditPoints="1"/>
          </p:cNvSpPr>
          <p:nvPr/>
        </p:nvSpPr>
        <p:spPr bwMode="auto">
          <a:xfrm>
            <a:off x="1858410" y="2505872"/>
            <a:ext cx="598460" cy="386759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Freeform 52"/>
          <p:cNvSpPr>
            <a:spLocks noEditPoints="1"/>
          </p:cNvSpPr>
          <p:nvPr/>
        </p:nvSpPr>
        <p:spPr bwMode="auto">
          <a:xfrm>
            <a:off x="4512828" y="2441141"/>
            <a:ext cx="545413" cy="54541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Freeform 56"/>
          <p:cNvSpPr>
            <a:spLocks noEditPoints="1"/>
          </p:cNvSpPr>
          <p:nvPr/>
        </p:nvSpPr>
        <p:spPr bwMode="auto">
          <a:xfrm>
            <a:off x="7112598" y="2450583"/>
            <a:ext cx="522273" cy="52227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Freeform 152"/>
          <p:cNvSpPr>
            <a:spLocks noEditPoints="1"/>
          </p:cNvSpPr>
          <p:nvPr/>
        </p:nvSpPr>
        <p:spPr bwMode="auto">
          <a:xfrm>
            <a:off x="9789174" y="2471450"/>
            <a:ext cx="509808" cy="47113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1734153" y="322491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1061577" y="3534976"/>
            <a:ext cx="222738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4362532" y="322491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3689956" y="3534976"/>
            <a:ext cx="222738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6980113" y="322491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6307537" y="3534976"/>
            <a:ext cx="222738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9539209" y="322491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8866633" y="3534976"/>
            <a:ext cx="222738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42"/>
          <p:cNvSpPr txBox="1"/>
          <p:nvPr/>
        </p:nvSpPr>
        <p:spPr>
          <a:xfrm>
            <a:off x="1963609" y="5333433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42"/>
          <p:cNvSpPr txBox="1"/>
          <p:nvPr/>
        </p:nvSpPr>
        <p:spPr>
          <a:xfrm>
            <a:off x="4599260" y="5337312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2"/>
          <p:cNvSpPr txBox="1"/>
          <p:nvPr/>
        </p:nvSpPr>
        <p:spPr>
          <a:xfrm>
            <a:off x="7193676" y="5336566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2"/>
          <p:cNvSpPr txBox="1"/>
          <p:nvPr/>
        </p:nvSpPr>
        <p:spPr>
          <a:xfrm>
            <a:off x="9783146" y="5340445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activity overview</a:t>
            </a:r>
          </a:p>
        </p:txBody>
      </p:sp>
      <p:sp>
        <p:nvSpPr>
          <p:cNvPr id="44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832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整</a:t>
            </a:r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体活动概述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418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000" y="1863399"/>
            <a:ext cx="5099023" cy="21251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6310" y="1863398"/>
            <a:ext cx="5099023" cy="2125132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1299" y="4682724"/>
            <a:ext cx="709834" cy="709834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689167" y="468540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689168" y="4948631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椭圆 7"/>
          <p:cNvSpPr/>
          <p:nvPr/>
        </p:nvSpPr>
        <p:spPr>
          <a:xfrm>
            <a:off x="4525098" y="4653515"/>
            <a:ext cx="709834" cy="709834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422966" y="465619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422967" y="4919422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placeholder_286118"/>
          <p:cNvSpPr>
            <a:spLocks noChangeAspect="1"/>
          </p:cNvSpPr>
          <p:nvPr/>
        </p:nvSpPr>
        <p:spPr bwMode="auto">
          <a:xfrm>
            <a:off x="958006" y="4808810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2" name="Group 51"/>
          <p:cNvGrpSpPr/>
          <p:nvPr/>
        </p:nvGrpSpPr>
        <p:grpSpPr>
          <a:xfrm>
            <a:off x="4673707" y="4829946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3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8258897" y="4653515"/>
            <a:ext cx="709834" cy="709834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9156765" y="465619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56766" y="4919422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3" name="Group 44"/>
          <p:cNvGrpSpPr/>
          <p:nvPr/>
        </p:nvGrpSpPr>
        <p:grpSpPr>
          <a:xfrm>
            <a:off x="8422146" y="4837506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4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activity overview</a:t>
            </a:r>
          </a:p>
        </p:txBody>
      </p:sp>
      <p:sp>
        <p:nvSpPr>
          <p:cNvPr id="30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整</a:t>
            </a:r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体活动概述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13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65311" y="0"/>
            <a:ext cx="2726691" cy="3192518"/>
          </a:xfrm>
          <a:custGeom>
            <a:avLst/>
            <a:gdLst>
              <a:gd name="connsiteX0" fmla="*/ 633491 w 2726691"/>
              <a:gd name="connsiteY0" fmla="*/ 0 h 3192518"/>
              <a:gd name="connsiteX1" fmla="*/ 2483390 w 2726691"/>
              <a:gd name="connsiteY1" fmla="*/ 0 h 3192518"/>
              <a:gd name="connsiteX2" fmla="*/ 2474214 w 2726691"/>
              <a:gd name="connsiteY2" fmla="*/ 44582 h 3192518"/>
              <a:gd name="connsiteX3" fmla="*/ 2533470 w 2726691"/>
              <a:gd name="connsiteY3" fmla="*/ 723737 h 3192518"/>
              <a:gd name="connsiteX4" fmla="*/ 2663557 w 2726691"/>
              <a:gd name="connsiteY4" fmla="*/ 872945 h 3192518"/>
              <a:gd name="connsiteX5" fmla="*/ 2726691 w 2726691"/>
              <a:gd name="connsiteY5" fmla="*/ 929650 h 3192518"/>
              <a:gd name="connsiteX6" fmla="*/ 2726691 w 2726691"/>
              <a:gd name="connsiteY6" fmla="*/ 2644528 h 3192518"/>
              <a:gd name="connsiteX7" fmla="*/ 2621635 w 2726691"/>
              <a:gd name="connsiteY7" fmla="*/ 2721993 h 3192518"/>
              <a:gd name="connsiteX8" fmla="*/ 294884 w 2726691"/>
              <a:gd name="connsiteY8" fmla="*/ 3031050 h 3192518"/>
              <a:gd name="connsiteX9" fmla="*/ 294884 w 2726691"/>
              <a:gd name="connsiteY9" fmla="*/ 1766768 h 3192518"/>
              <a:gd name="connsiteX10" fmla="*/ 584583 w 2726691"/>
              <a:gd name="connsiteY10" fmla="*/ 59990 h 319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6691" h="3192518">
                <a:moveTo>
                  <a:pt x="633491" y="0"/>
                </a:moveTo>
                <a:lnTo>
                  <a:pt x="2483390" y="0"/>
                </a:lnTo>
                <a:lnTo>
                  <a:pt x="2474214" y="44582"/>
                </a:lnTo>
                <a:cubicBezTo>
                  <a:pt x="2428125" y="256744"/>
                  <a:pt x="2379842" y="508810"/>
                  <a:pt x="2533470" y="723737"/>
                </a:cubicBezTo>
                <a:cubicBezTo>
                  <a:pt x="2571877" y="777469"/>
                  <a:pt x="2616182" y="826526"/>
                  <a:pt x="2663557" y="872945"/>
                </a:cubicBezTo>
                <a:lnTo>
                  <a:pt x="2726691" y="929650"/>
                </a:lnTo>
                <a:lnTo>
                  <a:pt x="2726691" y="2644528"/>
                </a:lnTo>
                <a:lnTo>
                  <a:pt x="2621635" y="2721993"/>
                </a:lnTo>
                <a:cubicBezTo>
                  <a:pt x="1917036" y="3187109"/>
                  <a:pt x="773875" y="3340798"/>
                  <a:pt x="294884" y="3031050"/>
                </a:cubicBezTo>
                <a:cubicBezTo>
                  <a:pt x="-343771" y="2618053"/>
                  <a:pt x="246601" y="2261945"/>
                  <a:pt x="294884" y="1766768"/>
                </a:cubicBezTo>
                <a:cubicBezTo>
                  <a:pt x="343168" y="1271592"/>
                  <a:pt x="207096" y="609952"/>
                  <a:pt x="584583" y="59990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9419088" y="5361706"/>
            <a:ext cx="2318538" cy="1496294"/>
          </a:xfrm>
          <a:custGeom>
            <a:avLst/>
            <a:gdLst>
              <a:gd name="connsiteX0" fmla="*/ 719563 w 2318538"/>
              <a:gd name="connsiteY0" fmla="*/ 62 h 1496294"/>
              <a:gd name="connsiteX1" fmla="*/ 1909785 w 2318538"/>
              <a:gd name="connsiteY1" fmla="*/ 654449 h 1496294"/>
              <a:gd name="connsiteX2" fmla="*/ 2303002 w 2318538"/>
              <a:gd name="connsiteY2" fmla="*/ 1439683 h 1496294"/>
              <a:gd name="connsiteX3" fmla="*/ 2318538 w 2318538"/>
              <a:gd name="connsiteY3" fmla="*/ 1496294 h 1496294"/>
              <a:gd name="connsiteX4" fmla="*/ 331380 w 2318538"/>
              <a:gd name="connsiteY4" fmla="*/ 1496294 h 1496294"/>
              <a:gd name="connsiteX5" fmla="*/ 298062 w 2318538"/>
              <a:gd name="connsiteY5" fmla="*/ 1448061 h 1496294"/>
              <a:gd name="connsiteX6" fmla="*/ 267956 w 2318538"/>
              <a:gd name="connsiteY6" fmla="*/ 132481 h 1496294"/>
              <a:gd name="connsiteX7" fmla="*/ 719563 w 2318538"/>
              <a:gd name="connsiteY7" fmla="*/ 62 h 14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538" h="1496294">
                <a:moveTo>
                  <a:pt x="719563" y="62"/>
                </a:moveTo>
                <a:cubicBezTo>
                  <a:pt x="1186147" y="5548"/>
                  <a:pt x="1668967" y="374485"/>
                  <a:pt x="1909785" y="654449"/>
                </a:cubicBezTo>
                <a:cubicBezTo>
                  <a:pt x="2050262" y="817762"/>
                  <a:pt x="2207692" y="1126395"/>
                  <a:pt x="2303002" y="1439683"/>
                </a:cubicBezTo>
                <a:lnTo>
                  <a:pt x="2318538" y="1496294"/>
                </a:lnTo>
                <a:lnTo>
                  <a:pt x="331380" y="1496294"/>
                </a:lnTo>
                <a:lnTo>
                  <a:pt x="298062" y="1448061"/>
                </a:lnTo>
                <a:cubicBezTo>
                  <a:pt x="26589" y="1036422"/>
                  <a:pt x="-194698" y="443487"/>
                  <a:pt x="267956" y="132481"/>
                </a:cubicBezTo>
                <a:cubicBezTo>
                  <a:pt x="410311" y="36787"/>
                  <a:pt x="564035" y="-1768"/>
                  <a:pt x="719563" y="6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5684802">
            <a:off x="1779669" y="-439590"/>
            <a:ext cx="961767" cy="1619171"/>
          </a:xfrm>
          <a:custGeom>
            <a:avLst/>
            <a:gdLst>
              <a:gd name="connsiteX0" fmla="*/ 961767 w 961767"/>
              <a:gd name="connsiteY0" fmla="*/ 102989 h 1619171"/>
              <a:gd name="connsiteX1" fmla="*/ 732828 w 961767"/>
              <a:gd name="connsiteY1" fmla="*/ 1619171 h 1619171"/>
              <a:gd name="connsiteX2" fmla="*/ 650185 w 961767"/>
              <a:gd name="connsiteY2" fmla="*/ 1567394 h 1619171"/>
              <a:gd name="connsiteX3" fmla="*/ 382792 w 961767"/>
              <a:gd name="connsiteY3" fmla="*/ 1337067 h 1619171"/>
              <a:gd name="connsiteX4" fmla="*/ 210950 w 961767"/>
              <a:gd name="connsiteY4" fmla="*/ 104297 h 1619171"/>
              <a:gd name="connsiteX5" fmla="*/ 930535 w 961767"/>
              <a:gd name="connsiteY5" fmla="*/ 86552 h 161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1767" h="1619171">
                <a:moveTo>
                  <a:pt x="961767" y="102989"/>
                </a:moveTo>
                <a:lnTo>
                  <a:pt x="732828" y="1619171"/>
                </a:lnTo>
                <a:lnTo>
                  <a:pt x="650185" y="1567394"/>
                </a:lnTo>
                <a:cubicBezTo>
                  <a:pt x="539690" y="1490852"/>
                  <a:pt x="445987" y="1410535"/>
                  <a:pt x="382792" y="1337067"/>
                </a:cubicBezTo>
                <a:cubicBezTo>
                  <a:pt x="130011" y="1043195"/>
                  <a:pt x="-237331" y="405641"/>
                  <a:pt x="210950" y="104297"/>
                </a:cubicBezTo>
                <a:cubicBezTo>
                  <a:pt x="435091" y="-46375"/>
                  <a:pt x="695032" y="-17113"/>
                  <a:pt x="930535" y="86552"/>
                </a:cubicBezTo>
                <a:close/>
              </a:path>
            </a:pathLst>
          </a:custGeom>
          <a:solidFill>
            <a:srgbClr val="DDBFB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57660" y="0"/>
            <a:ext cx="2827925" cy="3398941"/>
          </a:xfrm>
          <a:custGeom>
            <a:avLst/>
            <a:gdLst>
              <a:gd name="connsiteX0" fmla="*/ 741145 w 3128211"/>
              <a:gd name="connsiteY0" fmla="*/ 0 h 3291840"/>
              <a:gd name="connsiteX1" fmla="*/ 904775 w 3128211"/>
              <a:gd name="connsiteY1" fmla="*/ 1309036 h 3291840"/>
              <a:gd name="connsiteX2" fmla="*/ 0 w 3128211"/>
              <a:gd name="connsiteY2" fmla="*/ 2281188 h 3291840"/>
              <a:gd name="connsiteX3" fmla="*/ 1674796 w 3128211"/>
              <a:gd name="connsiteY3" fmla="*/ 3291840 h 3291840"/>
              <a:gd name="connsiteX4" fmla="*/ 3128211 w 3128211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753516 w 3140582"/>
              <a:gd name="connsiteY0" fmla="*/ 0 h 3291840"/>
              <a:gd name="connsiteX1" fmla="*/ 917146 w 3140582"/>
              <a:gd name="connsiteY1" fmla="*/ 1309036 h 3291840"/>
              <a:gd name="connsiteX2" fmla="*/ 12371 w 3140582"/>
              <a:gd name="connsiteY2" fmla="*/ 2281188 h 3291840"/>
              <a:gd name="connsiteX3" fmla="*/ 1687167 w 3140582"/>
              <a:gd name="connsiteY3" fmla="*/ 3291840 h 3291840"/>
              <a:gd name="connsiteX4" fmla="*/ 3140582 w 3140582"/>
              <a:gd name="connsiteY4" fmla="*/ 2127183 h 3291840"/>
              <a:gd name="connsiteX0" fmla="*/ 876625 w 3263691"/>
              <a:gd name="connsiteY0" fmla="*/ 0 h 3291840"/>
              <a:gd name="connsiteX1" fmla="*/ 1040255 w 3263691"/>
              <a:gd name="connsiteY1" fmla="*/ 1309036 h 3291840"/>
              <a:gd name="connsiteX2" fmla="*/ 135480 w 3263691"/>
              <a:gd name="connsiteY2" fmla="*/ 2281188 h 3291840"/>
              <a:gd name="connsiteX3" fmla="*/ 1810276 w 3263691"/>
              <a:gd name="connsiteY3" fmla="*/ 3291840 h 3291840"/>
              <a:gd name="connsiteX4" fmla="*/ 3263691 w 3263691"/>
              <a:gd name="connsiteY4" fmla="*/ 2127183 h 3291840"/>
              <a:gd name="connsiteX0" fmla="*/ 775291 w 3162357"/>
              <a:gd name="connsiteY0" fmla="*/ 0 h 3291840"/>
              <a:gd name="connsiteX1" fmla="*/ 938921 w 3162357"/>
              <a:gd name="connsiteY1" fmla="*/ 1309036 h 3291840"/>
              <a:gd name="connsiteX2" fmla="*/ 34146 w 3162357"/>
              <a:gd name="connsiteY2" fmla="*/ 2281188 h 3291840"/>
              <a:gd name="connsiteX3" fmla="*/ 1708942 w 3162357"/>
              <a:gd name="connsiteY3" fmla="*/ 3291840 h 3291840"/>
              <a:gd name="connsiteX4" fmla="*/ 3162357 w 3162357"/>
              <a:gd name="connsiteY4" fmla="*/ 2127183 h 3291840"/>
              <a:gd name="connsiteX0" fmla="*/ 421572 w 2808638"/>
              <a:gd name="connsiteY0" fmla="*/ 0 h 3291840"/>
              <a:gd name="connsiteX1" fmla="*/ 585202 w 2808638"/>
              <a:gd name="connsiteY1" fmla="*/ 1309036 h 3291840"/>
              <a:gd name="connsiteX2" fmla="*/ 46187 w 2808638"/>
              <a:gd name="connsiteY2" fmla="*/ 2608447 h 3291840"/>
              <a:gd name="connsiteX3" fmla="*/ 1355223 w 2808638"/>
              <a:gd name="connsiteY3" fmla="*/ 3291840 h 3291840"/>
              <a:gd name="connsiteX4" fmla="*/ 2808638 w 2808638"/>
              <a:gd name="connsiteY4" fmla="*/ 2127183 h 3291840"/>
              <a:gd name="connsiteX0" fmla="*/ 421572 w 2808638"/>
              <a:gd name="connsiteY0" fmla="*/ 0 h 3461005"/>
              <a:gd name="connsiteX1" fmla="*/ 585202 w 2808638"/>
              <a:gd name="connsiteY1" fmla="*/ 1309036 h 3461005"/>
              <a:gd name="connsiteX2" fmla="*/ 46187 w 2808638"/>
              <a:gd name="connsiteY2" fmla="*/ 2608447 h 3461005"/>
              <a:gd name="connsiteX3" fmla="*/ 1355223 w 2808638"/>
              <a:gd name="connsiteY3" fmla="*/ 3291840 h 3461005"/>
              <a:gd name="connsiteX4" fmla="*/ 2808638 w 2808638"/>
              <a:gd name="connsiteY4" fmla="*/ 2127183 h 3461005"/>
              <a:gd name="connsiteX0" fmla="*/ 421572 w 2808638"/>
              <a:gd name="connsiteY0" fmla="*/ 0 h 3298758"/>
              <a:gd name="connsiteX1" fmla="*/ 585202 w 2808638"/>
              <a:gd name="connsiteY1" fmla="*/ 1309036 h 3298758"/>
              <a:gd name="connsiteX2" fmla="*/ 46187 w 2808638"/>
              <a:gd name="connsiteY2" fmla="*/ 2608447 h 3298758"/>
              <a:gd name="connsiteX3" fmla="*/ 1355223 w 2808638"/>
              <a:gd name="connsiteY3" fmla="*/ 3291840 h 3298758"/>
              <a:gd name="connsiteX4" fmla="*/ 2808638 w 2808638"/>
              <a:gd name="connsiteY4" fmla="*/ 2127183 h 3298758"/>
              <a:gd name="connsiteX0" fmla="*/ 402489 w 2789555"/>
              <a:gd name="connsiteY0" fmla="*/ 0 h 3079484"/>
              <a:gd name="connsiteX1" fmla="*/ 566119 w 2789555"/>
              <a:gd name="connsiteY1" fmla="*/ 1309036 h 3079484"/>
              <a:gd name="connsiteX2" fmla="*/ 27104 w 2789555"/>
              <a:gd name="connsiteY2" fmla="*/ 2608447 h 3079484"/>
              <a:gd name="connsiteX3" fmla="*/ 1557521 w 2789555"/>
              <a:gd name="connsiteY3" fmla="*/ 3070459 h 3079484"/>
              <a:gd name="connsiteX4" fmla="*/ 2789555 w 2789555"/>
              <a:gd name="connsiteY4" fmla="*/ 2127183 h 3079484"/>
              <a:gd name="connsiteX0" fmla="*/ 402489 w 2789555"/>
              <a:gd name="connsiteY0" fmla="*/ 0 h 3120228"/>
              <a:gd name="connsiteX1" fmla="*/ 566119 w 2789555"/>
              <a:gd name="connsiteY1" fmla="*/ 1309036 h 3120228"/>
              <a:gd name="connsiteX2" fmla="*/ 27104 w 2789555"/>
              <a:gd name="connsiteY2" fmla="*/ 2608447 h 3120228"/>
              <a:gd name="connsiteX3" fmla="*/ 1557521 w 2789555"/>
              <a:gd name="connsiteY3" fmla="*/ 3070459 h 3120228"/>
              <a:gd name="connsiteX4" fmla="*/ 2789555 w 2789555"/>
              <a:gd name="connsiteY4" fmla="*/ 2127183 h 3120228"/>
              <a:gd name="connsiteX0" fmla="*/ 395507 w 2782573"/>
              <a:gd name="connsiteY0" fmla="*/ 0 h 2877288"/>
              <a:gd name="connsiteX1" fmla="*/ 559137 w 2782573"/>
              <a:gd name="connsiteY1" fmla="*/ 1309036 h 2877288"/>
              <a:gd name="connsiteX2" fmla="*/ 20122 w 2782573"/>
              <a:gd name="connsiteY2" fmla="*/ 2608447 h 2877288"/>
              <a:gd name="connsiteX3" fmla="*/ 1386909 w 2782573"/>
              <a:gd name="connsiteY3" fmla="*/ 2714324 h 2877288"/>
              <a:gd name="connsiteX4" fmla="*/ 2782573 w 2782573"/>
              <a:gd name="connsiteY4" fmla="*/ 2127183 h 2877288"/>
              <a:gd name="connsiteX0" fmla="*/ 441330 w 2828396"/>
              <a:gd name="connsiteY0" fmla="*/ 0 h 2877951"/>
              <a:gd name="connsiteX1" fmla="*/ 604960 w 2828396"/>
              <a:gd name="connsiteY1" fmla="*/ 1309036 h 2877951"/>
              <a:gd name="connsiteX2" fmla="*/ 65945 w 2828396"/>
              <a:gd name="connsiteY2" fmla="*/ 2608447 h 2877951"/>
              <a:gd name="connsiteX3" fmla="*/ 1432732 w 2828396"/>
              <a:gd name="connsiteY3" fmla="*/ 2714324 h 2877951"/>
              <a:gd name="connsiteX4" fmla="*/ 2828396 w 2828396"/>
              <a:gd name="connsiteY4" fmla="*/ 2127183 h 2877951"/>
              <a:gd name="connsiteX0" fmla="*/ 342089 w 2729155"/>
              <a:gd name="connsiteY0" fmla="*/ 0 h 2944015"/>
              <a:gd name="connsiteX1" fmla="*/ 505719 w 2729155"/>
              <a:gd name="connsiteY1" fmla="*/ 1309036 h 2944015"/>
              <a:gd name="connsiteX2" fmla="*/ 72582 w 2729155"/>
              <a:gd name="connsiteY2" fmla="*/ 2637323 h 2944015"/>
              <a:gd name="connsiteX3" fmla="*/ 1333491 w 2729155"/>
              <a:gd name="connsiteY3" fmla="*/ 2714324 h 2944015"/>
              <a:gd name="connsiteX4" fmla="*/ 2729155 w 2729155"/>
              <a:gd name="connsiteY4" fmla="*/ 2127183 h 2944015"/>
              <a:gd name="connsiteX0" fmla="*/ 392732 w 2779798"/>
              <a:gd name="connsiteY0" fmla="*/ 0 h 2849336"/>
              <a:gd name="connsiteX1" fmla="*/ 556362 w 2779798"/>
              <a:gd name="connsiteY1" fmla="*/ 1309036 h 2849336"/>
              <a:gd name="connsiteX2" fmla="*/ 123225 w 2779798"/>
              <a:gd name="connsiteY2" fmla="*/ 2637323 h 2849336"/>
              <a:gd name="connsiteX3" fmla="*/ 1384134 w 2779798"/>
              <a:gd name="connsiteY3" fmla="*/ 2714324 h 2849336"/>
              <a:gd name="connsiteX4" fmla="*/ 2779798 w 2779798"/>
              <a:gd name="connsiteY4" fmla="*/ 2127183 h 2849336"/>
              <a:gd name="connsiteX0" fmla="*/ 392732 w 2827925"/>
              <a:gd name="connsiteY0" fmla="*/ 0 h 3398941"/>
              <a:gd name="connsiteX1" fmla="*/ 556362 w 2827925"/>
              <a:gd name="connsiteY1" fmla="*/ 1309036 h 3398941"/>
              <a:gd name="connsiteX2" fmla="*/ 123225 w 2827925"/>
              <a:gd name="connsiteY2" fmla="*/ 2637323 h 3398941"/>
              <a:gd name="connsiteX3" fmla="*/ 1384134 w 2827925"/>
              <a:gd name="connsiteY3" fmla="*/ 2714324 h 3398941"/>
              <a:gd name="connsiteX4" fmla="*/ 2827925 w 2827925"/>
              <a:gd name="connsiteY4" fmla="*/ 2945330 h 339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925" h="3398941">
                <a:moveTo>
                  <a:pt x="392732" y="0"/>
                </a:moveTo>
                <a:cubicBezTo>
                  <a:pt x="187393" y="580724"/>
                  <a:pt x="601280" y="869482"/>
                  <a:pt x="556362" y="1309036"/>
                </a:cubicBezTo>
                <a:cubicBezTo>
                  <a:pt x="511444" y="1748590"/>
                  <a:pt x="-303495" y="2268354"/>
                  <a:pt x="123225" y="2637323"/>
                </a:cubicBezTo>
                <a:cubicBezTo>
                  <a:pt x="549945" y="3006292"/>
                  <a:pt x="933351" y="2662990"/>
                  <a:pt x="1384134" y="2714324"/>
                </a:cubicBezTo>
                <a:cubicBezTo>
                  <a:pt x="1834917" y="2765658"/>
                  <a:pt x="2689963" y="4065069"/>
                  <a:pt x="2827925" y="2945330"/>
                </a:cubicBezTo>
              </a:path>
            </a:pathLst>
          </a:cu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6416" y="2993457"/>
            <a:ext cx="3048764" cy="3869356"/>
            <a:chOff x="-6416" y="2517861"/>
            <a:chExt cx="3423498" cy="4344952"/>
          </a:xfrm>
        </p:grpSpPr>
        <p:sp>
          <p:nvSpPr>
            <p:cNvPr id="12" name="任意多边形 11"/>
            <p:cNvSpPr/>
            <p:nvPr/>
          </p:nvSpPr>
          <p:spPr>
            <a:xfrm>
              <a:off x="2" y="2517861"/>
              <a:ext cx="3320715" cy="4340139"/>
            </a:xfrm>
            <a:custGeom>
              <a:avLst/>
              <a:gdLst>
                <a:gd name="connsiteX0" fmla="*/ 1260309 w 3320715"/>
                <a:gd name="connsiteY0" fmla="*/ 439 h 4340139"/>
                <a:gd name="connsiteX1" fmla="*/ 1543565 w 3320715"/>
                <a:gd name="connsiteY1" fmla="*/ 37626 h 4340139"/>
                <a:gd name="connsiteX2" fmla="*/ 2214703 w 3320715"/>
                <a:gd name="connsiteY2" fmla="*/ 1550403 h 4340139"/>
                <a:gd name="connsiteX3" fmla="*/ 3311210 w 3320715"/>
                <a:gd name="connsiteY3" fmla="*/ 2437204 h 4340139"/>
                <a:gd name="connsiteX4" fmla="*/ 2233837 w 3320715"/>
                <a:gd name="connsiteY4" fmla="*/ 4290923 h 4340139"/>
                <a:gd name="connsiteX5" fmla="*/ 2253538 w 3320715"/>
                <a:gd name="connsiteY5" fmla="*/ 4340139 h 4340139"/>
                <a:gd name="connsiteX6" fmla="*/ 0 w 3320715"/>
                <a:gd name="connsiteY6" fmla="*/ 4340139 h 4340139"/>
                <a:gd name="connsiteX7" fmla="*/ 0 w 3320715"/>
                <a:gd name="connsiteY7" fmla="*/ 486304 h 4340139"/>
                <a:gd name="connsiteX8" fmla="*/ 118793 w 3320715"/>
                <a:gd name="connsiteY8" fmla="*/ 395071 h 4340139"/>
                <a:gd name="connsiteX9" fmla="*/ 1260309 w 3320715"/>
                <a:gd name="connsiteY9" fmla="*/ 439 h 434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0715" h="4340139">
                  <a:moveTo>
                    <a:pt x="1260309" y="439"/>
                  </a:moveTo>
                  <a:cubicBezTo>
                    <a:pt x="1356088" y="2827"/>
                    <a:pt x="1450811" y="14986"/>
                    <a:pt x="1543565" y="37626"/>
                  </a:cubicBezTo>
                  <a:cubicBezTo>
                    <a:pt x="2285598" y="218754"/>
                    <a:pt x="1920096" y="1150474"/>
                    <a:pt x="2214703" y="1550403"/>
                  </a:cubicBezTo>
                  <a:cubicBezTo>
                    <a:pt x="2509311" y="1950333"/>
                    <a:pt x="3163118" y="1634446"/>
                    <a:pt x="3311210" y="2437204"/>
                  </a:cubicBezTo>
                  <a:cubicBezTo>
                    <a:pt x="3450046" y="3189789"/>
                    <a:pt x="2018672" y="3621437"/>
                    <a:pt x="2233837" y="4290923"/>
                  </a:cubicBezTo>
                  <a:lnTo>
                    <a:pt x="2253538" y="4340139"/>
                  </a:lnTo>
                  <a:lnTo>
                    <a:pt x="0" y="4340139"/>
                  </a:lnTo>
                  <a:lnTo>
                    <a:pt x="0" y="486304"/>
                  </a:lnTo>
                  <a:lnTo>
                    <a:pt x="118793" y="395071"/>
                  </a:lnTo>
                  <a:cubicBezTo>
                    <a:pt x="477193" y="137643"/>
                    <a:pt x="877194" y="-9116"/>
                    <a:pt x="1260309" y="439"/>
                  </a:cubicBezTo>
                  <a:close/>
                </a:path>
              </a:pathLst>
            </a:custGeom>
            <a:solidFill>
              <a:srgbClr val="DDBFB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6416" y="2737278"/>
              <a:ext cx="3423498" cy="4125535"/>
            </a:xfrm>
            <a:custGeom>
              <a:avLst/>
              <a:gdLst>
                <a:gd name="connsiteX0" fmla="*/ 0 w 3513221"/>
                <a:gd name="connsiteY0" fmla="*/ 336884 h 3975234"/>
                <a:gd name="connsiteX1" fmla="*/ 2223436 w 3513221"/>
                <a:gd name="connsiteY1" fmla="*/ 0 h 3975234"/>
                <a:gd name="connsiteX2" fmla="*/ 2627697 w 3513221"/>
                <a:gd name="connsiteY2" fmla="*/ 1674796 h 3975234"/>
                <a:gd name="connsiteX3" fmla="*/ 3513221 w 3513221"/>
                <a:gd name="connsiteY3" fmla="*/ 2858703 h 3975234"/>
                <a:gd name="connsiteX4" fmla="*/ 2781701 w 3513221"/>
                <a:gd name="connsiteY4" fmla="*/ 3975234 h 3975234"/>
                <a:gd name="connsiteX5" fmla="*/ 2781701 w 3513221"/>
                <a:gd name="connsiteY5" fmla="*/ 3975234 h 3975234"/>
                <a:gd name="connsiteX0" fmla="*/ 0 w 3513221"/>
                <a:gd name="connsiteY0" fmla="*/ 398294 h 4036644"/>
                <a:gd name="connsiteX1" fmla="*/ 2223436 w 3513221"/>
                <a:gd name="connsiteY1" fmla="*/ 61410 h 4036644"/>
                <a:gd name="connsiteX2" fmla="*/ 2627697 w 3513221"/>
                <a:gd name="connsiteY2" fmla="*/ 1736206 h 4036644"/>
                <a:gd name="connsiteX3" fmla="*/ 3513221 w 3513221"/>
                <a:gd name="connsiteY3" fmla="*/ 2920113 h 4036644"/>
                <a:gd name="connsiteX4" fmla="*/ 2781701 w 3513221"/>
                <a:gd name="connsiteY4" fmla="*/ 4036644 h 4036644"/>
                <a:gd name="connsiteX5" fmla="*/ 2781701 w 3513221"/>
                <a:gd name="connsiteY5" fmla="*/ 4036644 h 4036644"/>
                <a:gd name="connsiteX0" fmla="*/ 0 w 3513221"/>
                <a:gd name="connsiteY0" fmla="*/ 499692 h 4138042"/>
                <a:gd name="connsiteX1" fmla="*/ 2223436 w 3513221"/>
                <a:gd name="connsiteY1" fmla="*/ 162808 h 4138042"/>
                <a:gd name="connsiteX2" fmla="*/ 2627697 w 3513221"/>
                <a:gd name="connsiteY2" fmla="*/ 1837604 h 4138042"/>
                <a:gd name="connsiteX3" fmla="*/ 3513221 w 3513221"/>
                <a:gd name="connsiteY3" fmla="*/ 3021511 h 4138042"/>
                <a:gd name="connsiteX4" fmla="*/ 2781701 w 3513221"/>
                <a:gd name="connsiteY4" fmla="*/ 4138042 h 4138042"/>
                <a:gd name="connsiteX5" fmla="*/ 2781701 w 3513221"/>
                <a:gd name="connsiteY5" fmla="*/ 4138042 h 4138042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13221"/>
                <a:gd name="connsiteY0" fmla="*/ 487185 h 4125535"/>
                <a:gd name="connsiteX1" fmla="*/ 2223436 w 3513221"/>
                <a:gd name="connsiteY1" fmla="*/ 150301 h 4125535"/>
                <a:gd name="connsiteX2" fmla="*/ 2627697 w 3513221"/>
                <a:gd name="connsiteY2" fmla="*/ 1825097 h 4125535"/>
                <a:gd name="connsiteX3" fmla="*/ 3513221 w 3513221"/>
                <a:gd name="connsiteY3" fmla="*/ 3009004 h 4125535"/>
                <a:gd name="connsiteX4" fmla="*/ 2781701 w 3513221"/>
                <a:gd name="connsiteY4" fmla="*/ 4125535 h 4125535"/>
                <a:gd name="connsiteX5" fmla="*/ 2781701 w 3513221"/>
                <a:gd name="connsiteY5" fmla="*/ 4125535 h 4125535"/>
                <a:gd name="connsiteX0" fmla="*/ 0 w 3560710"/>
                <a:gd name="connsiteY0" fmla="*/ 487185 h 4125535"/>
                <a:gd name="connsiteX1" fmla="*/ 2223436 w 3560710"/>
                <a:gd name="connsiteY1" fmla="*/ 150301 h 4125535"/>
                <a:gd name="connsiteX2" fmla="*/ 2627697 w 3560710"/>
                <a:gd name="connsiteY2" fmla="*/ 1825097 h 4125535"/>
                <a:gd name="connsiteX3" fmla="*/ 3513221 w 3560710"/>
                <a:gd name="connsiteY3" fmla="*/ 3009004 h 4125535"/>
                <a:gd name="connsiteX4" fmla="*/ 2781701 w 3560710"/>
                <a:gd name="connsiteY4" fmla="*/ 4125535 h 4125535"/>
                <a:gd name="connsiteX5" fmla="*/ 2781701 w 3560710"/>
                <a:gd name="connsiteY5" fmla="*/ 4125535 h 4125535"/>
                <a:gd name="connsiteX0" fmla="*/ 0 w 3513789"/>
                <a:gd name="connsiteY0" fmla="*/ 487185 h 4125535"/>
                <a:gd name="connsiteX1" fmla="*/ 2223436 w 3513789"/>
                <a:gd name="connsiteY1" fmla="*/ 150301 h 4125535"/>
                <a:gd name="connsiteX2" fmla="*/ 2627697 w 3513789"/>
                <a:gd name="connsiteY2" fmla="*/ 1825097 h 4125535"/>
                <a:gd name="connsiteX3" fmla="*/ 3513221 w 3513789"/>
                <a:gd name="connsiteY3" fmla="*/ 3009004 h 4125535"/>
                <a:gd name="connsiteX4" fmla="*/ 2781701 w 3513789"/>
                <a:gd name="connsiteY4" fmla="*/ 4125535 h 4125535"/>
                <a:gd name="connsiteX5" fmla="*/ 2781701 w 3513789"/>
                <a:gd name="connsiteY5" fmla="*/ 4125535 h 4125535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5" fmla="*/ 2781701 w 3514335"/>
                <a:gd name="connsiteY5" fmla="*/ 4125535 h 4125535"/>
                <a:gd name="connsiteX0" fmla="*/ 0 w 3514335"/>
                <a:gd name="connsiteY0" fmla="*/ 487185 h 4186846"/>
                <a:gd name="connsiteX1" fmla="*/ 2223436 w 3514335"/>
                <a:gd name="connsiteY1" fmla="*/ 150301 h 4186846"/>
                <a:gd name="connsiteX2" fmla="*/ 2627697 w 3514335"/>
                <a:gd name="connsiteY2" fmla="*/ 1825097 h 4186846"/>
                <a:gd name="connsiteX3" fmla="*/ 3513221 w 3514335"/>
                <a:gd name="connsiteY3" fmla="*/ 3009004 h 4186846"/>
                <a:gd name="connsiteX4" fmla="*/ 2781701 w 3514335"/>
                <a:gd name="connsiteY4" fmla="*/ 4125535 h 4186846"/>
                <a:gd name="connsiteX5" fmla="*/ 2527733 w 3514335"/>
                <a:gd name="connsiteY5" fmla="*/ 4029283 h 4186846"/>
                <a:gd name="connsiteX0" fmla="*/ 0 w 3514335"/>
                <a:gd name="connsiteY0" fmla="*/ 487185 h 4125535"/>
                <a:gd name="connsiteX1" fmla="*/ 2223436 w 3514335"/>
                <a:gd name="connsiteY1" fmla="*/ 150301 h 4125535"/>
                <a:gd name="connsiteX2" fmla="*/ 2627697 w 3514335"/>
                <a:gd name="connsiteY2" fmla="*/ 1825097 h 4125535"/>
                <a:gd name="connsiteX3" fmla="*/ 3513221 w 3514335"/>
                <a:gd name="connsiteY3" fmla="*/ 3009004 h 4125535"/>
                <a:gd name="connsiteX4" fmla="*/ 2781701 w 3514335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513366"/>
                <a:gd name="connsiteY0" fmla="*/ 487185 h 4125535"/>
                <a:gd name="connsiteX1" fmla="*/ 2223436 w 3513366"/>
                <a:gd name="connsiteY1" fmla="*/ 150301 h 4125535"/>
                <a:gd name="connsiteX2" fmla="*/ 2627697 w 3513366"/>
                <a:gd name="connsiteY2" fmla="*/ 1825097 h 4125535"/>
                <a:gd name="connsiteX3" fmla="*/ 3513221 w 3513366"/>
                <a:gd name="connsiteY3" fmla="*/ 3009004 h 4125535"/>
                <a:gd name="connsiteX4" fmla="*/ 2566806 w 3513366"/>
                <a:gd name="connsiteY4" fmla="*/ 4125535 h 4125535"/>
                <a:gd name="connsiteX0" fmla="*/ 0 w 3474266"/>
                <a:gd name="connsiteY0" fmla="*/ 487185 h 4125535"/>
                <a:gd name="connsiteX1" fmla="*/ 2223436 w 3474266"/>
                <a:gd name="connsiteY1" fmla="*/ 150301 h 4125535"/>
                <a:gd name="connsiteX2" fmla="*/ 2627697 w 3474266"/>
                <a:gd name="connsiteY2" fmla="*/ 1825097 h 4125535"/>
                <a:gd name="connsiteX3" fmla="*/ 3474149 w 3474266"/>
                <a:gd name="connsiteY3" fmla="*/ 2883876 h 4125535"/>
                <a:gd name="connsiteX4" fmla="*/ 2566806 w 3474266"/>
                <a:gd name="connsiteY4" fmla="*/ 4125535 h 412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4266" h="4125535">
                  <a:moveTo>
                    <a:pt x="0" y="487185"/>
                  </a:moveTo>
                  <a:cubicBezTo>
                    <a:pt x="848593" y="471142"/>
                    <a:pt x="1844093" y="-322940"/>
                    <a:pt x="2223436" y="150301"/>
                  </a:cubicBezTo>
                  <a:cubicBezTo>
                    <a:pt x="2602779" y="623542"/>
                    <a:pt x="2419245" y="1369501"/>
                    <a:pt x="2627697" y="1825097"/>
                  </a:cubicBezTo>
                  <a:cubicBezTo>
                    <a:pt x="2836149" y="2280693"/>
                    <a:pt x="3484297" y="2500470"/>
                    <a:pt x="3474149" y="2883876"/>
                  </a:cubicBezTo>
                  <a:cubicBezTo>
                    <a:pt x="3464001" y="3267282"/>
                    <a:pt x="2604071" y="3252845"/>
                    <a:pt x="2566806" y="4125535"/>
                  </a:cubicBezTo>
                </a:path>
              </a:pathLst>
            </a:cu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963114" y="314361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80645" y="364322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7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 smtClean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33568" y="453139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9474" y="4566389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rgbClr val="CA91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rgbClr val="CA91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94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41006" y="0"/>
            <a:ext cx="4109987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0993" y="0"/>
            <a:ext cx="4109987" cy="6858000"/>
          </a:xfrm>
          <a:prstGeom prst="rect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 flipH="1">
            <a:off x="9620155" y="92787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 flipH="1">
            <a:off x="9112412" y="1243151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9620155" y="286014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9112412" y="3175423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9620155" y="484944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9112412" y="516472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59598" y="3219042"/>
            <a:ext cx="317398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8013" y="2714888"/>
            <a:ext cx="3156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15" name="PA_文本框 2"/>
          <p:cNvSpPr txBox="1"/>
          <p:nvPr>
            <p:custDataLst>
              <p:tags r:id="rId1"/>
            </p:custDataLst>
          </p:nvPr>
        </p:nvSpPr>
        <p:spPr>
          <a:xfrm>
            <a:off x="464761" y="2176879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88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7411096" y="2676749"/>
            <a:ext cx="1" cy="79890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79373" y="4209302"/>
            <a:ext cx="0" cy="799164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146917" y="2676745"/>
            <a:ext cx="1" cy="79890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10050329" y="4209305"/>
            <a:ext cx="1" cy="799165"/>
          </a:xfrm>
          <a:prstGeom prst="line">
            <a:avLst/>
          </a:prstGeom>
          <a:solidFill>
            <a:srgbClr val="375BA5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207170" y="2323730"/>
            <a:ext cx="406319" cy="406319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4575447" y="4955164"/>
            <a:ext cx="406321" cy="406319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942992" y="2323727"/>
            <a:ext cx="406318" cy="406319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42"/>
          <p:cNvSpPr txBox="1"/>
          <p:nvPr/>
        </p:nvSpPr>
        <p:spPr>
          <a:xfrm>
            <a:off x="1921702" y="2355039"/>
            <a:ext cx="445423" cy="354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五边形 21"/>
          <p:cNvSpPr/>
          <p:nvPr/>
        </p:nvSpPr>
        <p:spPr>
          <a:xfrm rot="16200000">
            <a:off x="1785918" y="2347097"/>
            <a:ext cx="720482" cy="2640376"/>
          </a:xfrm>
          <a:prstGeom prst="homePlate">
            <a:avLst>
              <a:gd name="adj" fmla="val 48709"/>
            </a:avLst>
          </a:prstGeom>
          <a:solidFill>
            <a:srgbClr val="CA91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五边形 25"/>
          <p:cNvSpPr/>
          <p:nvPr/>
        </p:nvSpPr>
        <p:spPr>
          <a:xfrm rot="16200000">
            <a:off x="7050094" y="2347096"/>
            <a:ext cx="720482" cy="2640376"/>
          </a:xfrm>
          <a:prstGeom prst="homePlate">
            <a:avLst>
              <a:gd name="adj" fmla="val 48709"/>
            </a:avLst>
          </a:prstGeom>
          <a:solidFill>
            <a:srgbClr val="CA91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 rot="5400000" flipV="1">
            <a:off x="4418346" y="2696862"/>
            <a:ext cx="720482" cy="2640376"/>
          </a:xfrm>
          <a:prstGeom prst="homePlate">
            <a:avLst>
              <a:gd name="adj" fmla="val 48709"/>
            </a:avLst>
          </a:prstGeom>
          <a:solidFill>
            <a:srgbClr val="CA91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五边形 31"/>
          <p:cNvSpPr/>
          <p:nvPr/>
        </p:nvSpPr>
        <p:spPr>
          <a:xfrm rot="5400000" flipV="1">
            <a:off x="9689329" y="2696862"/>
            <a:ext cx="720482" cy="2640376"/>
          </a:xfrm>
          <a:prstGeom prst="homePlate">
            <a:avLst>
              <a:gd name="adj" fmla="val 48709"/>
            </a:avLst>
          </a:prstGeom>
          <a:solidFill>
            <a:srgbClr val="CA91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 flipV="1">
            <a:off x="9846403" y="4955168"/>
            <a:ext cx="406319" cy="406319"/>
          </a:xfrm>
          <a:prstGeom prst="ellipse">
            <a:avLst/>
          </a:prstGeom>
          <a:solidFill>
            <a:srgbClr val="CA91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564B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42"/>
          <p:cNvSpPr txBox="1"/>
          <p:nvPr/>
        </p:nvSpPr>
        <p:spPr>
          <a:xfrm>
            <a:off x="4564802" y="4996111"/>
            <a:ext cx="445424" cy="354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2"/>
          <p:cNvSpPr txBox="1"/>
          <p:nvPr/>
        </p:nvSpPr>
        <p:spPr>
          <a:xfrm>
            <a:off x="7189718" y="2351553"/>
            <a:ext cx="445424" cy="354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42"/>
          <p:cNvSpPr txBox="1"/>
          <p:nvPr/>
        </p:nvSpPr>
        <p:spPr>
          <a:xfrm>
            <a:off x="9837496" y="4996111"/>
            <a:ext cx="445424" cy="354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1683140" y="4350981"/>
            <a:ext cx="94014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1"/>
          <p:cNvSpPr txBox="1">
            <a:spLocks noChangeArrowheads="1"/>
          </p:cNvSpPr>
          <p:nvPr/>
        </p:nvSpPr>
        <p:spPr bwMode="auto">
          <a:xfrm>
            <a:off x="1008638" y="4683481"/>
            <a:ext cx="22519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4346604" y="2027581"/>
            <a:ext cx="94014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3672102" y="2360081"/>
            <a:ext cx="22519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>
            <a:off x="6927938" y="4350981"/>
            <a:ext cx="94014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6253436" y="4683481"/>
            <a:ext cx="22519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9591402" y="2027581"/>
            <a:ext cx="94014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题文字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>
            <a:off x="8916900" y="2360081"/>
            <a:ext cx="22519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23475" y="1212537"/>
            <a:ext cx="3156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Activity process arrangement</a:t>
            </a:r>
          </a:p>
        </p:txBody>
      </p:sp>
      <p:sp>
        <p:nvSpPr>
          <p:cNvPr id="3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活动流程安排</a:t>
            </a:r>
            <a:endParaRPr lang="zh-CN" altLang="en-US" sz="32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448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073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2387</Words>
  <Application>Microsoft Office PowerPoint</Application>
  <PresentationFormat>宽屏</PresentationFormat>
  <Paragraphs>137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等线 Light</vt:lpstr>
      <vt:lpstr>思源宋体 Heavy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BMI</cp:lastModifiedBy>
  <cp:revision>57</cp:revision>
  <dcterms:created xsi:type="dcterms:W3CDTF">2020-06-12T04:33:57Z</dcterms:created>
  <dcterms:modified xsi:type="dcterms:W3CDTF">2020-06-16T03:40:36Z</dcterms:modified>
</cp:coreProperties>
</file>